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1" r:id="rId3"/>
    <p:sldMasterId id="2147483655" r:id="rId4"/>
    <p:sldMasterId id="2147483656" r:id="rId5"/>
  </p:sldMasterIdLst>
  <p:notesMasterIdLst>
    <p:notesMasterId r:id="rId37"/>
  </p:notesMasterIdLst>
  <p:handoutMasterIdLst>
    <p:handoutMasterId r:id="rId38"/>
  </p:handoutMasterIdLst>
  <p:sldIdLst>
    <p:sldId id="256" r:id="rId6"/>
    <p:sldId id="257" r:id="rId7"/>
    <p:sldId id="288" r:id="rId8"/>
    <p:sldId id="287" r:id="rId9"/>
    <p:sldId id="304" r:id="rId10"/>
    <p:sldId id="263" r:id="rId11"/>
    <p:sldId id="290" r:id="rId12"/>
    <p:sldId id="291" r:id="rId13"/>
    <p:sldId id="289" r:id="rId14"/>
    <p:sldId id="292" r:id="rId15"/>
    <p:sldId id="294" r:id="rId16"/>
    <p:sldId id="306" r:id="rId17"/>
    <p:sldId id="295" r:id="rId18"/>
    <p:sldId id="293" r:id="rId19"/>
    <p:sldId id="296" r:id="rId20"/>
    <p:sldId id="298" r:id="rId21"/>
    <p:sldId id="297" r:id="rId22"/>
    <p:sldId id="305" r:id="rId23"/>
    <p:sldId id="300" r:id="rId24"/>
    <p:sldId id="299" r:id="rId25"/>
    <p:sldId id="273" r:id="rId26"/>
    <p:sldId id="301" r:id="rId27"/>
    <p:sldId id="272" r:id="rId28"/>
    <p:sldId id="302" r:id="rId29"/>
    <p:sldId id="261" r:id="rId30"/>
    <p:sldId id="285" r:id="rId31"/>
    <p:sldId id="307" r:id="rId32"/>
    <p:sldId id="259" r:id="rId33"/>
    <p:sldId id="286" r:id="rId34"/>
    <p:sldId id="258" r:id="rId35"/>
    <p:sldId id="275" r:id="rId36"/>
  </p:sldIdLst>
  <p:sldSz cx="10080625" cy="7559675"/>
  <p:notesSz cx="10234613" cy="7099300"/>
  <p:defaultTextStyle>
    <a:defPPr>
      <a:defRPr lang="en-GB"/>
    </a:defPPr>
    <a:lvl1pPr algn="l" defTabSz="179388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742950" indent="-285750" algn="l" defTabSz="179388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1143000" indent="-228600" algn="l" defTabSz="179388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600200" indent="-228600" algn="l" defTabSz="179388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2057400" indent="-228600" algn="l" defTabSz="179388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78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05" userDrawn="1">
          <p15:clr>
            <a:srgbClr val="A4A3A4"/>
          </p15:clr>
        </p15:guide>
        <p15:guide id="2" pos="20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8" autoAdjust="0"/>
    <p:restoredTop sz="94660"/>
  </p:normalViewPr>
  <p:slideViewPr>
    <p:cSldViewPr showGuides="1">
      <p:cViewPr>
        <p:scale>
          <a:sx n="80" d="100"/>
          <a:sy n="80" d="100"/>
        </p:scale>
        <p:origin x="648" y="-516"/>
      </p:cViewPr>
      <p:guideLst>
        <p:guide orient="horz" pos="3878"/>
        <p:guide pos="2857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92" d="100"/>
          <a:sy n="92" d="100"/>
        </p:scale>
        <p:origin x="-1794" y="-102"/>
      </p:cViewPr>
      <p:guideLst>
        <p:guide orient="horz" pos="2705"/>
        <p:guide pos="206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435759" cy="35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841" tIns="43420" rIns="86841" bIns="43420" numCol="1" anchor="t" anchorCtr="0" compatLnSpc="1">
            <a:prstTxWarp prst="textNoShape">
              <a:avLst/>
            </a:prstTxWarp>
          </a:bodyPr>
          <a:lstStyle>
            <a:lvl1pPr algn="l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1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7335" y="0"/>
            <a:ext cx="4434239" cy="35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841" tIns="43420" rIns="86841" bIns="4342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100"/>
            </a:lvl1pPr>
          </a:lstStyle>
          <a:p>
            <a:pPr>
              <a:defRPr/>
            </a:pPr>
            <a:fld id="{DEB553FF-589C-49ED-944A-1E866A85A099}" type="datetimeFigureOut">
              <a:rPr lang="en-US" altLang="en-US"/>
              <a:pPr>
                <a:defRPr/>
              </a:pPr>
              <a:t>11/20/2017</a:t>
            </a:fld>
            <a:endParaRPr lang="en-US" altLang="en-US"/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742994"/>
            <a:ext cx="4435759" cy="35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841" tIns="43420" rIns="86841" bIns="43420" numCol="1" anchor="b" anchorCtr="0" compatLnSpc="1">
            <a:prstTxWarp prst="textNoShape">
              <a:avLst/>
            </a:prstTxWarp>
          </a:bodyPr>
          <a:lstStyle>
            <a:lvl1pPr algn="l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1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7335" y="6742994"/>
            <a:ext cx="4434239" cy="35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841" tIns="43420" rIns="86841" bIns="4342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100"/>
            </a:lvl1pPr>
          </a:lstStyle>
          <a:p>
            <a:pPr>
              <a:defRPr/>
            </a:pPr>
            <a:fld id="{CEC53DD8-7BC0-4AFB-9498-78DA538345CF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167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"/>
          <p:cNvSpPr>
            <a:spLocks noChangeArrowheads="1"/>
          </p:cNvSpPr>
          <p:nvPr/>
        </p:nvSpPr>
        <p:spPr bwMode="auto">
          <a:xfrm>
            <a:off x="0" y="0"/>
            <a:ext cx="10234613" cy="70993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841" tIns="43420" rIns="86841" bIns="43420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/>
          </a:p>
        </p:txBody>
      </p:sp>
      <p:sp>
        <p:nvSpPr>
          <p:cNvPr id="6147" name="AutoShape 2"/>
          <p:cNvSpPr>
            <a:spLocks noChangeArrowheads="1"/>
          </p:cNvSpPr>
          <p:nvPr/>
        </p:nvSpPr>
        <p:spPr bwMode="auto">
          <a:xfrm>
            <a:off x="0" y="0"/>
            <a:ext cx="10234613" cy="70993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841" tIns="43420" rIns="86841" bIns="43420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/>
          </a:p>
        </p:txBody>
      </p:sp>
      <p:sp>
        <p:nvSpPr>
          <p:cNvPr id="6148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341688" y="539750"/>
            <a:ext cx="354330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10244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1022702" y="3372242"/>
            <a:ext cx="8183131" cy="3191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 smtClean="0"/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1" y="0"/>
            <a:ext cx="4440317" cy="35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841" tIns="43420" rIns="86841" bIns="43420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/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5792776" y="0"/>
            <a:ext cx="4440317" cy="35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841" tIns="43420" rIns="86841" bIns="43420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/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1" y="6744484"/>
            <a:ext cx="4440317" cy="35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841" tIns="43420" rIns="86841" bIns="43420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/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5792776" y="6744484"/>
            <a:ext cx="4435759" cy="35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170365" algn="l"/>
                <a:tab pos="340729" algn="l"/>
                <a:tab pos="511093" algn="l"/>
                <a:tab pos="681457" algn="l"/>
                <a:tab pos="851822" algn="l"/>
                <a:tab pos="1022186" algn="l"/>
                <a:tab pos="1192551" algn="l"/>
                <a:tab pos="1362914" algn="l"/>
                <a:tab pos="1533279" algn="l"/>
                <a:tab pos="1703643" algn="l"/>
                <a:tab pos="1874008" algn="l"/>
                <a:tab pos="2044372" algn="l"/>
                <a:tab pos="2214736" algn="l"/>
                <a:tab pos="2385100" algn="l"/>
                <a:tab pos="2555465" algn="l"/>
                <a:tab pos="2725829" algn="l"/>
                <a:tab pos="2896194" algn="l"/>
                <a:tab pos="3066558" algn="l"/>
                <a:tab pos="3236922" algn="l"/>
                <a:tab pos="3407286" algn="l"/>
                <a:tab pos="3577651" algn="l"/>
                <a:tab pos="3748015" algn="l"/>
                <a:tab pos="3918380" algn="l"/>
                <a:tab pos="4088743" algn="l"/>
                <a:tab pos="4259108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11B146DE-BC4E-440D-9693-1717AE9BAD4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737131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7938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17938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17938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17938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17938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0365" algn="l"/>
                <a:tab pos="340729" algn="l"/>
                <a:tab pos="511093" algn="l"/>
                <a:tab pos="681457" algn="l"/>
                <a:tab pos="851822" algn="l"/>
                <a:tab pos="1022186" algn="l"/>
                <a:tab pos="1192551" algn="l"/>
                <a:tab pos="1362914" algn="l"/>
                <a:tab pos="1533279" algn="l"/>
                <a:tab pos="1703643" algn="l"/>
                <a:tab pos="1874008" algn="l"/>
                <a:tab pos="2044372" algn="l"/>
                <a:tab pos="2214736" algn="l"/>
                <a:tab pos="2385100" algn="l"/>
                <a:tab pos="2555465" algn="l"/>
                <a:tab pos="2725829" algn="l"/>
                <a:tab pos="2896194" algn="l"/>
                <a:tab pos="3066558" algn="l"/>
                <a:tab pos="3236922" algn="l"/>
                <a:tab pos="3407286" algn="l"/>
                <a:tab pos="3577651" algn="l"/>
                <a:tab pos="3748015" algn="l"/>
                <a:tab pos="3918380" algn="l"/>
                <a:tab pos="4088743" algn="l"/>
                <a:tab pos="42591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0365" algn="l"/>
                <a:tab pos="340729" algn="l"/>
                <a:tab pos="511093" algn="l"/>
                <a:tab pos="681457" algn="l"/>
                <a:tab pos="851822" algn="l"/>
                <a:tab pos="1022186" algn="l"/>
                <a:tab pos="1192551" algn="l"/>
                <a:tab pos="1362914" algn="l"/>
                <a:tab pos="1533279" algn="l"/>
                <a:tab pos="1703643" algn="l"/>
                <a:tab pos="1874008" algn="l"/>
                <a:tab pos="2044372" algn="l"/>
                <a:tab pos="2214736" algn="l"/>
                <a:tab pos="2385100" algn="l"/>
                <a:tab pos="2555465" algn="l"/>
                <a:tab pos="2725829" algn="l"/>
                <a:tab pos="2896194" algn="l"/>
                <a:tab pos="3066558" algn="l"/>
                <a:tab pos="3236922" algn="l"/>
                <a:tab pos="3407286" algn="l"/>
                <a:tab pos="3577651" algn="l"/>
                <a:tab pos="3748015" algn="l"/>
                <a:tab pos="3918380" algn="l"/>
                <a:tab pos="4088743" algn="l"/>
                <a:tab pos="42591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0365" algn="l"/>
                <a:tab pos="340729" algn="l"/>
                <a:tab pos="511093" algn="l"/>
                <a:tab pos="681457" algn="l"/>
                <a:tab pos="851822" algn="l"/>
                <a:tab pos="1022186" algn="l"/>
                <a:tab pos="1192551" algn="l"/>
                <a:tab pos="1362914" algn="l"/>
                <a:tab pos="1533279" algn="l"/>
                <a:tab pos="1703643" algn="l"/>
                <a:tab pos="1874008" algn="l"/>
                <a:tab pos="2044372" algn="l"/>
                <a:tab pos="2214736" algn="l"/>
                <a:tab pos="2385100" algn="l"/>
                <a:tab pos="2555465" algn="l"/>
                <a:tab pos="2725829" algn="l"/>
                <a:tab pos="2896194" algn="l"/>
                <a:tab pos="3066558" algn="l"/>
                <a:tab pos="3236922" algn="l"/>
                <a:tab pos="3407286" algn="l"/>
                <a:tab pos="3577651" algn="l"/>
                <a:tab pos="3748015" algn="l"/>
                <a:tab pos="3918380" algn="l"/>
                <a:tab pos="4088743" algn="l"/>
                <a:tab pos="42591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0365" algn="l"/>
                <a:tab pos="340729" algn="l"/>
                <a:tab pos="511093" algn="l"/>
                <a:tab pos="681457" algn="l"/>
                <a:tab pos="851822" algn="l"/>
                <a:tab pos="1022186" algn="l"/>
                <a:tab pos="1192551" algn="l"/>
                <a:tab pos="1362914" algn="l"/>
                <a:tab pos="1533279" algn="l"/>
                <a:tab pos="1703643" algn="l"/>
                <a:tab pos="1874008" algn="l"/>
                <a:tab pos="2044372" algn="l"/>
                <a:tab pos="2214736" algn="l"/>
                <a:tab pos="2385100" algn="l"/>
                <a:tab pos="2555465" algn="l"/>
                <a:tab pos="2725829" algn="l"/>
                <a:tab pos="2896194" algn="l"/>
                <a:tab pos="3066558" algn="l"/>
                <a:tab pos="3236922" algn="l"/>
                <a:tab pos="3407286" algn="l"/>
                <a:tab pos="3577651" algn="l"/>
                <a:tab pos="3748015" algn="l"/>
                <a:tab pos="3918380" algn="l"/>
                <a:tab pos="4088743" algn="l"/>
                <a:tab pos="42591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0365" algn="l"/>
                <a:tab pos="340729" algn="l"/>
                <a:tab pos="511093" algn="l"/>
                <a:tab pos="681457" algn="l"/>
                <a:tab pos="851822" algn="l"/>
                <a:tab pos="1022186" algn="l"/>
                <a:tab pos="1192551" algn="l"/>
                <a:tab pos="1362914" algn="l"/>
                <a:tab pos="1533279" algn="l"/>
                <a:tab pos="1703643" algn="l"/>
                <a:tab pos="1874008" algn="l"/>
                <a:tab pos="2044372" algn="l"/>
                <a:tab pos="2214736" algn="l"/>
                <a:tab pos="2385100" algn="l"/>
                <a:tab pos="2555465" algn="l"/>
                <a:tab pos="2725829" algn="l"/>
                <a:tab pos="2896194" algn="l"/>
                <a:tab pos="3066558" algn="l"/>
                <a:tab pos="3236922" algn="l"/>
                <a:tab pos="3407286" algn="l"/>
                <a:tab pos="3577651" algn="l"/>
                <a:tab pos="3748015" algn="l"/>
                <a:tab pos="3918380" algn="l"/>
                <a:tab pos="4088743" algn="l"/>
                <a:tab pos="42591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88116" indent="-217101" defTabSz="1703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0365" algn="l"/>
                <a:tab pos="340729" algn="l"/>
                <a:tab pos="511093" algn="l"/>
                <a:tab pos="681457" algn="l"/>
                <a:tab pos="851822" algn="l"/>
                <a:tab pos="1022186" algn="l"/>
                <a:tab pos="1192551" algn="l"/>
                <a:tab pos="1362914" algn="l"/>
                <a:tab pos="1533279" algn="l"/>
                <a:tab pos="1703643" algn="l"/>
                <a:tab pos="1874008" algn="l"/>
                <a:tab pos="2044372" algn="l"/>
                <a:tab pos="2214736" algn="l"/>
                <a:tab pos="2385100" algn="l"/>
                <a:tab pos="2555465" algn="l"/>
                <a:tab pos="2725829" algn="l"/>
                <a:tab pos="2896194" algn="l"/>
                <a:tab pos="3066558" algn="l"/>
                <a:tab pos="3236922" algn="l"/>
                <a:tab pos="3407286" algn="l"/>
                <a:tab pos="3577651" algn="l"/>
                <a:tab pos="3748015" algn="l"/>
                <a:tab pos="3918380" algn="l"/>
                <a:tab pos="4088743" algn="l"/>
                <a:tab pos="42591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822318" indent="-217101" defTabSz="1703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0365" algn="l"/>
                <a:tab pos="340729" algn="l"/>
                <a:tab pos="511093" algn="l"/>
                <a:tab pos="681457" algn="l"/>
                <a:tab pos="851822" algn="l"/>
                <a:tab pos="1022186" algn="l"/>
                <a:tab pos="1192551" algn="l"/>
                <a:tab pos="1362914" algn="l"/>
                <a:tab pos="1533279" algn="l"/>
                <a:tab pos="1703643" algn="l"/>
                <a:tab pos="1874008" algn="l"/>
                <a:tab pos="2044372" algn="l"/>
                <a:tab pos="2214736" algn="l"/>
                <a:tab pos="2385100" algn="l"/>
                <a:tab pos="2555465" algn="l"/>
                <a:tab pos="2725829" algn="l"/>
                <a:tab pos="2896194" algn="l"/>
                <a:tab pos="3066558" algn="l"/>
                <a:tab pos="3236922" algn="l"/>
                <a:tab pos="3407286" algn="l"/>
                <a:tab pos="3577651" algn="l"/>
                <a:tab pos="3748015" algn="l"/>
                <a:tab pos="3918380" algn="l"/>
                <a:tab pos="4088743" algn="l"/>
                <a:tab pos="42591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256521" indent="-217101" defTabSz="1703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0365" algn="l"/>
                <a:tab pos="340729" algn="l"/>
                <a:tab pos="511093" algn="l"/>
                <a:tab pos="681457" algn="l"/>
                <a:tab pos="851822" algn="l"/>
                <a:tab pos="1022186" algn="l"/>
                <a:tab pos="1192551" algn="l"/>
                <a:tab pos="1362914" algn="l"/>
                <a:tab pos="1533279" algn="l"/>
                <a:tab pos="1703643" algn="l"/>
                <a:tab pos="1874008" algn="l"/>
                <a:tab pos="2044372" algn="l"/>
                <a:tab pos="2214736" algn="l"/>
                <a:tab pos="2385100" algn="l"/>
                <a:tab pos="2555465" algn="l"/>
                <a:tab pos="2725829" algn="l"/>
                <a:tab pos="2896194" algn="l"/>
                <a:tab pos="3066558" algn="l"/>
                <a:tab pos="3236922" algn="l"/>
                <a:tab pos="3407286" algn="l"/>
                <a:tab pos="3577651" algn="l"/>
                <a:tab pos="3748015" algn="l"/>
                <a:tab pos="3918380" algn="l"/>
                <a:tab pos="4088743" algn="l"/>
                <a:tab pos="42591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690724" indent="-217101" defTabSz="1703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0365" algn="l"/>
                <a:tab pos="340729" algn="l"/>
                <a:tab pos="511093" algn="l"/>
                <a:tab pos="681457" algn="l"/>
                <a:tab pos="851822" algn="l"/>
                <a:tab pos="1022186" algn="l"/>
                <a:tab pos="1192551" algn="l"/>
                <a:tab pos="1362914" algn="l"/>
                <a:tab pos="1533279" algn="l"/>
                <a:tab pos="1703643" algn="l"/>
                <a:tab pos="1874008" algn="l"/>
                <a:tab pos="2044372" algn="l"/>
                <a:tab pos="2214736" algn="l"/>
                <a:tab pos="2385100" algn="l"/>
                <a:tab pos="2555465" algn="l"/>
                <a:tab pos="2725829" algn="l"/>
                <a:tab pos="2896194" algn="l"/>
                <a:tab pos="3066558" algn="l"/>
                <a:tab pos="3236922" algn="l"/>
                <a:tab pos="3407286" algn="l"/>
                <a:tab pos="3577651" algn="l"/>
                <a:tab pos="3748015" algn="l"/>
                <a:tab pos="3918380" algn="l"/>
                <a:tab pos="4088743" algn="l"/>
                <a:tab pos="42591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74778D3-8ABE-4F17-96B8-F9F9A3A298B7}" type="slidenum">
              <a:rPr lang="it-IT" altLang="it-IT" sz="130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it-IT" altLang="it-IT" sz="1300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1688" y="539750"/>
            <a:ext cx="3544887" cy="26590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1022702" y="3372243"/>
            <a:ext cx="8184651" cy="319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427"/>
              </a:spcBef>
              <a:buClrTx/>
            </a:pPr>
            <a:r>
              <a:rPr lang="en-US" altLang="it-IT" b="1"/>
              <a:t>Slide 1: Company Logo Full Page</a:t>
            </a:r>
          </a:p>
          <a:p>
            <a:pPr>
              <a:spcBef>
                <a:spcPts val="427"/>
              </a:spcBef>
              <a:buClrTx/>
            </a:pPr>
            <a:endParaRPr lang="en-US" altLang="it-IT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ClrTx/>
            </a:pPr>
            <a:r>
              <a:rPr lang="en-GB" altLang="it-IT" b="1"/>
              <a:t>Before you start</a:t>
            </a:r>
            <a:r>
              <a:rPr lang="en-GB" altLang="it-IT"/>
              <a:t> editing the slides of your talk change to the </a:t>
            </a:r>
            <a:r>
              <a:rPr lang="en-GB" altLang="it-IT" b="1"/>
              <a:t>Master Slide view</a:t>
            </a:r>
            <a:r>
              <a:rPr lang="en-GB" altLang="it-IT"/>
              <a:t>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ClrTx/>
            </a:pPr>
            <a:r>
              <a:rPr lang="en-US" altLang="it-IT"/>
              <a:t>Microsoft Office :Menu: </a:t>
            </a:r>
            <a:r>
              <a:rPr lang="en-US" altLang="it-IT" i="1"/>
              <a:t>View</a:t>
            </a:r>
            <a:r>
              <a:rPr lang="en-US" altLang="it-IT"/>
              <a:t> &gt; </a:t>
            </a:r>
            <a:r>
              <a:rPr lang="en-US" altLang="it-IT" i="1"/>
              <a:t>Slide Master;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ClrTx/>
            </a:pPr>
            <a:r>
              <a:rPr lang="en-US" altLang="it-IT"/>
              <a:t>Macintosh – </a:t>
            </a:r>
            <a:r>
              <a:rPr lang="en-US" altLang="it-IT" i="1"/>
              <a:t>View &gt; Master &gt; Slide Master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ClrTx/>
            </a:pPr>
            <a:endParaRPr lang="en-GB" altLang="it-IT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ClrTx/>
            </a:pPr>
            <a:r>
              <a:rPr lang="en-GB" altLang="it-IT" b="1"/>
              <a:t>Edit the following items: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Font typeface="Times New Roman" panose="02020603050405020304" pitchFamily="18" charset="0"/>
              <a:buAutoNum type="arabicPeriod"/>
            </a:pPr>
            <a:r>
              <a:rPr lang="de-DE" altLang="it-IT" b="1"/>
              <a:t>O</a:t>
            </a:r>
            <a:r>
              <a:rPr lang="en-GB" altLang="it-IT" b="1"/>
              <a:t>n the Slide Master (first master slide) – lower area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ClrTx/>
            </a:pPr>
            <a:r>
              <a:rPr lang="en-GB" altLang="it-IT"/>
              <a:t>a) On the left Delete the text and write the title of the event/Conference, Location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ClrTx/>
            </a:pPr>
            <a:r>
              <a:rPr lang="en-GB" altLang="it-IT"/>
              <a:t>b) On the right delete the text and write the name and surname of the speaker and the date (day, month , year)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ClrTx/>
            </a:pPr>
            <a:endParaRPr lang="en-GB" altLang="it-IT" b="1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ClrTx/>
            </a:pPr>
            <a:r>
              <a:rPr lang="en-GB" altLang="it-IT" b="1"/>
              <a:t>Close Master 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ClrTx/>
            </a:pPr>
            <a:endParaRPr lang="en-GB" altLang="it-IT" b="1"/>
          </a:p>
          <a:p>
            <a:pPr>
              <a:spcBef>
                <a:spcPts val="427"/>
              </a:spcBef>
              <a:buClrTx/>
            </a:pPr>
            <a:endParaRPr lang="en-GB" altLang="it-IT" b="1"/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5792776" y="6744484"/>
            <a:ext cx="4437278" cy="35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C4CCA20-E310-4DFC-9552-6AF6AAF27664}" type="slidenum">
              <a:rPr lang="it-IT" altLang="it-IT" sz="13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it-IT" altLang="it-IT" sz="1300"/>
          </a:p>
        </p:txBody>
      </p:sp>
    </p:spTree>
    <p:extLst>
      <p:ext uri="{BB962C8B-B14F-4D97-AF65-F5344CB8AC3E}">
        <p14:creationId xmlns:p14="http://schemas.microsoft.com/office/powerpoint/2010/main" val="896147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0365" algn="l"/>
                <a:tab pos="340729" algn="l"/>
                <a:tab pos="511093" algn="l"/>
                <a:tab pos="681457" algn="l"/>
                <a:tab pos="851822" algn="l"/>
                <a:tab pos="1022186" algn="l"/>
                <a:tab pos="1192551" algn="l"/>
                <a:tab pos="1362914" algn="l"/>
                <a:tab pos="1533279" algn="l"/>
                <a:tab pos="1703643" algn="l"/>
                <a:tab pos="1874008" algn="l"/>
                <a:tab pos="2044372" algn="l"/>
                <a:tab pos="2214736" algn="l"/>
                <a:tab pos="2385100" algn="l"/>
                <a:tab pos="2555465" algn="l"/>
                <a:tab pos="2725829" algn="l"/>
                <a:tab pos="2896194" algn="l"/>
                <a:tab pos="3066558" algn="l"/>
                <a:tab pos="3236922" algn="l"/>
                <a:tab pos="3407286" algn="l"/>
                <a:tab pos="3577651" algn="l"/>
                <a:tab pos="3748015" algn="l"/>
                <a:tab pos="3918380" algn="l"/>
                <a:tab pos="4088743" algn="l"/>
                <a:tab pos="42591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0365" algn="l"/>
                <a:tab pos="340729" algn="l"/>
                <a:tab pos="511093" algn="l"/>
                <a:tab pos="681457" algn="l"/>
                <a:tab pos="851822" algn="l"/>
                <a:tab pos="1022186" algn="l"/>
                <a:tab pos="1192551" algn="l"/>
                <a:tab pos="1362914" algn="l"/>
                <a:tab pos="1533279" algn="l"/>
                <a:tab pos="1703643" algn="l"/>
                <a:tab pos="1874008" algn="l"/>
                <a:tab pos="2044372" algn="l"/>
                <a:tab pos="2214736" algn="l"/>
                <a:tab pos="2385100" algn="l"/>
                <a:tab pos="2555465" algn="l"/>
                <a:tab pos="2725829" algn="l"/>
                <a:tab pos="2896194" algn="l"/>
                <a:tab pos="3066558" algn="l"/>
                <a:tab pos="3236922" algn="l"/>
                <a:tab pos="3407286" algn="l"/>
                <a:tab pos="3577651" algn="l"/>
                <a:tab pos="3748015" algn="l"/>
                <a:tab pos="3918380" algn="l"/>
                <a:tab pos="4088743" algn="l"/>
                <a:tab pos="42591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0365" algn="l"/>
                <a:tab pos="340729" algn="l"/>
                <a:tab pos="511093" algn="l"/>
                <a:tab pos="681457" algn="l"/>
                <a:tab pos="851822" algn="l"/>
                <a:tab pos="1022186" algn="l"/>
                <a:tab pos="1192551" algn="l"/>
                <a:tab pos="1362914" algn="l"/>
                <a:tab pos="1533279" algn="l"/>
                <a:tab pos="1703643" algn="l"/>
                <a:tab pos="1874008" algn="l"/>
                <a:tab pos="2044372" algn="l"/>
                <a:tab pos="2214736" algn="l"/>
                <a:tab pos="2385100" algn="l"/>
                <a:tab pos="2555465" algn="l"/>
                <a:tab pos="2725829" algn="l"/>
                <a:tab pos="2896194" algn="l"/>
                <a:tab pos="3066558" algn="l"/>
                <a:tab pos="3236922" algn="l"/>
                <a:tab pos="3407286" algn="l"/>
                <a:tab pos="3577651" algn="l"/>
                <a:tab pos="3748015" algn="l"/>
                <a:tab pos="3918380" algn="l"/>
                <a:tab pos="4088743" algn="l"/>
                <a:tab pos="42591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0365" algn="l"/>
                <a:tab pos="340729" algn="l"/>
                <a:tab pos="511093" algn="l"/>
                <a:tab pos="681457" algn="l"/>
                <a:tab pos="851822" algn="l"/>
                <a:tab pos="1022186" algn="l"/>
                <a:tab pos="1192551" algn="l"/>
                <a:tab pos="1362914" algn="l"/>
                <a:tab pos="1533279" algn="l"/>
                <a:tab pos="1703643" algn="l"/>
                <a:tab pos="1874008" algn="l"/>
                <a:tab pos="2044372" algn="l"/>
                <a:tab pos="2214736" algn="l"/>
                <a:tab pos="2385100" algn="l"/>
                <a:tab pos="2555465" algn="l"/>
                <a:tab pos="2725829" algn="l"/>
                <a:tab pos="2896194" algn="l"/>
                <a:tab pos="3066558" algn="l"/>
                <a:tab pos="3236922" algn="l"/>
                <a:tab pos="3407286" algn="l"/>
                <a:tab pos="3577651" algn="l"/>
                <a:tab pos="3748015" algn="l"/>
                <a:tab pos="3918380" algn="l"/>
                <a:tab pos="4088743" algn="l"/>
                <a:tab pos="42591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0365" algn="l"/>
                <a:tab pos="340729" algn="l"/>
                <a:tab pos="511093" algn="l"/>
                <a:tab pos="681457" algn="l"/>
                <a:tab pos="851822" algn="l"/>
                <a:tab pos="1022186" algn="l"/>
                <a:tab pos="1192551" algn="l"/>
                <a:tab pos="1362914" algn="l"/>
                <a:tab pos="1533279" algn="l"/>
                <a:tab pos="1703643" algn="l"/>
                <a:tab pos="1874008" algn="l"/>
                <a:tab pos="2044372" algn="l"/>
                <a:tab pos="2214736" algn="l"/>
                <a:tab pos="2385100" algn="l"/>
                <a:tab pos="2555465" algn="l"/>
                <a:tab pos="2725829" algn="l"/>
                <a:tab pos="2896194" algn="l"/>
                <a:tab pos="3066558" algn="l"/>
                <a:tab pos="3236922" algn="l"/>
                <a:tab pos="3407286" algn="l"/>
                <a:tab pos="3577651" algn="l"/>
                <a:tab pos="3748015" algn="l"/>
                <a:tab pos="3918380" algn="l"/>
                <a:tab pos="4088743" algn="l"/>
                <a:tab pos="42591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88116" indent="-217101" defTabSz="1703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0365" algn="l"/>
                <a:tab pos="340729" algn="l"/>
                <a:tab pos="511093" algn="l"/>
                <a:tab pos="681457" algn="l"/>
                <a:tab pos="851822" algn="l"/>
                <a:tab pos="1022186" algn="l"/>
                <a:tab pos="1192551" algn="l"/>
                <a:tab pos="1362914" algn="l"/>
                <a:tab pos="1533279" algn="l"/>
                <a:tab pos="1703643" algn="l"/>
                <a:tab pos="1874008" algn="l"/>
                <a:tab pos="2044372" algn="l"/>
                <a:tab pos="2214736" algn="l"/>
                <a:tab pos="2385100" algn="l"/>
                <a:tab pos="2555465" algn="l"/>
                <a:tab pos="2725829" algn="l"/>
                <a:tab pos="2896194" algn="l"/>
                <a:tab pos="3066558" algn="l"/>
                <a:tab pos="3236922" algn="l"/>
                <a:tab pos="3407286" algn="l"/>
                <a:tab pos="3577651" algn="l"/>
                <a:tab pos="3748015" algn="l"/>
                <a:tab pos="3918380" algn="l"/>
                <a:tab pos="4088743" algn="l"/>
                <a:tab pos="42591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822318" indent="-217101" defTabSz="1703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0365" algn="l"/>
                <a:tab pos="340729" algn="l"/>
                <a:tab pos="511093" algn="l"/>
                <a:tab pos="681457" algn="l"/>
                <a:tab pos="851822" algn="l"/>
                <a:tab pos="1022186" algn="l"/>
                <a:tab pos="1192551" algn="l"/>
                <a:tab pos="1362914" algn="l"/>
                <a:tab pos="1533279" algn="l"/>
                <a:tab pos="1703643" algn="l"/>
                <a:tab pos="1874008" algn="l"/>
                <a:tab pos="2044372" algn="l"/>
                <a:tab pos="2214736" algn="l"/>
                <a:tab pos="2385100" algn="l"/>
                <a:tab pos="2555465" algn="l"/>
                <a:tab pos="2725829" algn="l"/>
                <a:tab pos="2896194" algn="l"/>
                <a:tab pos="3066558" algn="l"/>
                <a:tab pos="3236922" algn="l"/>
                <a:tab pos="3407286" algn="l"/>
                <a:tab pos="3577651" algn="l"/>
                <a:tab pos="3748015" algn="l"/>
                <a:tab pos="3918380" algn="l"/>
                <a:tab pos="4088743" algn="l"/>
                <a:tab pos="42591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256521" indent="-217101" defTabSz="1703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0365" algn="l"/>
                <a:tab pos="340729" algn="l"/>
                <a:tab pos="511093" algn="l"/>
                <a:tab pos="681457" algn="l"/>
                <a:tab pos="851822" algn="l"/>
                <a:tab pos="1022186" algn="l"/>
                <a:tab pos="1192551" algn="l"/>
                <a:tab pos="1362914" algn="l"/>
                <a:tab pos="1533279" algn="l"/>
                <a:tab pos="1703643" algn="l"/>
                <a:tab pos="1874008" algn="l"/>
                <a:tab pos="2044372" algn="l"/>
                <a:tab pos="2214736" algn="l"/>
                <a:tab pos="2385100" algn="l"/>
                <a:tab pos="2555465" algn="l"/>
                <a:tab pos="2725829" algn="l"/>
                <a:tab pos="2896194" algn="l"/>
                <a:tab pos="3066558" algn="l"/>
                <a:tab pos="3236922" algn="l"/>
                <a:tab pos="3407286" algn="l"/>
                <a:tab pos="3577651" algn="l"/>
                <a:tab pos="3748015" algn="l"/>
                <a:tab pos="3918380" algn="l"/>
                <a:tab pos="4088743" algn="l"/>
                <a:tab pos="42591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690724" indent="-217101" defTabSz="1703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0365" algn="l"/>
                <a:tab pos="340729" algn="l"/>
                <a:tab pos="511093" algn="l"/>
                <a:tab pos="681457" algn="l"/>
                <a:tab pos="851822" algn="l"/>
                <a:tab pos="1022186" algn="l"/>
                <a:tab pos="1192551" algn="l"/>
                <a:tab pos="1362914" algn="l"/>
                <a:tab pos="1533279" algn="l"/>
                <a:tab pos="1703643" algn="l"/>
                <a:tab pos="1874008" algn="l"/>
                <a:tab pos="2044372" algn="l"/>
                <a:tab pos="2214736" algn="l"/>
                <a:tab pos="2385100" algn="l"/>
                <a:tab pos="2555465" algn="l"/>
                <a:tab pos="2725829" algn="l"/>
                <a:tab pos="2896194" algn="l"/>
                <a:tab pos="3066558" algn="l"/>
                <a:tab pos="3236922" algn="l"/>
                <a:tab pos="3407286" algn="l"/>
                <a:tab pos="3577651" algn="l"/>
                <a:tab pos="3748015" algn="l"/>
                <a:tab pos="3918380" algn="l"/>
                <a:tab pos="4088743" algn="l"/>
                <a:tab pos="42591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D3E58F0-B074-451C-8057-205039AD6EDC}" type="slidenum">
              <a:rPr lang="it-IT" altLang="it-IT" sz="1300"/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it-IT" altLang="it-IT" sz="1300"/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1688" y="539750"/>
            <a:ext cx="3544887" cy="26590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1022702" y="3372243"/>
            <a:ext cx="8184651" cy="319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92"/>
              </a:spcBef>
              <a:buClrTx/>
            </a:pPr>
            <a:r>
              <a:rPr lang="en-GB" altLang="it-IT" sz="1000" b="1"/>
              <a:t>Slide 3 – (..) : Content of the presentation</a:t>
            </a:r>
          </a:p>
          <a:p>
            <a:pPr>
              <a:spcBef>
                <a:spcPts val="392"/>
              </a:spcBef>
              <a:buClrTx/>
            </a:pPr>
            <a:endParaRPr lang="en-GB" altLang="it-IT" sz="1000"/>
          </a:p>
          <a:p>
            <a:pPr>
              <a:spcBef>
                <a:spcPts val="427"/>
              </a:spcBef>
              <a:buClrTx/>
            </a:pPr>
            <a:r>
              <a:rPr lang="en-GB" altLang="it-IT" sz="1000"/>
              <a:t>Insert a new slide: Home &gt; “New Slide” and choose a</a:t>
            </a:r>
            <a:r>
              <a:rPr lang="en-GB" altLang="it-IT" sz="1000" b="1"/>
              <a:t> </a:t>
            </a:r>
            <a:r>
              <a:rPr lang="en-GB" altLang="it-IT"/>
              <a:t>slide</a:t>
            </a:r>
            <a:r>
              <a:rPr lang="en-GB" altLang="it-IT" b="1"/>
              <a:t> Layout: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Font typeface="Arial" panose="020B0604020202020204" pitchFamily="34" charset="0"/>
              <a:buChar char="•"/>
            </a:pPr>
            <a:r>
              <a:rPr lang="en-GB" altLang="it-IT"/>
              <a:t>For Title &amp; Subtitle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Font typeface="Arial" panose="020B0604020202020204" pitchFamily="34" charset="0"/>
              <a:buChar char="•"/>
            </a:pPr>
            <a:r>
              <a:rPr lang="en-GB" altLang="it-IT"/>
              <a:t>For text with bullet points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Font typeface="Arial" panose="020B0604020202020204" pitchFamily="34" charset="0"/>
              <a:buChar char="•"/>
            </a:pPr>
            <a:r>
              <a:rPr lang="en-GB" altLang="it-IT"/>
              <a:t>For Text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Font typeface="Arial" panose="020B0604020202020204" pitchFamily="34" charset="0"/>
              <a:buChar char="•"/>
            </a:pPr>
            <a:r>
              <a:rPr lang="en-GB" altLang="it-IT"/>
              <a:t>For Picture, graphs, visuals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Font typeface="Arial" panose="020B0604020202020204" pitchFamily="34" charset="0"/>
              <a:buChar char="•"/>
            </a:pPr>
            <a:r>
              <a:rPr lang="en-GB" altLang="it-IT"/>
              <a:t>Two columns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Font typeface="Arial" panose="020B0604020202020204" pitchFamily="34" charset="0"/>
              <a:buChar char="•"/>
            </a:pPr>
            <a:r>
              <a:rPr lang="en-GB" altLang="it-IT"/>
              <a:t>Blank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</a:pPr>
            <a:endParaRPr lang="en-GB" altLang="it-IT"/>
          </a:p>
          <a:p>
            <a:pPr>
              <a:spcBef>
                <a:spcPts val="712"/>
              </a:spcBef>
              <a:buClrTx/>
            </a:pPr>
            <a:r>
              <a:rPr lang="en-GB" altLang="it-IT" b="1"/>
              <a:t>If you want Copy &amp; paste </a:t>
            </a:r>
            <a:r>
              <a:rPr lang="en-GB" altLang="it-IT"/>
              <a:t>an element from the Clip Board to the particular slide: </a:t>
            </a:r>
            <a:br>
              <a:rPr lang="en-GB" altLang="it-IT"/>
            </a:br>
            <a:r>
              <a:rPr lang="en-GB" altLang="it-IT"/>
              <a:t>1. Click on a box to mark it.</a:t>
            </a:r>
          </a:p>
          <a:p>
            <a:pPr>
              <a:spcBef>
                <a:spcPts val="712"/>
              </a:spcBef>
              <a:buClrTx/>
            </a:pPr>
            <a:r>
              <a:rPr lang="en-GB" altLang="it-IT"/>
              <a:t>2. Position the mouse pointer on the box frame: Copy!</a:t>
            </a:r>
            <a:r>
              <a:rPr lang="de-DE" altLang="it-IT"/>
              <a:t> </a:t>
            </a:r>
            <a:br>
              <a:rPr lang="de-DE" altLang="it-IT"/>
            </a:br>
            <a:r>
              <a:rPr lang="de-DE" altLang="it-IT"/>
              <a:t>3. </a:t>
            </a:r>
            <a:r>
              <a:rPr lang="en-GB" altLang="it-IT"/>
              <a:t>Click on the particular slide: Paste!</a:t>
            </a:r>
          </a:p>
          <a:p>
            <a:pPr>
              <a:spcBef>
                <a:spcPts val="712"/>
              </a:spcBef>
              <a:buClrTx/>
            </a:pPr>
            <a:endParaRPr lang="en-GB" altLang="it-IT"/>
          </a:p>
          <a:p>
            <a:pPr>
              <a:spcBef>
                <a:spcPts val="712"/>
              </a:spcBef>
              <a:buClrTx/>
            </a:pPr>
            <a:r>
              <a:rPr lang="en-GB" altLang="it-IT"/>
              <a:t>How you intend to use the elements is your choice. </a:t>
            </a:r>
            <a:br>
              <a:rPr lang="en-GB" altLang="it-IT"/>
            </a:br>
            <a:r>
              <a:rPr lang="en-GB" altLang="it-IT"/>
              <a:t>You can combine the text block style with the background colour in different manner.</a:t>
            </a:r>
          </a:p>
          <a:p>
            <a:pPr>
              <a:spcBef>
                <a:spcPts val="712"/>
              </a:spcBef>
              <a:buClrTx/>
            </a:pPr>
            <a:endParaRPr lang="en-GB" altLang="it-IT"/>
          </a:p>
        </p:txBody>
      </p:sp>
      <p:sp>
        <p:nvSpPr>
          <p:cNvPr id="44037" name="Text Box 3"/>
          <p:cNvSpPr txBox="1">
            <a:spLocks noChangeArrowheads="1"/>
          </p:cNvSpPr>
          <p:nvPr/>
        </p:nvSpPr>
        <p:spPr bwMode="auto">
          <a:xfrm>
            <a:off x="5792776" y="6744484"/>
            <a:ext cx="4437278" cy="35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F2E9FC1E-7F6D-433D-8C3A-77931AB133E0}" type="slidenum">
              <a:rPr lang="it-IT" altLang="it-IT" sz="13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it-IT" altLang="it-IT" sz="1300"/>
          </a:p>
        </p:txBody>
      </p:sp>
    </p:spTree>
    <p:extLst>
      <p:ext uri="{BB962C8B-B14F-4D97-AF65-F5344CB8AC3E}">
        <p14:creationId xmlns:p14="http://schemas.microsoft.com/office/powerpoint/2010/main" val="938382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0365" algn="l"/>
                <a:tab pos="340729" algn="l"/>
                <a:tab pos="511093" algn="l"/>
                <a:tab pos="681457" algn="l"/>
                <a:tab pos="851822" algn="l"/>
                <a:tab pos="1022186" algn="l"/>
                <a:tab pos="1192551" algn="l"/>
                <a:tab pos="1362914" algn="l"/>
                <a:tab pos="1533279" algn="l"/>
                <a:tab pos="1703643" algn="l"/>
                <a:tab pos="1874008" algn="l"/>
                <a:tab pos="2044372" algn="l"/>
                <a:tab pos="2214736" algn="l"/>
                <a:tab pos="2385100" algn="l"/>
                <a:tab pos="2555465" algn="l"/>
                <a:tab pos="2725829" algn="l"/>
                <a:tab pos="2896194" algn="l"/>
                <a:tab pos="3066558" algn="l"/>
                <a:tab pos="3236922" algn="l"/>
                <a:tab pos="3407286" algn="l"/>
                <a:tab pos="3577651" algn="l"/>
                <a:tab pos="3748015" algn="l"/>
                <a:tab pos="3918380" algn="l"/>
                <a:tab pos="4088743" algn="l"/>
                <a:tab pos="42591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0365" algn="l"/>
                <a:tab pos="340729" algn="l"/>
                <a:tab pos="511093" algn="l"/>
                <a:tab pos="681457" algn="l"/>
                <a:tab pos="851822" algn="l"/>
                <a:tab pos="1022186" algn="l"/>
                <a:tab pos="1192551" algn="l"/>
                <a:tab pos="1362914" algn="l"/>
                <a:tab pos="1533279" algn="l"/>
                <a:tab pos="1703643" algn="l"/>
                <a:tab pos="1874008" algn="l"/>
                <a:tab pos="2044372" algn="l"/>
                <a:tab pos="2214736" algn="l"/>
                <a:tab pos="2385100" algn="l"/>
                <a:tab pos="2555465" algn="l"/>
                <a:tab pos="2725829" algn="l"/>
                <a:tab pos="2896194" algn="l"/>
                <a:tab pos="3066558" algn="l"/>
                <a:tab pos="3236922" algn="l"/>
                <a:tab pos="3407286" algn="l"/>
                <a:tab pos="3577651" algn="l"/>
                <a:tab pos="3748015" algn="l"/>
                <a:tab pos="3918380" algn="l"/>
                <a:tab pos="4088743" algn="l"/>
                <a:tab pos="42591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0365" algn="l"/>
                <a:tab pos="340729" algn="l"/>
                <a:tab pos="511093" algn="l"/>
                <a:tab pos="681457" algn="l"/>
                <a:tab pos="851822" algn="l"/>
                <a:tab pos="1022186" algn="l"/>
                <a:tab pos="1192551" algn="l"/>
                <a:tab pos="1362914" algn="l"/>
                <a:tab pos="1533279" algn="l"/>
                <a:tab pos="1703643" algn="l"/>
                <a:tab pos="1874008" algn="l"/>
                <a:tab pos="2044372" algn="l"/>
                <a:tab pos="2214736" algn="l"/>
                <a:tab pos="2385100" algn="l"/>
                <a:tab pos="2555465" algn="l"/>
                <a:tab pos="2725829" algn="l"/>
                <a:tab pos="2896194" algn="l"/>
                <a:tab pos="3066558" algn="l"/>
                <a:tab pos="3236922" algn="l"/>
                <a:tab pos="3407286" algn="l"/>
                <a:tab pos="3577651" algn="l"/>
                <a:tab pos="3748015" algn="l"/>
                <a:tab pos="3918380" algn="l"/>
                <a:tab pos="4088743" algn="l"/>
                <a:tab pos="42591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0365" algn="l"/>
                <a:tab pos="340729" algn="l"/>
                <a:tab pos="511093" algn="l"/>
                <a:tab pos="681457" algn="l"/>
                <a:tab pos="851822" algn="l"/>
                <a:tab pos="1022186" algn="l"/>
                <a:tab pos="1192551" algn="l"/>
                <a:tab pos="1362914" algn="l"/>
                <a:tab pos="1533279" algn="l"/>
                <a:tab pos="1703643" algn="l"/>
                <a:tab pos="1874008" algn="l"/>
                <a:tab pos="2044372" algn="l"/>
                <a:tab pos="2214736" algn="l"/>
                <a:tab pos="2385100" algn="l"/>
                <a:tab pos="2555465" algn="l"/>
                <a:tab pos="2725829" algn="l"/>
                <a:tab pos="2896194" algn="l"/>
                <a:tab pos="3066558" algn="l"/>
                <a:tab pos="3236922" algn="l"/>
                <a:tab pos="3407286" algn="l"/>
                <a:tab pos="3577651" algn="l"/>
                <a:tab pos="3748015" algn="l"/>
                <a:tab pos="3918380" algn="l"/>
                <a:tab pos="4088743" algn="l"/>
                <a:tab pos="42591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0365" algn="l"/>
                <a:tab pos="340729" algn="l"/>
                <a:tab pos="511093" algn="l"/>
                <a:tab pos="681457" algn="l"/>
                <a:tab pos="851822" algn="l"/>
                <a:tab pos="1022186" algn="l"/>
                <a:tab pos="1192551" algn="l"/>
                <a:tab pos="1362914" algn="l"/>
                <a:tab pos="1533279" algn="l"/>
                <a:tab pos="1703643" algn="l"/>
                <a:tab pos="1874008" algn="l"/>
                <a:tab pos="2044372" algn="l"/>
                <a:tab pos="2214736" algn="l"/>
                <a:tab pos="2385100" algn="l"/>
                <a:tab pos="2555465" algn="l"/>
                <a:tab pos="2725829" algn="l"/>
                <a:tab pos="2896194" algn="l"/>
                <a:tab pos="3066558" algn="l"/>
                <a:tab pos="3236922" algn="l"/>
                <a:tab pos="3407286" algn="l"/>
                <a:tab pos="3577651" algn="l"/>
                <a:tab pos="3748015" algn="l"/>
                <a:tab pos="3918380" algn="l"/>
                <a:tab pos="4088743" algn="l"/>
                <a:tab pos="42591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88116" indent="-217101" defTabSz="1703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0365" algn="l"/>
                <a:tab pos="340729" algn="l"/>
                <a:tab pos="511093" algn="l"/>
                <a:tab pos="681457" algn="l"/>
                <a:tab pos="851822" algn="l"/>
                <a:tab pos="1022186" algn="l"/>
                <a:tab pos="1192551" algn="l"/>
                <a:tab pos="1362914" algn="l"/>
                <a:tab pos="1533279" algn="l"/>
                <a:tab pos="1703643" algn="l"/>
                <a:tab pos="1874008" algn="l"/>
                <a:tab pos="2044372" algn="l"/>
                <a:tab pos="2214736" algn="l"/>
                <a:tab pos="2385100" algn="l"/>
                <a:tab pos="2555465" algn="l"/>
                <a:tab pos="2725829" algn="l"/>
                <a:tab pos="2896194" algn="l"/>
                <a:tab pos="3066558" algn="l"/>
                <a:tab pos="3236922" algn="l"/>
                <a:tab pos="3407286" algn="l"/>
                <a:tab pos="3577651" algn="l"/>
                <a:tab pos="3748015" algn="l"/>
                <a:tab pos="3918380" algn="l"/>
                <a:tab pos="4088743" algn="l"/>
                <a:tab pos="42591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822318" indent="-217101" defTabSz="1703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0365" algn="l"/>
                <a:tab pos="340729" algn="l"/>
                <a:tab pos="511093" algn="l"/>
                <a:tab pos="681457" algn="l"/>
                <a:tab pos="851822" algn="l"/>
                <a:tab pos="1022186" algn="l"/>
                <a:tab pos="1192551" algn="l"/>
                <a:tab pos="1362914" algn="l"/>
                <a:tab pos="1533279" algn="l"/>
                <a:tab pos="1703643" algn="l"/>
                <a:tab pos="1874008" algn="l"/>
                <a:tab pos="2044372" algn="l"/>
                <a:tab pos="2214736" algn="l"/>
                <a:tab pos="2385100" algn="l"/>
                <a:tab pos="2555465" algn="l"/>
                <a:tab pos="2725829" algn="l"/>
                <a:tab pos="2896194" algn="l"/>
                <a:tab pos="3066558" algn="l"/>
                <a:tab pos="3236922" algn="l"/>
                <a:tab pos="3407286" algn="l"/>
                <a:tab pos="3577651" algn="l"/>
                <a:tab pos="3748015" algn="l"/>
                <a:tab pos="3918380" algn="l"/>
                <a:tab pos="4088743" algn="l"/>
                <a:tab pos="42591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256521" indent="-217101" defTabSz="1703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0365" algn="l"/>
                <a:tab pos="340729" algn="l"/>
                <a:tab pos="511093" algn="l"/>
                <a:tab pos="681457" algn="l"/>
                <a:tab pos="851822" algn="l"/>
                <a:tab pos="1022186" algn="l"/>
                <a:tab pos="1192551" algn="l"/>
                <a:tab pos="1362914" algn="l"/>
                <a:tab pos="1533279" algn="l"/>
                <a:tab pos="1703643" algn="l"/>
                <a:tab pos="1874008" algn="l"/>
                <a:tab pos="2044372" algn="l"/>
                <a:tab pos="2214736" algn="l"/>
                <a:tab pos="2385100" algn="l"/>
                <a:tab pos="2555465" algn="l"/>
                <a:tab pos="2725829" algn="l"/>
                <a:tab pos="2896194" algn="l"/>
                <a:tab pos="3066558" algn="l"/>
                <a:tab pos="3236922" algn="l"/>
                <a:tab pos="3407286" algn="l"/>
                <a:tab pos="3577651" algn="l"/>
                <a:tab pos="3748015" algn="l"/>
                <a:tab pos="3918380" algn="l"/>
                <a:tab pos="4088743" algn="l"/>
                <a:tab pos="42591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690724" indent="-217101" defTabSz="1703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0365" algn="l"/>
                <a:tab pos="340729" algn="l"/>
                <a:tab pos="511093" algn="l"/>
                <a:tab pos="681457" algn="l"/>
                <a:tab pos="851822" algn="l"/>
                <a:tab pos="1022186" algn="l"/>
                <a:tab pos="1192551" algn="l"/>
                <a:tab pos="1362914" algn="l"/>
                <a:tab pos="1533279" algn="l"/>
                <a:tab pos="1703643" algn="l"/>
                <a:tab pos="1874008" algn="l"/>
                <a:tab pos="2044372" algn="l"/>
                <a:tab pos="2214736" algn="l"/>
                <a:tab pos="2385100" algn="l"/>
                <a:tab pos="2555465" algn="l"/>
                <a:tab pos="2725829" algn="l"/>
                <a:tab pos="2896194" algn="l"/>
                <a:tab pos="3066558" algn="l"/>
                <a:tab pos="3236922" algn="l"/>
                <a:tab pos="3407286" algn="l"/>
                <a:tab pos="3577651" algn="l"/>
                <a:tab pos="3748015" algn="l"/>
                <a:tab pos="3918380" algn="l"/>
                <a:tab pos="4088743" algn="l"/>
                <a:tab pos="42591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F66EF03-DEE5-4F80-8A76-C14B6CD1D603}" type="slidenum">
              <a:rPr lang="it-IT" altLang="it-IT" sz="1300"/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it-IT" altLang="it-IT" sz="1300"/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1688" y="539750"/>
            <a:ext cx="3544887" cy="26590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Text Box 2"/>
          <p:cNvSpPr txBox="1">
            <a:spLocks noChangeArrowheads="1"/>
          </p:cNvSpPr>
          <p:nvPr/>
        </p:nvSpPr>
        <p:spPr bwMode="auto">
          <a:xfrm>
            <a:off x="1022702" y="3372243"/>
            <a:ext cx="8184651" cy="319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92"/>
              </a:spcBef>
              <a:buClrTx/>
            </a:pPr>
            <a:r>
              <a:rPr lang="en-GB" altLang="it-IT" sz="1000" b="1"/>
              <a:t>Slide 3 – (..) : Content of the presentation</a:t>
            </a:r>
          </a:p>
          <a:p>
            <a:pPr>
              <a:spcBef>
                <a:spcPts val="392"/>
              </a:spcBef>
              <a:buClrTx/>
            </a:pPr>
            <a:endParaRPr lang="en-GB" altLang="it-IT" sz="1000"/>
          </a:p>
          <a:p>
            <a:pPr>
              <a:spcBef>
                <a:spcPts val="427"/>
              </a:spcBef>
              <a:buClrTx/>
            </a:pPr>
            <a:r>
              <a:rPr lang="en-GB" altLang="it-IT" sz="1000"/>
              <a:t>Insert a new slide: Home &gt; “New Slide” and choose a</a:t>
            </a:r>
            <a:r>
              <a:rPr lang="en-GB" altLang="it-IT" sz="1000" b="1"/>
              <a:t> </a:t>
            </a:r>
            <a:r>
              <a:rPr lang="en-GB" altLang="it-IT"/>
              <a:t>slide</a:t>
            </a:r>
            <a:r>
              <a:rPr lang="en-GB" altLang="it-IT" b="1"/>
              <a:t> Layout: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Font typeface="Arial" panose="020B0604020202020204" pitchFamily="34" charset="0"/>
              <a:buChar char="•"/>
            </a:pPr>
            <a:r>
              <a:rPr lang="en-GB" altLang="it-IT"/>
              <a:t>For Title &amp; Subtitle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Font typeface="Arial" panose="020B0604020202020204" pitchFamily="34" charset="0"/>
              <a:buChar char="•"/>
            </a:pPr>
            <a:r>
              <a:rPr lang="en-GB" altLang="it-IT"/>
              <a:t>For text with bullet points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Font typeface="Arial" panose="020B0604020202020204" pitchFamily="34" charset="0"/>
              <a:buChar char="•"/>
            </a:pPr>
            <a:r>
              <a:rPr lang="en-GB" altLang="it-IT"/>
              <a:t>For Text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Font typeface="Arial" panose="020B0604020202020204" pitchFamily="34" charset="0"/>
              <a:buChar char="•"/>
            </a:pPr>
            <a:r>
              <a:rPr lang="en-GB" altLang="it-IT"/>
              <a:t>For Picture, graphs, visuals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Font typeface="Arial" panose="020B0604020202020204" pitchFamily="34" charset="0"/>
              <a:buChar char="•"/>
            </a:pPr>
            <a:r>
              <a:rPr lang="en-GB" altLang="it-IT"/>
              <a:t>Two columns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Font typeface="Arial" panose="020B0604020202020204" pitchFamily="34" charset="0"/>
              <a:buChar char="•"/>
            </a:pPr>
            <a:r>
              <a:rPr lang="en-GB" altLang="it-IT"/>
              <a:t>Blank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</a:pPr>
            <a:endParaRPr lang="en-GB" altLang="it-IT"/>
          </a:p>
          <a:p>
            <a:pPr>
              <a:spcBef>
                <a:spcPts val="712"/>
              </a:spcBef>
              <a:buClrTx/>
            </a:pPr>
            <a:r>
              <a:rPr lang="en-GB" altLang="it-IT" b="1"/>
              <a:t>If you want Copy &amp; paste </a:t>
            </a:r>
            <a:r>
              <a:rPr lang="en-GB" altLang="it-IT"/>
              <a:t>an element from the Clip Board to the particular slide: </a:t>
            </a:r>
            <a:br>
              <a:rPr lang="en-GB" altLang="it-IT"/>
            </a:br>
            <a:r>
              <a:rPr lang="en-GB" altLang="it-IT"/>
              <a:t>1. Click on a box to mark it.</a:t>
            </a:r>
          </a:p>
          <a:p>
            <a:pPr>
              <a:spcBef>
                <a:spcPts val="712"/>
              </a:spcBef>
              <a:buClrTx/>
            </a:pPr>
            <a:r>
              <a:rPr lang="en-GB" altLang="it-IT"/>
              <a:t>2. Position the mouse pointer on the box frame: Copy!</a:t>
            </a:r>
            <a:r>
              <a:rPr lang="de-DE" altLang="it-IT"/>
              <a:t> </a:t>
            </a:r>
            <a:br>
              <a:rPr lang="de-DE" altLang="it-IT"/>
            </a:br>
            <a:r>
              <a:rPr lang="de-DE" altLang="it-IT"/>
              <a:t>3. </a:t>
            </a:r>
            <a:r>
              <a:rPr lang="en-GB" altLang="it-IT"/>
              <a:t>Click on the particular slide: Paste!</a:t>
            </a:r>
          </a:p>
          <a:p>
            <a:pPr>
              <a:spcBef>
                <a:spcPts val="712"/>
              </a:spcBef>
              <a:buClrTx/>
            </a:pPr>
            <a:endParaRPr lang="en-GB" altLang="it-IT"/>
          </a:p>
          <a:p>
            <a:pPr>
              <a:spcBef>
                <a:spcPts val="712"/>
              </a:spcBef>
              <a:buClrTx/>
            </a:pPr>
            <a:r>
              <a:rPr lang="en-GB" altLang="it-IT"/>
              <a:t>How you intend to use the elements is your choice. </a:t>
            </a:r>
            <a:br>
              <a:rPr lang="en-GB" altLang="it-IT"/>
            </a:br>
            <a:r>
              <a:rPr lang="en-GB" altLang="it-IT"/>
              <a:t>You can combine the text block style with the background colour in different manner.</a:t>
            </a:r>
          </a:p>
          <a:p>
            <a:pPr>
              <a:spcBef>
                <a:spcPts val="712"/>
              </a:spcBef>
              <a:buClrTx/>
            </a:pPr>
            <a:endParaRPr lang="en-GB" altLang="it-IT"/>
          </a:p>
        </p:txBody>
      </p:sp>
      <p:sp>
        <p:nvSpPr>
          <p:cNvPr id="47109" name="Text Box 3"/>
          <p:cNvSpPr txBox="1">
            <a:spLocks noChangeArrowheads="1"/>
          </p:cNvSpPr>
          <p:nvPr/>
        </p:nvSpPr>
        <p:spPr bwMode="auto">
          <a:xfrm>
            <a:off x="5792776" y="6744484"/>
            <a:ext cx="4437278" cy="35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36CABE35-B8E3-42AE-9C03-EAF1EC9C1E95}" type="slidenum">
              <a:rPr lang="it-IT" altLang="it-IT" sz="13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it-IT" altLang="it-IT" sz="1300"/>
          </a:p>
        </p:txBody>
      </p:sp>
    </p:spTree>
    <p:extLst>
      <p:ext uri="{BB962C8B-B14F-4D97-AF65-F5344CB8AC3E}">
        <p14:creationId xmlns:p14="http://schemas.microsoft.com/office/powerpoint/2010/main" val="2813134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8"/>
          <p:cNvSpPr txBox="1">
            <a:spLocks noGrp="1" noChangeArrowheads="1"/>
          </p:cNvSpPr>
          <p:nvPr/>
        </p:nvSpPr>
        <p:spPr bwMode="auto">
          <a:xfrm>
            <a:off x="5792776" y="6744484"/>
            <a:ext cx="4435759" cy="35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4488" algn="l"/>
                <a:tab pos="1793875" algn="l"/>
                <a:tab pos="1973263" algn="l"/>
                <a:tab pos="2152650" algn="l"/>
                <a:tab pos="2332038" algn="l"/>
                <a:tab pos="2511425" algn="l"/>
                <a:tab pos="2690813" algn="l"/>
                <a:tab pos="2870200" algn="l"/>
                <a:tab pos="3049588" algn="l"/>
                <a:tab pos="3228975" algn="l"/>
                <a:tab pos="3408363" algn="l"/>
                <a:tab pos="3587750" algn="l"/>
                <a:tab pos="3767138" algn="l"/>
                <a:tab pos="3946525" algn="l"/>
                <a:tab pos="4125913" algn="l"/>
                <a:tab pos="4305300" algn="l"/>
                <a:tab pos="44846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4488" algn="l"/>
                <a:tab pos="1793875" algn="l"/>
                <a:tab pos="1973263" algn="l"/>
                <a:tab pos="2152650" algn="l"/>
                <a:tab pos="2332038" algn="l"/>
                <a:tab pos="2511425" algn="l"/>
                <a:tab pos="2690813" algn="l"/>
                <a:tab pos="2870200" algn="l"/>
                <a:tab pos="3049588" algn="l"/>
                <a:tab pos="3228975" algn="l"/>
                <a:tab pos="3408363" algn="l"/>
                <a:tab pos="3587750" algn="l"/>
                <a:tab pos="3767138" algn="l"/>
                <a:tab pos="3946525" algn="l"/>
                <a:tab pos="4125913" algn="l"/>
                <a:tab pos="4305300" algn="l"/>
                <a:tab pos="44846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4488" algn="l"/>
                <a:tab pos="1793875" algn="l"/>
                <a:tab pos="1973263" algn="l"/>
                <a:tab pos="2152650" algn="l"/>
                <a:tab pos="2332038" algn="l"/>
                <a:tab pos="2511425" algn="l"/>
                <a:tab pos="2690813" algn="l"/>
                <a:tab pos="2870200" algn="l"/>
                <a:tab pos="3049588" algn="l"/>
                <a:tab pos="3228975" algn="l"/>
                <a:tab pos="3408363" algn="l"/>
                <a:tab pos="3587750" algn="l"/>
                <a:tab pos="3767138" algn="l"/>
                <a:tab pos="3946525" algn="l"/>
                <a:tab pos="4125913" algn="l"/>
                <a:tab pos="4305300" algn="l"/>
                <a:tab pos="44846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4488" algn="l"/>
                <a:tab pos="1793875" algn="l"/>
                <a:tab pos="1973263" algn="l"/>
                <a:tab pos="2152650" algn="l"/>
                <a:tab pos="2332038" algn="l"/>
                <a:tab pos="2511425" algn="l"/>
                <a:tab pos="2690813" algn="l"/>
                <a:tab pos="2870200" algn="l"/>
                <a:tab pos="3049588" algn="l"/>
                <a:tab pos="3228975" algn="l"/>
                <a:tab pos="3408363" algn="l"/>
                <a:tab pos="3587750" algn="l"/>
                <a:tab pos="3767138" algn="l"/>
                <a:tab pos="3946525" algn="l"/>
                <a:tab pos="4125913" algn="l"/>
                <a:tab pos="4305300" algn="l"/>
                <a:tab pos="44846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4488" algn="l"/>
                <a:tab pos="1793875" algn="l"/>
                <a:tab pos="1973263" algn="l"/>
                <a:tab pos="2152650" algn="l"/>
                <a:tab pos="2332038" algn="l"/>
                <a:tab pos="2511425" algn="l"/>
                <a:tab pos="2690813" algn="l"/>
                <a:tab pos="2870200" algn="l"/>
                <a:tab pos="3049588" algn="l"/>
                <a:tab pos="3228975" algn="l"/>
                <a:tab pos="3408363" algn="l"/>
                <a:tab pos="3587750" algn="l"/>
                <a:tab pos="3767138" algn="l"/>
                <a:tab pos="3946525" algn="l"/>
                <a:tab pos="4125913" algn="l"/>
                <a:tab pos="4305300" algn="l"/>
                <a:tab pos="44846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4488" algn="l"/>
                <a:tab pos="1793875" algn="l"/>
                <a:tab pos="1973263" algn="l"/>
                <a:tab pos="2152650" algn="l"/>
                <a:tab pos="2332038" algn="l"/>
                <a:tab pos="2511425" algn="l"/>
                <a:tab pos="2690813" algn="l"/>
                <a:tab pos="2870200" algn="l"/>
                <a:tab pos="3049588" algn="l"/>
                <a:tab pos="3228975" algn="l"/>
                <a:tab pos="3408363" algn="l"/>
                <a:tab pos="3587750" algn="l"/>
                <a:tab pos="3767138" algn="l"/>
                <a:tab pos="3946525" algn="l"/>
                <a:tab pos="4125913" algn="l"/>
                <a:tab pos="4305300" algn="l"/>
                <a:tab pos="44846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4488" algn="l"/>
                <a:tab pos="1793875" algn="l"/>
                <a:tab pos="1973263" algn="l"/>
                <a:tab pos="2152650" algn="l"/>
                <a:tab pos="2332038" algn="l"/>
                <a:tab pos="2511425" algn="l"/>
                <a:tab pos="2690813" algn="l"/>
                <a:tab pos="2870200" algn="l"/>
                <a:tab pos="3049588" algn="l"/>
                <a:tab pos="3228975" algn="l"/>
                <a:tab pos="3408363" algn="l"/>
                <a:tab pos="3587750" algn="l"/>
                <a:tab pos="3767138" algn="l"/>
                <a:tab pos="3946525" algn="l"/>
                <a:tab pos="4125913" algn="l"/>
                <a:tab pos="4305300" algn="l"/>
                <a:tab pos="44846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4488" algn="l"/>
                <a:tab pos="1793875" algn="l"/>
                <a:tab pos="1973263" algn="l"/>
                <a:tab pos="2152650" algn="l"/>
                <a:tab pos="2332038" algn="l"/>
                <a:tab pos="2511425" algn="l"/>
                <a:tab pos="2690813" algn="l"/>
                <a:tab pos="2870200" algn="l"/>
                <a:tab pos="3049588" algn="l"/>
                <a:tab pos="3228975" algn="l"/>
                <a:tab pos="3408363" algn="l"/>
                <a:tab pos="3587750" algn="l"/>
                <a:tab pos="3767138" algn="l"/>
                <a:tab pos="3946525" algn="l"/>
                <a:tab pos="4125913" algn="l"/>
                <a:tab pos="4305300" algn="l"/>
                <a:tab pos="44846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4488" algn="l"/>
                <a:tab pos="1793875" algn="l"/>
                <a:tab pos="1973263" algn="l"/>
                <a:tab pos="2152650" algn="l"/>
                <a:tab pos="2332038" algn="l"/>
                <a:tab pos="2511425" algn="l"/>
                <a:tab pos="2690813" algn="l"/>
                <a:tab pos="2870200" algn="l"/>
                <a:tab pos="3049588" algn="l"/>
                <a:tab pos="3228975" algn="l"/>
                <a:tab pos="3408363" algn="l"/>
                <a:tab pos="3587750" algn="l"/>
                <a:tab pos="3767138" algn="l"/>
                <a:tab pos="3946525" algn="l"/>
                <a:tab pos="4125913" algn="l"/>
                <a:tab pos="4305300" algn="l"/>
                <a:tab pos="44846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36FB540B-5546-4DA5-A287-559287A73F2F}" type="slidenum">
              <a:rPr lang="it-IT" altLang="it-IT" sz="1300">
                <a:cs typeface="Segoe UI" panose="020B0502040204020203" pitchFamily="34" charset="0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it-IT" altLang="it-IT" sz="1300">
              <a:cs typeface="Segoe UI" panose="020B0502040204020203" pitchFamily="34" charset="0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1688" y="539750"/>
            <a:ext cx="3544887" cy="26590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6" name="Text Box 2"/>
          <p:cNvSpPr txBox="1">
            <a:spLocks noChangeArrowheads="1"/>
          </p:cNvSpPr>
          <p:nvPr/>
        </p:nvSpPr>
        <p:spPr bwMode="auto">
          <a:xfrm>
            <a:off x="1022702" y="3372243"/>
            <a:ext cx="8184651" cy="319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92"/>
              </a:spcBef>
              <a:buClrTx/>
            </a:pPr>
            <a:r>
              <a:rPr lang="en-GB" altLang="it-IT" sz="1000" b="1"/>
              <a:t>Slide 3 – (..) : Content of the presentation</a:t>
            </a:r>
          </a:p>
          <a:p>
            <a:pPr>
              <a:spcBef>
                <a:spcPts val="392"/>
              </a:spcBef>
              <a:buClrTx/>
            </a:pPr>
            <a:endParaRPr lang="en-GB" altLang="it-IT" sz="1000"/>
          </a:p>
          <a:p>
            <a:pPr>
              <a:spcBef>
                <a:spcPts val="427"/>
              </a:spcBef>
              <a:buClrTx/>
            </a:pPr>
            <a:r>
              <a:rPr lang="en-GB" altLang="it-IT" sz="1000"/>
              <a:t>Insert a new slide: Home &gt; “New Slide” and choose a</a:t>
            </a:r>
            <a:r>
              <a:rPr lang="en-GB" altLang="it-IT" sz="1000" b="1"/>
              <a:t> </a:t>
            </a:r>
            <a:r>
              <a:rPr lang="en-GB" altLang="it-IT"/>
              <a:t>slide</a:t>
            </a:r>
            <a:r>
              <a:rPr lang="en-GB" altLang="it-IT" b="1"/>
              <a:t> Layout: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Font typeface="Arial" panose="020B0604020202020204" pitchFamily="34" charset="0"/>
              <a:buChar char="•"/>
            </a:pPr>
            <a:r>
              <a:rPr lang="en-GB" altLang="it-IT"/>
              <a:t>For Title &amp; Subtitle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Font typeface="Arial" panose="020B0604020202020204" pitchFamily="34" charset="0"/>
              <a:buChar char="•"/>
            </a:pPr>
            <a:r>
              <a:rPr lang="en-GB" altLang="it-IT"/>
              <a:t>For text with bullet points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Font typeface="Arial" panose="020B0604020202020204" pitchFamily="34" charset="0"/>
              <a:buChar char="•"/>
            </a:pPr>
            <a:r>
              <a:rPr lang="en-GB" altLang="it-IT"/>
              <a:t>For Text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Font typeface="Arial" panose="020B0604020202020204" pitchFamily="34" charset="0"/>
              <a:buChar char="•"/>
            </a:pPr>
            <a:r>
              <a:rPr lang="en-GB" altLang="it-IT"/>
              <a:t>For Picture, graphs, visuals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Font typeface="Arial" panose="020B0604020202020204" pitchFamily="34" charset="0"/>
              <a:buChar char="•"/>
            </a:pPr>
            <a:r>
              <a:rPr lang="en-GB" altLang="it-IT"/>
              <a:t>Two columns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Font typeface="Arial" panose="020B0604020202020204" pitchFamily="34" charset="0"/>
              <a:buChar char="•"/>
            </a:pPr>
            <a:r>
              <a:rPr lang="en-GB" altLang="it-IT"/>
              <a:t>Blank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</a:pPr>
            <a:endParaRPr lang="en-GB" altLang="it-IT"/>
          </a:p>
          <a:p>
            <a:pPr>
              <a:spcBef>
                <a:spcPts val="712"/>
              </a:spcBef>
              <a:buClrTx/>
            </a:pPr>
            <a:r>
              <a:rPr lang="en-GB" altLang="it-IT" b="1"/>
              <a:t>If you want Copy &amp; paste </a:t>
            </a:r>
            <a:r>
              <a:rPr lang="en-GB" altLang="it-IT"/>
              <a:t>an element from the Clip Board to the particular slide: </a:t>
            </a:r>
            <a:br>
              <a:rPr lang="en-GB" altLang="it-IT"/>
            </a:br>
            <a:r>
              <a:rPr lang="en-GB" altLang="it-IT"/>
              <a:t>1. Click on a box to mark it.</a:t>
            </a:r>
          </a:p>
          <a:p>
            <a:pPr>
              <a:spcBef>
                <a:spcPts val="712"/>
              </a:spcBef>
              <a:buClrTx/>
            </a:pPr>
            <a:r>
              <a:rPr lang="en-GB" altLang="it-IT"/>
              <a:t>2. Position the mouse pointer on the box frame: Copy!</a:t>
            </a:r>
            <a:r>
              <a:rPr lang="de-DE" altLang="it-IT"/>
              <a:t> </a:t>
            </a:r>
            <a:br>
              <a:rPr lang="de-DE" altLang="it-IT"/>
            </a:br>
            <a:r>
              <a:rPr lang="de-DE" altLang="it-IT"/>
              <a:t>3. </a:t>
            </a:r>
            <a:r>
              <a:rPr lang="en-GB" altLang="it-IT"/>
              <a:t>Click on the particular slide: Paste!</a:t>
            </a:r>
          </a:p>
          <a:p>
            <a:pPr>
              <a:spcBef>
                <a:spcPts val="712"/>
              </a:spcBef>
              <a:buClrTx/>
            </a:pPr>
            <a:endParaRPr lang="en-GB" altLang="it-IT"/>
          </a:p>
          <a:p>
            <a:pPr>
              <a:spcBef>
                <a:spcPts val="712"/>
              </a:spcBef>
              <a:buClrTx/>
            </a:pPr>
            <a:r>
              <a:rPr lang="en-GB" altLang="it-IT"/>
              <a:t>How you intend to use the elements is your choice. </a:t>
            </a:r>
            <a:br>
              <a:rPr lang="en-GB" altLang="it-IT"/>
            </a:br>
            <a:r>
              <a:rPr lang="en-GB" altLang="it-IT"/>
              <a:t>You can combine the text block style with the background colour in different manner.</a:t>
            </a:r>
          </a:p>
          <a:p>
            <a:pPr>
              <a:spcBef>
                <a:spcPts val="712"/>
              </a:spcBef>
              <a:buClrTx/>
            </a:pPr>
            <a:endParaRPr lang="en-GB" altLang="it-IT"/>
          </a:p>
        </p:txBody>
      </p:sp>
      <p:sp>
        <p:nvSpPr>
          <p:cNvPr id="49157" name="Text Box 3"/>
          <p:cNvSpPr txBox="1">
            <a:spLocks noChangeArrowheads="1"/>
          </p:cNvSpPr>
          <p:nvPr/>
        </p:nvSpPr>
        <p:spPr bwMode="auto">
          <a:xfrm>
            <a:off x="5792776" y="6744484"/>
            <a:ext cx="4437278" cy="35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A2372F2-68EC-4D3E-86B6-F862C33495F5}" type="slidenum">
              <a:rPr lang="it-IT" altLang="it-IT" sz="13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it-IT" altLang="it-IT" sz="1300"/>
          </a:p>
        </p:txBody>
      </p:sp>
    </p:spTree>
    <p:extLst>
      <p:ext uri="{BB962C8B-B14F-4D97-AF65-F5344CB8AC3E}">
        <p14:creationId xmlns:p14="http://schemas.microsoft.com/office/powerpoint/2010/main" val="1243590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0365" algn="l"/>
                <a:tab pos="340729" algn="l"/>
                <a:tab pos="511093" algn="l"/>
                <a:tab pos="681457" algn="l"/>
                <a:tab pos="851822" algn="l"/>
                <a:tab pos="1022186" algn="l"/>
                <a:tab pos="1192551" algn="l"/>
                <a:tab pos="1362914" algn="l"/>
                <a:tab pos="1533279" algn="l"/>
                <a:tab pos="1703643" algn="l"/>
                <a:tab pos="1874008" algn="l"/>
                <a:tab pos="2044372" algn="l"/>
                <a:tab pos="2214736" algn="l"/>
                <a:tab pos="2385100" algn="l"/>
                <a:tab pos="2555465" algn="l"/>
                <a:tab pos="2725829" algn="l"/>
                <a:tab pos="2896194" algn="l"/>
                <a:tab pos="3066558" algn="l"/>
                <a:tab pos="3236922" algn="l"/>
                <a:tab pos="3407286" algn="l"/>
                <a:tab pos="3577651" algn="l"/>
                <a:tab pos="3748015" algn="l"/>
                <a:tab pos="3918380" algn="l"/>
                <a:tab pos="4088743" algn="l"/>
                <a:tab pos="42591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0365" algn="l"/>
                <a:tab pos="340729" algn="l"/>
                <a:tab pos="511093" algn="l"/>
                <a:tab pos="681457" algn="l"/>
                <a:tab pos="851822" algn="l"/>
                <a:tab pos="1022186" algn="l"/>
                <a:tab pos="1192551" algn="l"/>
                <a:tab pos="1362914" algn="l"/>
                <a:tab pos="1533279" algn="l"/>
                <a:tab pos="1703643" algn="l"/>
                <a:tab pos="1874008" algn="l"/>
                <a:tab pos="2044372" algn="l"/>
                <a:tab pos="2214736" algn="l"/>
                <a:tab pos="2385100" algn="l"/>
                <a:tab pos="2555465" algn="l"/>
                <a:tab pos="2725829" algn="l"/>
                <a:tab pos="2896194" algn="l"/>
                <a:tab pos="3066558" algn="l"/>
                <a:tab pos="3236922" algn="l"/>
                <a:tab pos="3407286" algn="l"/>
                <a:tab pos="3577651" algn="l"/>
                <a:tab pos="3748015" algn="l"/>
                <a:tab pos="3918380" algn="l"/>
                <a:tab pos="4088743" algn="l"/>
                <a:tab pos="42591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0365" algn="l"/>
                <a:tab pos="340729" algn="l"/>
                <a:tab pos="511093" algn="l"/>
                <a:tab pos="681457" algn="l"/>
                <a:tab pos="851822" algn="l"/>
                <a:tab pos="1022186" algn="l"/>
                <a:tab pos="1192551" algn="l"/>
                <a:tab pos="1362914" algn="l"/>
                <a:tab pos="1533279" algn="l"/>
                <a:tab pos="1703643" algn="l"/>
                <a:tab pos="1874008" algn="l"/>
                <a:tab pos="2044372" algn="l"/>
                <a:tab pos="2214736" algn="l"/>
                <a:tab pos="2385100" algn="l"/>
                <a:tab pos="2555465" algn="l"/>
                <a:tab pos="2725829" algn="l"/>
                <a:tab pos="2896194" algn="l"/>
                <a:tab pos="3066558" algn="l"/>
                <a:tab pos="3236922" algn="l"/>
                <a:tab pos="3407286" algn="l"/>
                <a:tab pos="3577651" algn="l"/>
                <a:tab pos="3748015" algn="l"/>
                <a:tab pos="3918380" algn="l"/>
                <a:tab pos="4088743" algn="l"/>
                <a:tab pos="42591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0365" algn="l"/>
                <a:tab pos="340729" algn="l"/>
                <a:tab pos="511093" algn="l"/>
                <a:tab pos="681457" algn="l"/>
                <a:tab pos="851822" algn="l"/>
                <a:tab pos="1022186" algn="l"/>
                <a:tab pos="1192551" algn="l"/>
                <a:tab pos="1362914" algn="l"/>
                <a:tab pos="1533279" algn="l"/>
                <a:tab pos="1703643" algn="l"/>
                <a:tab pos="1874008" algn="l"/>
                <a:tab pos="2044372" algn="l"/>
                <a:tab pos="2214736" algn="l"/>
                <a:tab pos="2385100" algn="l"/>
                <a:tab pos="2555465" algn="l"/>
                <a:tab pos="2725829" algn="l"/>
                <a:tab pos="2896194" algn="l"/>
                <a:tab pos="3066558" algn="l"/>
                <a:tab pos="3236922" algn="l"/>
                <a:tab pos="3407286" algn="l"/>
                <a:tab pos="3577651" algn="l"/>
                <a:tab pos="3748015" algn="l"/>
                <a:tab pos="3918380" algn="l"/>
                <a:tab pos="4088743" algn="l"/>
                <a:tab pos="42591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0365" algn="l"/>
                <a:tab pos="340729" algn="l"/>
                <a:tab pos="511093" algn="l"/>
                <a:tab pos="681457" algn="l"/>
                <a:tab pos="851822" algn="l"/>
                <a:tab pos="1022186" algn="l"/>
                <a:tab pos="1192551" algn="l"/>
                <a:tab pos="1362914" algn="l"/>
                <a:tab pos="1533279" algn="l"/>
                <a:tab pos="1703643" algn="l"/>
                <a:tab pos="1874008" algn="l"/>
                <a:tab pos="2044372" algn="l"/>
                <a:tab pos="2214736" algn="l"/>
                <a:tab pos="2385100" algn="l"/>
                <a:tab pos="2555465" algn="l"/>
                <a:tab pos="2725829" algn="l"/>
                <a:tab pos="2896194" algn="l"/>
                <a:tab pos="3066558" algn="l"/>
                <a:tab pos="3236922" algn="l"/>
                <a:tab pos="3407286" algn="l"/>
                <a:tab pos="3577651" algn="l"/>
                <a:tab pos="3748015" algn="l"/>
                <a:tab pos="3918380" algn="l"/>
                <a:tab pos="4088743" algn="l"/>
                <a:tab pos="42591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88116" indent="-217101" defTabSz="1703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0365" algn="l"/>
                <a:tab pos="340729" algn="l"/>
                <a:tab pos="511093" algn="l"/>
                <a:tab pos="681457" algn="l"/>
                <a:tab pos="851822" algn="l"/>
                <a:tab pos="1022186" algn="l"/>
                <a:tab pos="1192551" algn="l"/>
                <a:tab pos="1362914" algn="l"/>
                <a:tab pos="1533279" algn="l"/>
                <a:tab pos="1703643" algn="l"/>
                <a:tab pos="1874008" algn="l"/>
                <a:tab pos="2044372" algn="l"/>
                <a:tab pos="2214736" algn="l"/>
                <a:tab pos="2385100" algn="l"/>
                <a:tab pos="2555465" algn="l"/>
                <a:tab pos="2725829" algn="l"/>
                <a:tab pos="2896194" algn="l"/>
                <a:tab pos="3066558" algn="l"/>
                <a:tab pos="3236922" algn="l"/>
                <a:tab pos="3407286" algn="l"/>
                <a:tab pos="3577651" algn="l"/>
                <a:tab pos="3748015" algn="l"/>
                <a:tab pos="3918380" algn="l"/>
                <a:tab pos="4088743" algn="l"/>
                <a:tab pos="42591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822318" indent="-217101" defTabSz="1703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0365" algn="l"/>
                <a:tab pos="340729" algn="l"/>
                <a:tab pos="511093" algn="l"/>
                <a:tab pos="681457" algn="l"/>
                <a:tab pos="851822" algn="l"/>
                <a:tab pos="1022186" algn="l"/>
                <a:tab pos="1192551" algn="l"/>
                <a:tab pos="1362914" algn="l"/>
                <a:tab pos="1533279" algn="l"/>
                <a:tab pos="1703643" algn="l"/>
                <a:tab pos="1874008" algn="l"/>
                <a:tab pos="2044372" algn="l"/>
                <a:tab pos="2214736" algn="l"/>
                <a:tab pos="2385100" algn="l"/>
                <a:tab pos="2555465" algn="l"/>
                <a:tab pos="2725829" algn="l"/>
                <a:tab pos="2896194" algn="l"/>
                <a:tab pos="3066558" algn="l"/>
                <a:tab pos="3236922" algn="l"/>
                <a:tab pos="3407286" algn="l"/>
                <a:tab pos="3577651" algn="l"/>
                <a:tab pos="3748015" algn="l"/>
                <a:tab pos="3918380" algn="l"/>
                <a:tab pos="4088743" algn="l"/>
                <a:tab pos="42591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256521" indent="-217101" defTabSz="1703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0365" algn="l"/>
                <a:tab pos="340729" algn="l"/>
                <a:tab pos="511093" algn="l"/>
                <a:tab pos="681457" algn="l"/>
                <a:tab pos="851822" algn="l"/>
                <a:tab pos="1022186" algn="l"/>
                <a:tab pos="1192551" algn="l"/>
                <a:tab pos="1362914" algn="l"/>
                <a:tab pos="1533279" algn="l"/>
                <a:tab pos="1703643" algn="l"/>
                <a:tab pos="1874008" algn="l"/>
                <a:tab pos="2044372" algn="l"/>
                <a:tab pos="2214736" algn="l"/>
                <a:tab pos="2385100" algn="l"/>
                <a:tab pos="2555465" algn="l"/>
                <a:tab pos="2725829" algn="l"/>
                <a:tab pos="2896194" algn="l"/>
                <a:tab pos="3066558" algn="l"/>
                <a:tab pos="3236922" algn="l"/>
                <a:tab pos="3407286" algn="l"/>
                <a:tab pos="3577651" algn="l"/>
                <a:tab pos="3748015" algn="l"/>
                <a:tab pos="3918380" algn="l"/>
                <a:tab pos="4088743" algn="l"/>
                <a:tab pos="42591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690724" indent="-217101" defTabSz="1703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0365" algn="l"/>
                <a:tab pos="340729" algn="l"/>
                <a:tab pos="511093" algn="l"/>
                <a:tab pos="681457" algn="l"/>
                <a:tab pos="851822" algn="l"/>
                <a:tab pos="1022186" algn="l"/>
                <a:tab pos="1192551" algn="l"/>
                <a:tab pos="1362914" algn="l"/>
                <a:tab pos="1533279" algn="l"/>
                <a:tab pos="1703643" algn="l"/>
                <a:tab pos="1874008" algn="l"/>
                <a:tab pos="2044372" algn="l"/>
                <a:tab pos="2214736" algn="l"/>
                <a:tab pos="2385100" algn="l"/>
                <a:tab pos="2555465" algn="l"/>
                <a:tab pos="2725829" algn="l"/>
                <a:tab pos="2896194" algn="l"/>
                <a:tab pos="3066558" algn="l"/>
                <a:tab pos="3236922" algn="l"/>
                <a:tab pos="3407286" algn="l"/>
                <a:tab pos="3577651" algn="l"/>
                <a:tab pos="3748015" algn="l"/>
                <a:tab pos="3918380" algn="l"/>
                <a:tab pos="4088743" algn="l"/>
                <a:tab pos="42591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1A62E15-C5F7-4C63-AA48-4F8C4099C1A0}" type="slidenum">
              <a:rPr lang="it-IT" altLang="it-IT" sz="130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it-IT" altLang="it-IT" sz="1300"/>
          </a:p>
        </p:txBody>
      </p:sp>
      <p:sp>
        <p:nvSpPr>
          <p:cNvPr id="10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1688" y="539750"/>
            <a:ext cx="3544887" cy="26590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Text Box 2"/>
          <p:cNvSpPr txBox="1">
            <a:spLocks noChangeArrowheads="1"/>
          </p:cNvSpPr>
          <p:nvPr/>
        </p:nvSpPr>
        <p:spPr bwMode="auto">
          <a:xfrm>
            <a:off x="1022702" y="3372243"/>
            <a:ext cx="8184651" cy="319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28600" indent="-2270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4688" algn="l"/>
                <a:tab pos="1122363" algn="l"/>
                <a:tab pos="1570038" algn="l"/>
                <a:tab pos="2017713" algn="l"/>
                <a:tab pos="2465388" algn="l"/>
                <a:tab pos="2913063" algn="l"/>
                <a:tab pos="3360738" algn="l"/>
                <a:tab pos="3808413" algn="l"/>
                <a:tab pos="4256088" algn="l"/>
                <a:tab pos="4703763" algn="l"/>
                <a:tab pos="5151438" algn="l"/>
                <a:tab pos="5599113" algn="l"/>
                <a:tab pos="6046788" algn="l"/>
                <a:tab pos="6494463" algn="l"/>
                <a:tab pos="6942138" algn="l"/>
                <a:tab pos="7389813" algn="l"/>
                <a:tab pos="7837488" algn="l"/>
                <a:tab pos="8285163" algn="l"/>
                <a:tab pos="8732838" algn="l"/>
                <a:tab pos="9180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4688" algn="l"/>
                <a:tab pos="1122363" algn="l"/>
                <a:tab pos="1570038" algn="l"/>
                <a:tab pos="2017713" algn="l"/>
                <a:tab pos="2465388" algn="l"/>
                <a:tab pos="2913063" algn="l"/>
                <a:tab pos="3360738" algn="l"/>
                <a:tab pos="3808413" algn="l"/>
                <a:tab pos="4256088" algn="l"/>
                <a:tab pos="4703763" algn="l"/>
                <a:tab pos="5151438" algn="l"/>
                <a:tab pos="5599113" algn="l"/>
                <a:tab pos="6046788" algn="l"/>
                <a:tab pos="6494463" algn="l"/>
                <a:tab pos="6942138" algn="l"/>
                <a:tab pos="7389813" algn="l"/>
                <a:tab pos="7837488" algn="l"/>
                <a:tab pos="8285163" algn="l"/>
                <a:tab pos="8732838" algn="l"/>
                <a:tab pos="9180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4688" algn="l"/>
                <a:tab pos="1122363" algn="l"/>
                <a:tab pos="1570038" algn="l"/>
                <a:tab pos="2017713" algn="l"/>
                <a:tab pos="2465388" algn="l"/>
                <a:tab pos="2913063" algn="l"/>
                <a:tab pos="3360738" algn="l"/>
                <a:tab pos="3808413" algn="l"/>
                <a:tab pos="4256088" algn="l"/>
                <a:tab pos="4703763" algn="l"/>
                <a:tab pos="5151438" algn="l"/>
                <a:tab pos="5599113" algn="l"/>
                <a:tab pos="6046788" algn="l"/>
                <a:tab pos="6494463" algn="l"/>
                <a:tab pos="6942138" algn="l"/>
                <a:tab pos="7389813" algn="l"/>
                <a:tab pos="7837488" algn="l"/>
                <a:tab pos="8285163" algn="l"/>
                <a:tab pos="8732838" algn="l"/>
                <a:tab pos="9180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4688" algn="l"/>
                <a:tab pos="1122363" algn="l"/>
                <a:tab pos="1570038" algn="l"/>
                <a:tab pos="2017713" algn="l"/>
                <a:tab pos="2465388" algn="l"/>
                <a:tab pos="2913063" algn="l"/>
                <a:tab pos="3360738" algn="l"/>
                <a:tab pos="3808413" algn="l"/>
                <a:tab pos="4256088" algn="l"/>
                <a:tab pos="4703763" algn="l"/>
                <a:tab pos="5151438" algn="l"/>
                <a:tab pos="5599113" algn="l"/>
                <a:tab pos="6046788" algn="l"/>
                <a:tab pos="6494463" algn="l"/>
                <a:tab pos="6942138" algn="l"/>
                <a:tab pos="7389813" algn="l"/>
                <a:tab pos="7837488" algn="l"/>
                <a:tab pos="8285163" algn="l"/>
                <a:tab pos="8732838" algn="l"/>
                <a:tab pos="9180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4688" algn="l"/>
                <a:tab pos="1122363" algn="l"/>
                <a:tab pos="1570038" algn="l"/>
                <a:tab pos="2017713" algn="l"/>
                <a:tab pos="2465388" algn="l"/>
                <a:tab pos="2913063" algn="l"/>
                <a:tab pos="3360738" algn="l"/>
                <a:tab pos="3808413" algn="l"/>
                <a:tab pos="4256088" algn="l"/>
                <a:tab pos="4703763" algn="l"/>
                <a:tab pos="5151438" algn="l"/>
                <a:tab pos="5599113" algn="l"/>
                <a:tab pos="6046788" algn="l"/>
                <a:tab pos="6494463" algn="l"/>
                <a:tab pos="6942138" algn="l"/>
                <a:tab pos="7389813" algn="l"/>
                <a:tab pos="7837488" algn="l"/>
                <a:tab pos="8285163" algn="l"/>
                <a:tab pos="8732838" algn="l"/>
                <a:tab pos="9180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4688" algn="l"/>
                <a:tab pos="1122363" algn="l"/>
                <a:tab pos="1570038" algn="l"/>
                <a:tab pos="2017713" algn="l"/>
                <a:tab pos="2465388" algn="l"/>
                <a:tab pos="2913063" algn="l"/>
                <a:tab pos="3360738" algn="l"/>
                <a:tab pos="3808413" algn="l"/>
                <a:tab pos="4256088" algn="l"/>
                <a:tab pos="4703763" algn="l"/>
                <a:tab pos="5151438" algn="l"/>
                <a:tab pos="5599113" algn="l"/>
                <a:tab pos="6046788" algn="l"/>
                <a:tab pos="6494463" algn="l"/>
                <a:tab pos="6942138" algn="l"/>
                <a:tab pos="7389813" algn="l"/>
                <a:tab pos="7837488" algn="l"/>
                <a:tab pos="8285163" algn="l"/>
                <a:tab pos="8732838" algn="l"/>
                <a:tab pos="9180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4688" algn="l"/>
                <a:tab pos="1122363" algn="l"/>
                <a:tab pos="1570038" algn="l"/>
                <a:tab pos="2017713" algn="l"/>
                <a:tab pos="2465388" algn="l"/>
                <a:tab pos="2913063" algn="l"/>
                <a:tab pos="3360738" algn="l"/>
                <a:tab pos="3808413" algn="l"/>
                <a:tab pos="4256088" algn="l"/>
                <a:tab pos="4703763" algn="l"/>
                <a:tab pos="5151438" algn="l"/>
                <a:tab pos="5599113" algn="l"/>
                <a:tab pos="6046788" algn="l"/>
                <a:tab pos="6494463" algn="l"/>
                <a:tab pos="6942138" algn="l"/>
                <a:tab pos="7389813" algn="l"/>
                <a:tab pos="7837488" algn="l"/>
                <a:tab pos="8285163" algn="l"/>
                <a:tab pos="8732838" algn="l"/>
                <a:tab pos="9180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4688" algn="l"/>
                <a:tab pos="1122363" algn="l"/>
                <a:tab pos="1570038" algn="l"/>
                <a:tab pos="2017713" algn="l"/>
                <a:tab pos="2465388" algn="l"/>
                <a:tab pos="2913063" algn="l"/>
                <a:tab pos="3360738" algn="l"/>
                <a:tab pos="3808413" algn="l"/>
                <a:tab pos="4256088" algn="l"/>
                <a:tab pos="4703763" algn="l"/>
                <a:tab pos="5151438" algn="l"/>
                <a:tab pos="5599113" algn="l"/>
                <a:tab pos="6046788" algn="l"/>
                <a:tab pos="6494463" algn="l"/>
                <a:tab pos="6942138" algn="l"/>
                <a:tab pos="7389813" algn="l"/>
                <a:tab pos="7837488" algn="l"/>
                <a:tab pos="8285163" algn="l"/>
                <a:tab pos="8732838" algn="l"/>
                <a:tab pos="9180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4688" algn="l"/>
                <a:tab pos="1122363" algn="l"/>
                <a:tab pos="1570038" algn="l"/>
                <a:tab pos="2017713" algn="l"/>
                <a:tab pos="2465388" algn="l"/>
                <a:tab pos="2913063" algn="l"/>
                <a:tab pos="3360738" algn="l"/>
                <a:tab pos="3808413" algn="l"/>
                <a:tab pos="4256088" algn="l"/>
                <a:tab pos="4703763" algn="l"/>
                <a:tab pos="5151438" algn="l"/>
                <a:tab pos="5599113" algn="l"/>
                <a:tab pos="6046788" algn="l"/>
                <a:tab pos="6494463" algn="l"/>
                <a:tab pos="6942138" algn="l"/>
                <a:tab pos="7389813" algn="l"/>
                <a:tab pos="7837488" algn="l"/>
                <a:tab pos="8285163" algn="l"/>
                <a:tab pos="8732838" algn="l"/>
                <a:tab pos="91805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ClrTx/>
            </a:pPr>
            <a:r>
              <a:rPr lang="en-GB" altLang="it-IT" b="1"/>
              <a:t>Slide 2: Title of the Presentation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ClrTx/>
            </a:pPr>
            <a:endParaRPr lang="en-GB" altLang="it-IT" b="1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ClrTx/>
            </a:pPr>
            <a:r>
              <a:rPr lang="en-GB" altLang="it-IT" b="1"/>
              <a:t>Before you start</a:t>
            </a:r>
            <a:r>
              <a:rPr lang="en-GB" altLang="it-IT"/>
              <a:t> editing the slides of your talk change to the </a:t>
            </a:r>
            <a:r>
              <a:rPr lang="en-GB" altLang="it-IT" b="1"/>
              <a:t>Master Slide view</a:t>
            </a:r>
            <a:r>
              <a:rPr lang="en-GB" altLang="it-IT"/>
              <a:t>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ClrTx/>
            </a:pPr>
            <a:r>
              <a:rPr lang="en-US" altLang="it-IT"/>
              <a:t>Microsoft Office :Menu: </a:t>
            </a:r>
            <a:r>
              <a:rPr lang="en-US" altLang="it-IT" i="1"/>
              <a:t>View</a:t>
            </a:r>
            <a:r>
              <a:rPr lang="en-US" altLang="it-IT"/>
              <a:t> &gt; </a:t>
            </a:r>
            <a:r>
              <a:rPr lang="en-US" altLang="it-IT" i="1"/>
              <a:t>Slide Master;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ClrTx/>
            </a:pPr>
            <a:r>
              <a:rPr lang="en-US" altLang="it-IT"/>
              <a:t>Macintosh – </a:t>
            </a:r>
            <a:r>
              <a:rPr lang="en-US" altLang="it-IT" i="1"/>
              <a:t>View &gt; Master &gt; Slide Master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ClrTx/>
            </a:pPr>
            <a:endParaRPr lang="en-GB" altLang="it-IT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ClrTx/>
            </a:pPr>
            <a:r>
              <a:rPr lang="en-GB" altLang="it-IT" b="1"/>
              <a:t>Edit the following items: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Font typeface="Times New Roman" panose="02020603050405020304" pitchFamily="18" charset="0"/>
              <a:buAutoNum type="arabicPeriod"/>
            </a:pPr>
            <a:r>
              <a:rPr lang="de-DE" altLang="it-IT" b="1"/>
              <a:t>O</a:t>
            </a:r>
            <a:r>
              <a:rPr lang="en-GB" altLang="it-IT" b="1"/>
              <a:t>n the Slide Master (first master slide) – lower area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ClrTx/>
            </a:pPr>
            <a:r>
              <a:rPr lang="en-GB" altLang="it-IT"/>
              <a:t>a) On the left Delete the text and write the title of the event/Conference, Location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ClrTx/>
            </a:pPr>
            <a:r>
              <a:rPr lang="en-GB" altLang="it-IT"/>
              <a:t>b) On the right delete the text and write the name and surname of the speaker and the date (day, month , year)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ClrTx/>
            </a:pPr>
            <a:endParaRPr lang="en-GB" altLang="it-IT" b="1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ClrTx/>
            </a:pPr>
            <a:r>
              <a:rPr lang="en-GB" altLang="it-IT" b="1"/>
              <a:t>Close Master 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ClrTx/>
            </a:pPr>
            <a:endParaRPr lang="en-GB" altLang="it-IT" b="1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ClrTx/>
            </a:pPr>
            <a:r>
              <a:rPr lang="en-GB" altLang="it-IT" b="1"/>
              <a:t>To start adding slides </a:t>
            </a:r>
            <a:r>
              <a:rPr lang="en-GB" altLang="it-IT"/>
              <a:t>insert a new slide and </a:t>
            </a:r>
            <a:r>
              <a:rPr lang="en-GB" altLang="it-IT" b="1"/>
              <a:t>select a Layout: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Font typeface="Arial" panose="020B0604020202020204" pitchFamily="34" charset="0"/>
              <a:buChar char="•"/>
            </a:pPr>
            <a:r>
              <a:rPr lang="en-GB" altLang="it-IT"/>
              <a:t>For Title &amp; Subtitle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Font typeface="Arial" panose="020B0604020202020204" pitchFamily="34" charset="0"/>
              <a:buChar char="•"/>
            </a:pPr>
            <a:r>
              <a:rPr lang="en-GB" altLang="it-IT"/>
              <a:t>For text with bullet points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Font typeface="Arial" panose="020B0604020202020204" pitchFamily="34" charset="0"/>
              <a:buChar char="•"/>
            </a:pPr>
            <a:r>
              <a:rPr lang="en-GB" altLang="it-IT"/>
              <a:t>For Text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Font typeface="Arial" panose="020B0604020202020204" pitchFamily="34" charset="0"/>
              <a:buChar char="•"/>
            </a:pPr>
            <a:r>
              <a:rPr lang="en-GB" altLang="it-IT"/>
              <a:t>For Picture, graphs, visuals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Font typeface="Arial" panose="020B0604020202020204" pitchFamily="34" charset="0"/>
              <a:buChar char="•"/>
            </a:pPr>
            <a:r>
              <a:rPr lang="en-GB" altLang="it-IT"/>
              <a:t>Two columns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Font typeface="Arial" panose="020B0604020202020204" pitchFamily="34" charset="0"/>
              <a:buChar char="•"/>
            </a:pPr>
            <a:r>
              <a:rPr lang="en-GB" altLang="it-IT"/>
              <a:t>Blank</a:t>
            </a:r>
          </a:p>
          <a:p>
            <a:pPr>
              <a:spcBef>
                <a:spcPct val="0"/>
              </a:spcBef>
              <a:spcAft>
                <a:spcPts val="285"/>
              </a:spcAft>
              <a:buClrTx/>
            </a:pPr>
            <a:endParaRPr lang="en-GB" altLang="it-IT"/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5792776" y="6744484"/>
            <a:ext cx="4437278" cy="35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50EDF64F-E6BE-4C7B-8FB8-472B1E8C472C}" type="slidenum">
              <a:rPr lang="it-IT" altLang="it-IT" sz="13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it-IT" altLang="it-IT" sz="1300"/>
          </a:p>
        </p:txBody>
      </p:sp>
    </p:spTree>
    <p:extLst>
      <p:ext uri="{BB962C8B-B14F-4D97-AF65-F5344CB8AC3E}">
        <p14:creationId xmlns:p14="http://schemas.microsoft.com/office/powerpoint/2010/main" val="704905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0365" algn="l"/>
                <a:tab pos="340729" algn="l"/>
                <a:tab pos="511093" algn="l"/>
                <a:tab pos="681457" algn="l"/>
                <a:tab pos="851822" algn="l"/>
                <a:tab pos="1022186" algn="l"/>
                <a:tab pos="1192551" algn="l"/>
                <a:tab pos="1362914" algn="l"/>
                <a:tab pos="1533279" algn="l"/>
                <a:tab pos="1703643" algn="l"/>
                <a:tab pos="1874008" algn="l"/>
                <a:tab pos="2044372" algn="l"/>
                <a:tab pos="2214736" algn="l"/>
                <a:tab pos="2385100" algn="l"/>
                <a:tab pos="2555465" algn="l"/>
                <a:tab pos="2725829" algn="l"/>
                <a:tab pos="2896194" algn="l"/>
                <a:tab pos="3066558" algn="l"/>
                <a:tab pos="3236922" algn="l"/>
                <a:tab pos="3407286" algn="l"/>
                <a:tab pos="3577651" algn="l"/>
                <a:tab pos="3748015" algn="l"/>
                <a:tab pos="3918380" algn="l"/>
                <a:tab pos="4088743" algn="l"/>
                <a:tab pos="42591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0365" algn="l"/>
                <a:tab pos="340729" algn="l"/>
                <a:tab pos="511093" algn="l"/>
                <a:tab pos="681457" algn="l"/>
                <a:tab pos="851822" algn="l"/>
                <a:tab pos="1022186" algn="l"/>
                <a:tab pos="1192551" algn="l"/>
                <a:tab pos="1362914" algn="l"/>
                <a:tab pos="1533279" algn="l"/>
                <a:tab pos="1703643" algn="l"/>
                <a:tab pos="1874008" algn="l"/>
                <a:tab pos="2044372" algn="l"/>
                <a:tab pos="2214736" algn="l"/>
                <a:tab pos="2385100" algn="l"/>
                <a:tab pos="2555465" algn="l"/>
                <a:tab pos="2725829" algn="l"/>
                <a:tab pos="2896194" algn="l"/>
                <a:tab pos="3066558" algn="l"/>
                <a:tab pos="3236922" algn="l"/>
                <a:tab pos="3407286" algn="l"/>
                <a:tab pos="3577651" algn="l"/>
                <a:tab pos="3748015" algn="l"/>
                <a:tab pos="3918380" algn="l"/>
                <a:tab pos="4088743" algn="l"/>
                <a:tab pos="42591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0365" algn="l"/>
                <a:tab pos="340729" algn="l"/>
                <a:tab pos="511093" algn="l"/>
                <a:tab pos="681457" algn="l"/>
                <a:tab pos="851822" algn="l"/>
                <a:tab pos="1022186" algn="l"/>
                <a:tab pos="1192551" algn="l"/>
                <a:tab pos="1362914" algn="l"/>
                <a:tab pos="1533279" algn="l"/>
                <a:tab pos="1703643" algn="l"/>
                <a:tab pos="1874008" algn="l"/>
                <a:tab pos="2044372" algn="l"/>
                <a:tab pos="2214736" algn="l"/>
                <a:tab pos="2385100" algn="l"/>
                <a:tab pos="2555465" algn="l"/>
                <a:tab pos="2725829" algn="l"/>
                <a:tab pos="2896194" algn="l"/>
                <a:tab pos="3066558" algn="l"/>
                <a:tab pos="3236922" algn="l"/>
                <a:tab pos="3407286" algn="l"/>
                <a:tab pos="3577651" algn="l"/>
                <a:tab pos="3748015" algn="l"/>
                <a:tab pos="3918380" algn="l"/>
                <a:tab pos="4088743" algn="l"/>
                <a:tab pos="42591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0365" algn="l"/>
                <a:tab pos="340729" algn="l"/>
                <a:tab pos="511093" algn="l"/>
                <a:tab pos="681457" algn="l"/>
                <a:tab pos="851822" algn="l"/>
                <a:tab pos="1022186" algn="l"/>
                <a:tab pos="1192551" algn="l"/>
                <a:tab pos="1362914" algn="l"/>
                <a:tab pos="1533279" algn="l"/>
                <a:tab pos="1703643" algn="l"/>
                <a:tab pos="1874008" algn="l"/>
                <a:tab pos="2044372" algn="l"/>
                <a:tab pos="2214736" algn="l"/>
                <a:tab pos="2385100" algn="l"/>
                <a:tab pos="2555465" algn="l"/>
                <a:tab pos="2725829" algn="l"/>
                <a:tab pos="2896194" algn="l"/>
                <a:tab pos="3066558" algn="l"/>
                <a:tab pos="3236922" algn="l"/>
                <a:tab pos="3407286" algn="l"/>
                <a:tab pos="3577651" algn="l"/>
                <a:tab pos="3748015" algn="l"/>
                <a:tab pos="3918380" algn="l"/>
                <a:tab pos="4088743" algn="l"/>
                <a:tab pos="42591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0365" algn="l"/>
                <a:tab pos="340729" algn="l"/>
                <a:tab pos="511093" algn="l"/>
                <a:tab pos="681457" algn="l"/>
                <a:tab pos="851822" algn="l"/>
                <a:tab pos="1022186" algn="l"/>
                <a:tab pos="1192551" algn="l"/>
                <a:tab pos="1362914" algn="l"/>
                <a:tab pos="1533279" algn="l"/>
                <a:tab pos="1703643" algn="l"/>
                <a:tab pos="1874008" algn="l"/>
                <a:tab pos="2044372" algn="l"/>
                <a:tab pos="2214736" algn="l"/>
                <a:tab pos="2385100" algn="l"/>
                <a:tab pos="2555465" algn="l"/>
                <a:tab pos="2725829" algn="l"/>
                <a:tab pos="2896194" algn="l"/>
                <a:tab pos="3066558" algn="l"/>
                <a:tab pos="3236922" algn="l"/>
                <a:tab pos="3407286" algn="l"/>
                <a:tab pos="3577651" algn="l"/>
                <a:tab pos="3748015" algn="l"/>
                <a:tab pos="3918380" algn="l"/>
                <a:tab pos="4088743" algn="l"/>
                <a:tab pos="42591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88116" indent="-217101" defTabSz="1703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0365" algn="l"/>
                <a:tab pos="340729" algn="l"/>
                <a:tab pos="511093" algn="l"/>
                <a:tab pos="681457" algn="l"/>
                <a:tab pos="851822" algn="l"/>
                <a:tab pos="1022186" algn="l"/>
                <a:tab pos="1192551" algn="l"/>
                <a:tab pos="1362914" algn="l"/>
                <a:tab pos="1533279" algn="l"/>
                <a:tab pos="1703643" algn="l"/>
                <a:tab pos="1874008" algn="l"/>
                <a:tab pos="2044372" algn="l"/>
                <a:tab pos="2214736" algn="l"/>
                <a:tab pos="2385100" algn="l"/>
                <a:tab pos="2555465" algn="l"/>
                <a:tab pos="2725829" algn="l"/>
                <a:tab pos="2896194" algn="l"/>
                <a:tab pos="3066558" algn="l"/>
                <a:tab pos="3236922" algn="l"/>
                <a:tab pos="3407286" algn="l"/>
                <a:tab pos="3577651" algn="l"/>
                <a:tab pos="3748015" algn="l"/>
                <a:tab pos="3918380" algn="l"/>
                <a:tab pos="4088743" algn="l"/>
                <a:tab pos="42591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822318" indent="-217101" defTabSz="1703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0365" algn="l"/>
                <a:tab pos="340729" algn="l"/>
                <a:tab pos="511093" algn="l"/>
                <a:tab pos="681457" algn="l"/>
                <a:tab pos="851822" algn="l"/>
                <a:tab pos="1022186" algn="l"/>
                <a:tab pos="1192551" algn="l"/>
                <a:tab pos="1362914" algn="l"/>
                <a:tab pos="1533279" algn="l"/>
                <a:tab pos="1703643" algn="l"/>
                <a:tab pos="1874008" algn="l"/>
                <a:tab pos="2044372" algn="l"/>
                <a:tab pos="2214736" algn="l"/>
                <a:tab pos="2385100" algn="l"/>
                <a:tab pos="2555465" algn="l"/>
                <a:tab pos="2725829" algn="l"/>
                <a:tab pos="2896194" algn="l"/>
                <a:tab pos="3066558" algn="l"/>
                <a:tab pos="3236922" algn="l"/>
                <a:tab pos="3407286" algn="l"/>
                <a:tab pos="3577651" algn="l"/>
                <a:tab pos="3748015" algn="l"/>
                <a:tab pos="3918380" algn="l"/>
                <a:tab pos="4088743" algn="l"/>
                <a:tab pos="42591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256521" indent="-217101" defTabSz="1703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0365" algn="l"/>
                <a:tab pos="340729" algn="l"/>
                <a:tab pos="511093" algn="l"/>
                <a:tab pos="681457" algn="l"/>
                <a:tab pos="851822" algn="l"/>
                <a:tab pos="1022186" algn="l"/>
                <a:tab pos="1192551" algn="l"/>
                <a:tab pos="1362914" algn="l"/>
                <a:tab pos="1533279" algn="l"/>
                <a:tab pos="1703643" algn="l"/>
                <a:tab pos="1874008" algn="l"/>
                <a:tab pos="2044372" algn="l"/>
                <a:tab pos="2214736" algn="l"/>
                <a:tab pos="2385100" algn="l"/>
                <a:tab pos="2555465" algn="l"/>
                <a:tab pos="2725829" algn="l"/>
                <a:tab pos="2896194" algn="l"/>
                <a:tab pos="3066558" algn="l"/>
                <a:tab pos="3236922" algn="l"/>
                <a:tab pos="3407286" algn="l"/>
                <a:tab pos="3577651" algn="l"/>
                <a:tab pos="3748015" algn="l"/>
                <a:tab pos="3918380" algn="l"/>
                <a:tab pos="4088743" algn="l"/>
                <a:tab pos="42591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690724" indent="-217101" defTabSz="1703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0365" algn="l"/>
                <a:tab pos="340729" algn="l"/>
                <a:tab pos="511093" algn="l"/>
                <a:tab pos="681457" algn="l"/>
                <a:tab pos="851822" algn="l"/>
                <a:tab pos="1022186" algn="l"/>
                <a:tab pos="1192551" algn="l"/>
                <a:tab pos="1362914" algn="l"/>
                <a:tab pos="1533279" algn="l"/>
                <a:tab pos="1703643" algn="l"/>
                <a:tab pos="1874008" algn="l"/>
                <a:tab pos="2044372" algn="l"/>
                <a:tab pos="2214736" algn="l"/>
                <a:tab pos="2385100" algn="l"/>
                <a:tab pos="2555465" algn="l"/>
                <a:tab pos="2725829" algn="l"/>
                <a:tab pos="2896194" algn="l"/>
                <a:tab pos="3066558" algn="l"/>
                <a:tab pos="3236922" algn="l"/>
                <a:tab pos="3407286" algn="l"/>
                <a:tab pos="3577651" algn="l"/>
                <a:tab pos="3748015" algn="l"/>
                <a:tab pos="3918380" algn="l"/>
                <a:tab pos="4088743" algn="l"/>
                <a:tab pos="42591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BB4DDD6-919B-4806-9E3A-9F63E513BFAA}" type="slidenum">
              <a:rPr lang="it-IT" altLang="it-IT" sz="130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it-IT" altLang="it-IT" sz="13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1688" y="539750"/>
            <a:ext cx="3544887" cy="26590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1022702" y="3372243"/>
            <a:ext cx="8184651" cy="319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92"/>
              </a:spcBef>
              <a:buClrTx/>
            </a:pPr>
            <a:r>
              <a:rPr lang="en-GB" altLang="it-IT" sz="1000" b="1"/>
              <a:t>Slide 3 – (..) : Content of the presentation</a:t>
            </a:r>
          </a:p>
          <a:p>
            <a:pPr>
              <a:spcBef>
                <a:spcPts val="392"/>
              </a:spcBef>
              <a:buClrTx/>
            </a:pPr>
            <a:endParaRPr lang="en-GB" altLang="it-IT" sz="1000"/>
          </a:p>
          <a:p>
            <a:pPr>
              <a:spcBef>
                <a:spcPts val="427"/>
              </a:spcBef>
              <a:buClrTx/>
            </a:pPr>
            <a:r>
              <a:rPr lang="en-GB" altLang="it-IT" sz="1000"/>
              <a:t>Insert a new slide: Home &gt; “New Slide” and choose a</a:t>
            </a:r>
            <a:r>
              <a:rPr lang="en-GB" altLang="it-IT" sz="1000" b="1"/>
              <a:t> </a:t>
            </a:r>
            <a:r>
              <a:rPr lang="en-GB" altLang="it-IT"/>
              <a:t>slide</a:t>
            </a:r>
            <a:r>
              <a:rPr lang="en-GB" altLang="it-IT" b="1"/>
              <a:t> Layout: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Font typeface="Arial" panose="020B0604020202020204" pitchFamily="34" charset="0"/>
              <a:buChar char="•"/>
            </a:pPr>
            <a:r>
              <a:rPr lang="en-GB" altLang="it-IT"/>
              <a:t>For Title &amp; Subtitle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Font typeface="Arial" panose="020B0604020202020204" pitchFamily="34" charset="0"/>
              <a:buChar char="•"/>
            </a:pPr>
            <a:r>
              <a:rPr lang="en-GB" altLang="it-IT"/>
              <a:t>For text with bullet points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Font typeface="Arial" panose="020B0604020202020204" pitchFamily="34" charset="0"/>
              <a:buChar char="•"/>
            </a:pPr>
            <a:r>
              <a:rPr lang="en-GB" altLang="it-IT"/>
              <a:t>For Text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Font typeface="Arial" panose="020B0604020202020204" pitchFamily="34" charset="0"/>
              <a:buChar char="•"/>
            </a:pPr>
            <a:r>
              <a:rPr lang="en-GB" altLang="it-IT"/>
              <a:t>For Picture, graphs, visuals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Font typeface="Arial" panose="020B0604020202020204" pitchFamily="34" charset="0"/>
              <a:buChar char="•"/>
            </a:pPr>
            <a:r>
              <a:rPr lang="en-GB" altLang="it-IT"/>
              <a:t>Two columns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Font typeface="Arial" panose="020B0604020202020204" pitchFamily="34" charset="0"/>
              <a:buChar char="•"/>
            </a:pPr>
            <a:r>
              <a:rPr lang="en-GB" altLang="it-IT"/>
              <a:t>Blank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</a:pPr>
            <a:endParaRPr lang="en-GB" altLang="it-IT"/>
          </a:p>
          <a:p>
            <a:pPr>
              <a:spcBef>
                <a:spcPts val="712"/>
              </a:spcBef>
              <a:buClrTx/>
            </a:pPr>
            <a:r>
              <a:rPr lang="en-GB" altLang="it-IT" b="1"/>
              <a:t>If you want Copy &amp; paste </a:t>
            </a:r>
            <a:r>
              <a:rPr lang="en-GB" altLang="it-IT"/>
              <a:t>an element from the Clip Board to the particular slide: </a:t>
            </a:r>
            <a:br>
              <a:rPr lang="en-GB" altLang="it-IT"/>
            </a:br>
            <a:r>
              <a:rPr lang="en-GB" altLang="it-IT"/>
              <a:t>1. Click on a box to mark it.</a:t>
            </a:r>
          </a:p>
          <a:p>
            <a:pPr>
              <a:spcBef>
                <a:spcPts val="712"/>
              </a:spcBef>
              <a:buClrTx/>
            </a:pPr>
            <a:r>
              <a:rPr lang="en-GB" altLang="it-IT"/>
              <a:t>2. Position the mouse pointer on the box frame: Copy!</a:t>
            </a:r>
            <a:r>
              <a:rPr lang="de-DE" altLang="it-IT"/>
              <a:t> </a:t>
            </a:r>
            <a:br>
              <a:rPr lang="de-DE" altLang="it-IT"/>
            </a:br>
            <a:r>
              <a:rPr lang="de-DE" altLang="it-IT"/>
              <a:t>3. </a:t>
            </a:r>
            <a:r>
              <a:rPr lang="en-GB" altLang="it-IT"/>
              <a:t>Click on the particular slide: Paste!</a:t>
            </a:r>
          </a:p>
          <a:p>
            <a:pPr>
              <a:spcBef>
                <a:spcPts val="712"/>
              </a:spcBef>
              <a:buClrTx/>
            </a:pPr>
            <a:endParaRPr lang="en-GB" altLang="it-IT"/>
          </a:p>
          <a:p>
            <a:pPr>
              <a:spcBef>
                <a:spcPts val="712"/>
              </a:spcBef>
              <a:buClrTx/>
            </a:pPr>
            <a:r>
              <a:rPr lang="en-GB" altLang="it-IT"/>
              <a:t>How you intend to use the elements is your choice. </a:t>
            </a:r>
            <a:br>
              <a:rPr lang="en-GB" altLang="it-IT"/>
            </a:br>
            <a:r>
              <a:rPr lang="en-GB" altLang="it-IT"/>
              <a:t>You can combine the text block style with the background colour in different manner.</a:t>
            </a:r>
          </a:p>
          <a:p>
            <a:pPr>
              <a:spcBef>
                <a:spcPts val="712"/>
              </a:spcBef>
              <a:buClrTx/>
            </a:pPr>
            <a:endParaRPr lang="en-GB" altLang="it-IT"/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5792776" y="6744484"/>
            <a:ext cx="4437278" cy="35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AE112219-4F9B-4C32-B0BE-3505017F2565}" type="slidenum">
              <a:rPr lang="it-IT" altLang="it-IT" sz="13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it-IT" altLang="it-IT" sz="1300"/>
          </a:p>
        </p:txBody>
      </p:sp>
    </p:spTree>
    <p:extLst>
      <p:ext uri="{BB962C8B-B14F-4D97-AF65-F5344CB8AC3E}">
        <p14:creationId xmlns:p14="http://schemas.microsoft.com/office/powerpoint/2010/main" val="2800489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1B146DE-BC4E-440D-9693-1717AE9BAD4E}" type="slidenum">
              <a:rPr lang="it-IT" altLang="it-IT" smtClean="0"/>
              <a:pPr>
                <a:defRPr/>
              </a:pPr>
              <a:t>14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66852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 txBox="1">
            <a:spLocks noGrp="1" noChangeArrowheads="1"/>
          </p:cNvSpPr>
          <p:nvPr/>
        </p:nvSpPr>
        <p:spPr bwMode="auto">
          <a:xfrm>
            <a:off x="5792776" y="6744484"/>
            <a:ext cx="4435759" cy="35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4488" algn="l"/>
                <a:tab pos="1793875" algn="l"/>
                <a:tab pos="1973263" algn="l"/>
                <a:tab pos="2152650" algn="l"/>
                <a:tab pos="2332038" algn="l"/>
                <a:tab pos="2511425" algn="l"/>
                <a:tab pos="2690813" algn="l"/>
                <a:tab pos="2870200" algn="l"/>
                <a:tab pos="3049588" algn="l"/>
                <a:tab pos="3228975" algn="l"/>
                <a:tab pos="3408363" algn="l"/>
                <a:tab pos="3587750" algn="l"/>
                <a:tab pos="3767138" algn="l"/>
                <a:tab pos="3946525" algn="l"/>
                <a:tab pos="4125913" algn="l"/>
                <a:tab pos="4305300" algn="l"/>
                <a:tab pos="44846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4488" algn="l"/>
                <a:tab pos="1793875" algn="l"/>
                <a:tab pos="1973263" algn="l"/>
                <a:tab pos="2152650" algn="l"/>
                <a:tab pos="2332038" algn="l"/>
                <a:tab pos="2511425" algn="l"/>
                <a:tab pos="2690813" algn="l"/>
                <a:tab pos="2870200" algn="l"/>
                <a:tab pos="3049588" algn="l"/>
                <a:tab pos="3228975" algn="l"/>
                <a:tab pos="3408363" algn="l"/>
                <a:tab pos="3587750" algn="l"/>
                <a:tab pos="3767138" algn="l"/>
                <a:tab pos="3946525" algn="l"/>
                <a:tab pos="4125913" algn="l"/>
                <a:tab pos="4305300" algn="l"/>
                <a:tab pos="44846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4488" algn="l"/>
                <a:tab pos="1793875" algn="l"/>
                <a:tab pos="1973263" algn="l"/>
                <a:tab pos="2152650" algn="l"/>
                <a:tab pos="2332038" algn="l"/>
                <a:tab pos="2511425" algn="l"/>
                <a:tab pos="2690813" algn="l"/>
                <a:tab pos="2870200" algn="l"/>
                <a:tab pos="3049588" algn="l"/>
                <a:tab pos="3228975" algn="l"/>
                <a:tab pos="3408363" algn="l"/>
                <a:tab pos="3587750" algn="l"/>
                <a:tab pos="3767138" algn="l"/>
                <a:tab pos="3946525" algn="l"/>
                <a:tab pos="4125913" algn="l"/>
                <a:tab pos="4305300" algn="l"/>
                <a:tab pos="44846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4488" algn="l"/>
                <a:tab pos="1793875" algn="l"/>
                <a:tab pos="1973263" algn="l"/>
                <a:tab pos="2152650" algn="l"/>
                <a:tab pos="2332038" algn="l"/>
                <a:tab pos="2511425" algn="l"/>
                <a:tab pos="2690813" algn="l"/>
                <a:tab pos="2870200" algn="l"/>
                <a:tab pos="3049588" algn="l"/>
                <a:tab pos="3228975" algn="l"/>
                <a:tab pos="3408363" algn="l"/>
                <a:tab pos="3587750" algn="l"/>
                <a:tab pos="3767138" algn="l"/>
                <a:tab pos="3946525" algn="l"/>
                <a:tab pos="4125913" algn="l"/>
                <a:tab pos="4305300" algn="l"/>
                <a:tab pos="44846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4488" algn="l"/>
                <a:tab pos="1793875" algn="l"/>
                <a:tab pos="1973263" algn="l"/>
                <a:tab pos="2152650" algn="l"/>
                <a:tab pos="2332038" algn="l"/>
                <a:tab pos="2511425" algn="l"/>
                <a:tab pos="2690813" algn="l"/>
                <a:tab pos="2870200" algn="l"/>
                <a:tab pos="3049588" algn="l"/>
                <a:tab pos="3228975" algn="l"/>
                <a:tab pos="3408363" algn="l"/>
                <a:tab pos="3587750" algn="l"/>
                <a:tab pos="3767138" algn="l"/>
                <a:tab pos="3946525" algn="l"/>
                <a:tab pos="4125913" algn="l"/>
                <a:tab pos="4305300" algn="l"/>
                <a:tab pos="44846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4488" algn="l"/>
                <a:tab pos="1793875" algn="l"/>
                <a:tab pos="1973263" algn="l"/>
                <a:tab pos="2152650" algn="l"/>
                <a:tab pos="2332038" algn="l"/>
                <a:tab pos="2511425" algn="l"/>
                <a:tab pos="2690813" algn="l"/>
                <a:tab pos="2870200" algn="l"/>
                <a:tab pos="3049588" algn="l"/>
                <a:tab pos="3228975" algn="l"/>
                <a:tab pos="3408363" algn="l"/>
                <a:tab pos="3587750" algn="l"/>
                <a:tab pos="3767138" algn="l"/>
                <a:tab pos="3946525" algn="l"/>
                <a:tab pos="4125913" algn="l"/>
                <a:tab pos="4305300" algn="l"/>
                <a:tab pos="44846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4488" algn="l"/>
                <a:tab pos="1793875" algn="l"/>
                <a:tab pos="1973263" algn="l"/>
                <a:tab pos="2152650" algn="l"/>
                <a:tab pos="2332038" algn="l"/>
                <a:tab pos="2511425" algn="l"/>
                <a:tab pos="2690813" algn="l"/>
                <a:tab pos="2870200" algn="l"/>
                <a:tab pos="3049588" algn="l"/>
                <a:tab pos="3228975" algn="l"/>
                <a:tab pos="3408363" algn="l"/>
                <a:tab pos="3587750" algn="l"/>
                <a:tab pos="3767138" algn="l"/>
                <a:tab pos="3946525" algn="l"/>
                <a:tab pos="4125913" algn="l"/>
                <a:tab pos="4305300" algn="l"/>
                <a:tab pos="44846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4488" algn="l"/>
                <a:tab pos="1793875" algn="l"/>
                <a:tab pos="1973263" algn="l"/>
                <a:tab pos="2152650" algn="l"/>
                <a:tab pos="2332038" algn="l"/>
                <a:tab pos="2511425" algn="l"/>
                <a:tab pos="2690813" algn="l"/>
                <a:tab pos="2870200" algn="l"/>
                <a:tab pos="3049588" algn="l"/>
                <a:tab pos="3228975" algn="l"/>
                <a:tab pos="3408363" algn="l"/>
                <a:tab pos="3587750" algn="l"/>
                <a:tab pos="3767138" algn="l"/>
                <a:tab pos="3946525" algn="l"/>
                <a:tab pos="4125913" algn="l"/>
                <a:tab pos="4305300" algn="l"/>
                <a:tab pos="44846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4488" algn="l"/>
                <a:tab pos="1793875" algn="l"/>
                <a:tab pos="1973263" algn="l"/>
                <a:tab pos="2152650" algn="l"/>
                <a:tab pos="2332038" algn="l"/>
                <a:tab pos="2511425" algn="l"/>
                <a:tab pos="2690813" algn="l"/>
                <a:tab pos="2870200" algn="l"/>
                <a:tab pos="3049588" algn="l"/>
                <a:tab pos="3228975" algn="l"/>
                <a:tab pos="3408363" algn="l"/>
                <a:tab pos="3587750" algn="l"/>
                <a:tab pos="3767138" algn="l"/>
                <a:tab pos="3946525" algn="l"/>
                <a:tab pos="4125913" algn="l"/>
                <a:tab pos="4305300" algn="l"/>
                <a:tab pos="44846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32D2BC9-736E-41D4-9E19-F3A29471CD52}" type="slidenum">
              <a:rPr lang="it-IT" altLang="it-IT" sz="1300">
                <a:cs typeface="Segoe UI" panose="020B0502040204020203" pitchFamily="34" charset="0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it-IT" altLang="it-IT" sz="1300">
              <a:cs typeface="Segoe UI" panose="020B0502040204020203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1688" y="539750"/>
            <a:ext cx="3544887" cy="26590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1022702" y="3372243"/>
            <a:ext cx="8184651" cy="319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92"/>
              </a:spcBef>
              <a:buClrTx/>
            </a:pPr>
            <a:r>
              <a:rPr lang="en-GB" altLang="it-IT" sz="1000" b="1"/>
              <a:t>Slide 3 – (..) : Content of the presentation</a:t>
            </a:r>
          </a:p>
          <a:p>
            <a:pPr>
              <a:spcBef>
                <a:spcPts val="392"/>
              </a:spcBef>
              <a:buClrTx/>
            </a:pPr>
            <a:endParaRPr lang="en-GB" altLang="it-IT" sz="1000"/>
          </a:p>
          <a:p>
            <a:pPr>
              <a:spcBef>
                <a:spcPts val="427"/>
              </a:spcBef>
              <a:buClrTx/>
            </a:pPr>
            <a:r>
              <a:rPr lang="en-GB" altLang="it-IT" sz="1000"/>
              <a:t>Insert a new slide: Home &gt; “New Slide” and choose a</a:t>
            </a:r>
            <a:r>
              <a:rPr lang="en-GB" altLang="it-IT" sz="1000" b="1"/>
              <a:t> </a:t>
            </a:r>
            <a:r>
              <a:rPr lang="en-GB" altLang="it-IT"/>
              <a:t>slide</a:t>
            </a:r>
            <a:r>
              <a:rPr lang="en-GB" altLang="it-IT" b="1"/>
              <a:t> Layout: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Font typeface="Arial" panose="020B0604020202020204" pitchFamily="34" charset="0"/>
              <a:buChar char="•"/>
            </a:pPr>
            <a:r>
              <a:rPr lang="en-GB" altLang="it-IT"/>
              <a:t>For Title &amp; Subtitle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Font typeface="Arial" panose="020B0604020202020204" pitchFamily="34" charset="0"/>
              <a:buChar char="•"/>
            </a:pPr>
            <a:r>
              <a:rPr lang="en-GB" altLang="it-IT"/>
              <a:t>For text with bullet points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Font typeface="Arial" panose="020B0604020202020204" pitchFamily="34" charset="0"/>
              <a:buChar char="•"/>
            </a:pPr>
            <a:r>
              <a:rPr lang="en-GB" altLang="it-IT"/>
              <a:t>For Text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Font typeface="Arial" panose="020B0604020202020204" pitchFamily="34" charset="0"/>
              <a:buChar char="•"/>
            </a:pPr>
            <a:r>
              <a:rPr lang="en-GB" altLang="it-IT"/>
              <a:t>For Picture, graphs, visuals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Font typeface="Arial" panose="020B0604020202020204" pitchFamily="34" charset="0"/>
              <a:buChar char="•"/>
            </a:pPr>
            <a:r>
              <a:rPr lang="en-GB" altLang="it-IT"/>
              <a:t>Two columns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Font typeface="Arial" panose="020B0604020202020204" pitchFamily="34" charset="0"/>
              <a:buChar char="•"/>
            </a:pPr>
            <a:r>
              <a:rPr lang="en-GB" altLang="it-IT"/>
              <a:t>Blank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</a:pPr>
            <a:endParaRPr lang="en-GB" altLang="it-IT"/>
          </a:p>
          <a:p>
            <a:pPr>
              <a:spcBef>
                <a:spcPts val="712"/>
              </a:spcBef>
              <a:buClrTx/>
            </a:pPr>
            <a:r>
              <a:rPr lang="en-GB" altLang="it-IT" b="1"/>
              <a:t>If you want Copy &amp; paste </a:t>
            </a:r>
            <a:r>
              <a:rPr lang="en-GB" altLang="it-IT"/>
              <a:t>an element from the Clip Board to the particular slide: </a:t>
            </a:r>
            <a:br>
              <a:rPr lang="en-GB" altLang="it-IT"/>
            </a:br>
            <a:r>
              <a:rPr lang="en-GB" altLang="it-IT"/>
              <a:t>1. Click on a box to mark it.</a:t>
            </a:r>
          </a:p>
          <a:p>
            <a:pPr>
              <a:spcBef>
                <a:spcPts val="712"/>
              </a:spcBef>
              <a:buClrTx/>
            </a:pPr>
            <a:r>
              <a:rPr lang="en-GB" altLang="it-IT"/>
              <a:t>2. Position the mouse pointer on the box frame: Copy!</a:t>
            </a:r>
            <a:r>
              <a:rPr lang="de-DE" altLang="it-IT"/>
              <a:t> </a:t>
            </a:r>
            <a:br>
              <a:rPr lang="de-DE" altLang="it-IT"/>
            </a:br>
            <a:r>
              <a:rPr lang="de-DE" altLang="it-IT"/>
              <a:t>3. </a:t>
            </a:r>
            <a:r>
              <a:rPr lang="en-GB" altLang="it-IT"/>
              <a:t>Click on the particular slide: Paste!</a:t>
            </a:r>
          </a:p>
          <a:p>
            <a:pPr>
              <a:spcBef>
                <a:spcPts val="712"/>
              </a:spcBef>
              <a:buClrTx/>
            </a:pPr>
            <a:endParaRPr lang="en-GB" altLang="it-IT"/>
          </a:p>
          <a:p>
            <a:pPr>
              <a:spcBef>
                <a:spcPts val="712"/>
              </a:spcBef>
              <a:buClrTx/>
            </a:pPr>
            <a:r>
              <a:rPr lang="en-GB" altLang="it-IT"/>
              <a:t>How you intend to use the elements is your choice. </a:t>
            </a:r>
            <a:br>
              <a:rPr lang="en-GB" altLang="it-IT"/>
            </a:br>
            <a:r>
              <a:rPr lang="en-GB" altLang="it-IT"/>
              <a:t>You can combine the text block style with the background colour in different manner.</a:t>
            </a:r>
          </a:p>
          <a:p>
            <a:pPr>
              <a:spcBef>
                <a:spcPts val="712"/>
              </a:spcBef>
              <a:buClrTx/>
            </a:pPr>
            <a:endParaRPr lang="en-GB" altLang="it-IT"/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5792776" y="6744484"/>
            <a:ext cx="4437278" cy="35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D7C04B3-1015-41A9-BF09-61CA6485E55A}" type="slidenum">
              <a:rPr lang="it-IT" altLang="it-IT" sz="13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it-IT" altLang="it-IT" sz="1300"/>
          </a:p>
        </p:txBody>
      </p:sp>
    </p:spTree>
    <p:extLst>
      <p:ext uri="{BB962C8B-B14F-4D97-AF65-F5344CB8AC3E}">
        <p14:creationId xmlns:p14="http://schemas.microsoft.com/office/powerpoint/2010/main" val="2232853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 txBox="1">
            <a:spLocks noGrp="1" noChangeArrowheads="1"/>
          </p:cNvSpPr>
          <p:nvPr/>
        </p:nvSpPr>
        <p:spPr bwMode="auto">
          <a:xfrm>
            <a:off x="5792776" y="6744484"/>
            <a:ext cx="4435759" cy="35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4488" algn="l"/>
                <a:tab pos="1793875" algn="l"/>
                <a:tab pos="1973263" algn="l"/>
                <a:tab pos="2152650" algn="l"/>
                <a:tab pos="2332038" algn="l"/>
                <a:tab pos="2511425" algn="l"/>
                <a:tab pos="2690813" algn="l"/>
                <a:tab pos="2870200" algn="l"/>
                <a:tab pos="3049588" algn="l"/>
                <a:tab pos="3228975" algn="l"/>
                <a:tab pos="3408363" algn="l"/>
                <a:tab pos="3587750" algn="l"/>
                <a:tab pos="3767138" algn="l"/>
                <a:tab pos="3946525" algn="l"/>
                <a:tab pos="4125913" algn="l"/>
                <a:tab pos="4305300" algn="l"/>
                <a:tab pos="44846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4488" algn="l"/>
                <a:tab pos="1793875" algn="l"/>
                <a:tab pos="1973263" algn="l"/>
                <a:tab pos="2152650" algn="l"/>
                <a:tab pos="2332038" algn="l"/>
                <a:tab pos="2511425" algn="l"/>
                <a:tab pos="2690813" algn="l"/>
                <a:tab pos="2870200" algn="l"/>
                <a:tab pos="3049588" algn="l"/>
                <a:tab pos="3228975" algn="l"/>
                <a:tab pos="3408363" algn="l"/>
                <a:tab pos="3587750" algn="l"/>
                <a:tab pos="3767138" algn="l"/>
                <a:tab pos="3946525" algn="l"/>
                <a:tab pos="4125913" algn="l"/>
                <a:tab pos="4305300" algn="l"/>
                <a:tab pos="44846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4488" algn="l"/>
                <a:tab pos="1793875" algn="l"/>
                <a:tab pos="1973263" algn="l"/>
                <a:tab pos="2152650" algn="l"/>
                <a:tab pos="2332038" algn="l"/>
                <a:tab pos="2511425" algn="l"/>
                <a:tab pos="2690813" algn="l"/>
                <a:tab pos="2870200" algn="l"/>
                <a:tab pos="3049588" algn="l"/>
                <a:tab pos="3228975" algn="l"/>
                <a:tab pos="3408363" algn="l"/>
                <a:tab pos="3587750" algn="l"/>
                <a:tab pos="3767138" algn="l"/>
                <a:tab pos="3946525" algn="l"/>
                <a:tab pos="4125913" algn="l"/>
                <a:tab pos="4305300" algn="l"/>
                <a:tab pos="44846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4488" algn="l"/>
                <a:tab pos="1793875" algn="l"/>
                <a:tab pos="1973263" algn="l"/>
                <a:tab pos="2152650" algn="l"/>
                <a:tab pos="2332038" algn="l"/>
                <a:tab pos="2511425" algn="l"/>
                <a:tab pos="2690813" algn="l"/>
                <a:tab pos="2870200" algn="l"/>
                <a:tab pos="3049588" algn="l"/>
                <a:tab pos="3228975" algn="l"/>
                <a:tab pos="3408363" algn="l"/>
                <a:tab pos="3587750" algn="l"/>
                <a:tab pos="3767138" algn="l"/>
                <a:tab pos="3946525" algn="l"/>
                <a:tab pos="4125913" algn="l"/>
                <a:tab pos="4305300" algn="l"/>
                <a:tab pos="44846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4488" algn="l"/>
                <a:tab pos="1793875" algn="l"/>
                <a:tab pos="1973263" algn="l"/>
                <a:tab pos="2152650" algn="l"/>
                <a:tab pos="2332038" algn="l"/>
                <a:tab pos="2511425" algn="l"/>
                <a:tab pos="2690813" algn="l"/>
                <a:tab pos="2870200" algn="l"/>
                <a:tab pos="3049588" algn="l"/>
                <a:tab pos="3228975" algn="l"/>
                <a:tab pos="3408363" algn="l"/>
                <a:tab pos="3587750" algn="l"/>
                <a:tab pos="3767138" algn="l"/>
                <a:tab pos="3946525" algn="l"/>
                <a:tab pos="4125913" algn="l"/>
                <a:tab pos="4305300" algn="l"/>
                <a:tab pos="44846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4488" algn="l"/>
                <a:tab pos="1793875" algn="l"/>
                <a:tab pos="1973263" algn="l"/>
                <a:tab pos="2152650" algn="l"/>
                <a:tab pos="2332038" algn="l"/>
                <a:tab pos="2511425" algn="l"/>
                <a:tab pos="2690813" algn="l"/>
                <a:tab pos="2870200" algn="l"/>
                <a:tab pos="3049588" algn="l"/>
                <a:tab pos="3228975" algn="l"/>
                <a:tab pos="3408363" algn="l"/>
                <a:tab pos="3587750" algn="l"/>
                <a:tab pos="3767138" algn="l"/>
                <a:tab pos="3946525" algn="l"/>
                <a:tab pos="4125913" algn="l"/>
                <a:tab pos="4305300" algn="l"/>
                <a:tab pos="44846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4488" algn="l"/>
                <a:tab pos="1793875" algn="l"/>
                <a:tab pos="1973263" algn="l"/>
                <a:tab pos="2152650" algn="l"/>
                <a:tab pos="2332038" algn="l"/>
                <a:tab pos="2511425" algn="l"/>
                <a:tab pos="2690813" algn="l"/>
                <a:tab pos="2870200" algn="l"/>
                <a:tab pos="3049588" algn="l"/>
                <a:tab pos="3228975" algn="l"/>
                <a:tab pos="3408363" algn="l"/>
                <a:tab pos="3587750" algn="l"/>
                <a:tab pos="3767138" algn="l"/>
                <a:tab pos="3946525" algn="l"/>
                <a:tab pos="4125913" algn="l"/>
                <a:tab pos="4305300" algn="l"/>
                <a:tab pos="44846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4488" algn="l"/>
                <a:tab pos="1793875" algn="l"/>
                <a:tab pos="1973263" algn="l"/>
                <a:tab pos="2152650" algn="l"/>
                <a:tab pos="2332038" algn="l"/>
                <a:tab pos="2511425" algn="l"/>
                <a:tab pos="2690813" algn="l"/>
                <a:tab pos="2870200" algn="l"/>
                <a:tab pos="3049588" algn="l"/>
                <a:tab pos="3228975" algn="l"/>
                <a:tab pos="3408363" algn="l"/>
                <a:tab pos="3587750" algn="l"/>
                <a:tab pos="3767138" algn="l"/>
                <a:tab pos="3946525" algn="l"/>
                <a:tab pos="4125913" algn="l"/>
                <a:tab pos="4305300" algn="l"/>
                <a:tab pos="44846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4488" algn="l"/>
                <a:tab pos="1793875" algn="l"/>
                <a:tab pos="1973263" algn="l"/>
                <a:tab pos="2152650" algn="l"/>
                <a:tab pos="2332038" algn="l"/>
                <a:tab pos="2511425" algn="l"/>
                <a:tab pos="2690813" algn="l"/>
                <a:tab pos="2870200" algn="l"/>
                <a:tab pos="3049588" algn="l"/>
                <a:tab pos="3228975" algn="l"/>
                <a:tab pos="3408363" algn="l"/>
                <a:tab pos="3587750" algn="l"/>
                <a:tab pos="3767138" algn="l"/>
                <a:tab pos="3946525" algn="l"/>
                <a:tab pos="4125913" algn="l"/>
                <a:tab pos="4305300" algn="l"/>
                <a:tab pos="44846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D96B9948-FC5A-4CB3-B915-B00A7C224634}" type="slidenum">
              <a:rPr lang="it-IT" altLang="it-IT" sz="1300">
                <a:cs typeface="Segoe UI" panose="020B0502040204020203" pitchFamily="34" charset="0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it-IT" altLang="it-IT" sz="1300">
              <a:cs typeface="Segoe UI" panose="020B0502040204020203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1688" y="539750"/>
            <a:ext cx="3544887" cy="26590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1022702" y="3372243"/>
            <a:ext cx="8184651" cy="319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92"/>
              </a:spcBef>
              <a:buClrTx/>
            </a:pPr>
            <a:r>
              <a:rPr lang="en-GB" altLang="it-IT" sz="1000" b="1"/>
              <a:t>Slide 3 – (..) : Content of the presentation</a:t>
            </a:r>
          </a:p>
          <a:p>
            <a:pPr>
              <a:spcBef>
                <a:spcPts val="392"/>
              </a:spcBef>
              <a:buClrTx/>
            </a:pPr>
            <a:endParaRPr lang="en-GB" altLang="it-IT" sz="1000"/>
          </a:p>
          <a:p>
            <a:pPr>
              <a:spcBef>
                <a:spcPts val="427"/>
              </a:spcBef>
              <a:buClrTx/>
            </a:pPr>
            <a:r>
              <a:rPr lang="en-GB" altLang="it-IT" sz="1000"/>
              <a:t>Insert a new slide: Home &gt; “New Slide” and choose a</a:t>
            </a:r>
            <a:r>
              <a:rPr lang="en-GB" altLang="it-IT" sz="1000" b="1"/>
              <a:t> </a:t>
            </a:r>
            <a:r>
              <a:rPr lang="en-GB" altLang="it-IT"/>
              <a:t>slide</a:t>
            </a:r>
            <a:r>
              <a:rPr lang="en-GB" altLang="it-IT" b="1"/>
              <a:t> Layout: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Font typeface="Arial" panose="020B0604020202020204" pitchFamily="34" charset="0"/>
              <a:buChar char="•"/>
            </a:pPr>
            <a:r>
              <a:rPr lang="en-GB" altLang="it-IT"/>
              <a:t>For Title &amp; Subtitle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Font typeface="Arial" panose="020B0604020202020204" pitchFamily="34" charset="0"/>
              <a:buChar char="•"/>
            </a:pPr>
            <a:r>
              <a:rPr lang="en-GB" altLang="it-IT"/>
              <a:t>For text with bullet points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Font typeface="Arial" panose="020B0604020202020204" pitchFamily="34" charset="0"/>
              <a:buChar char="•"/>
            </a:pPr>
            <a:r>
              <a:rPr lang="en-GB" altLang="it-IT"/>
              <a:t>For Text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Font typeface="Arial" panose="020B0604020202020204" pitchFamily="34" charset="0"/>
              <a:buChar char="•"/>
            </a:pPr>
            <a:r>
              <a:rPr lang="en-GB" altLang="it-IT"/>
              <a:t>For Picture, graphs, visuals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Font typeface="Arial" panose="020B0604020202020204" pitchFamily="34" charset="0"/>
              <a:buChar char="•"/>
            </a:pPr>
            <a:r>
              <a:rPr lang="en-GB" altLang="it-IT"/>
              <a:t>Two columns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Font typeface="Arial" panose="020B0604020202020204" pitchFamily="34" charset="0"/>
              <a:buChar char="•"/>
            </a:pPr>
            <a:r>
              <a:rPr lang="en-GB" altLang="it-IT"/>
              <a:t>Blank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</a:pPr>
            <a:endParaRPr lang="en-GB" altLang="it-IT"/>
          </a:p>
          <a:p>
            <a:pPr>
              <a:spcBef>
                <a:spcPts val="712"/>
              </a:spcBef>
              <a:buClrTx/>
            </a:pPr>
            <a:r>
              <a:rPr lang="en-GB" altLang="it-IT" b="1"/>
              <a:t>If you want Copy &amp; paste </a:t>
            </a:r>
            <a:r>
              <a:rPr lang="en-GB" altLang="it-IT"/>
              <a:t>an element from the Clip Board to the particular slide: </a:t>
            </a:r>
            <a:br>
              <a:rPr lang="en-GB" altLang="it-IT"/>
            </a:br>
            <a:r>
              <a:rPr lang="en-GB" altLang="it-IT"/>
              <a:t>1. Click on a box to mark it.</a:t>
            </a:r>
          </a:p>
          <a:p>
            <a:pPr>
              <a:spcBef>
                <a:spcPts val="712"/>
              </a:spcBef>
              <a:buClrTx/>
            </a:pPr>
            <a:r>
              <a:rPr lang="en-GB" altLang="it-IT"/>
              <a:t>2. Position the mouse pointer on the box frame: Copy!</a:t>
            </a:r>
            <a:r>
              <a:rPr lang="de-DE" altLang="it-IT"/>
              <a:t> </a:t>
            </a:r>
            <a:br>
              <a:rPr lang="de-DE" altLang="it-IT"/>
            </a:br>
            <a:r>
              <a:rPr lang="de-DE" altLang="it-IT"/>
              <a:t>3. </a:t>
            </a:r>
            <a:r>
              <a:rPr lang="en-GB" altLang="it-IT"/>
              <a:t>Click on the particular slide: Paste!</a:t>
            </a:r>
          </a:p>
          <a:p>
            <a:pPr>
              <a:spcBef>
                <a:spcPts val="712"/>
              </a:spcBef>
              <a:buClrTx/>
            </a:pPr>
            <a:endParaRPr lang="en-GB" altLang="it-IT"/>
          </a:p>
          <a:p>
            <a:pPr>
              <a:spcBef>
                <a:spcPts val="712"/>
              </a:spcBef>
              <a:buClrTx/>
            </a:pPr>
            <a:r>
              <a:rPr lang="en-GB" altLang="it-IT"/>
              <a:t>How you intend to use the elements is your choice. </a:t>
            </a:r>
            <a:br>
              <a:rPr lang="en-GB" altLang="it-IT"/>
            </a:br>
            <a:r>
              <a:rPr lang="en-GB" altLang="it-IT"/>
              <a:t>You can combine the text block style with the background colour in different manner.</a:t>
            </a:r>
          </a:p>
          <a:p>
            <a:pPr>
              <a:spcBef>
                <a:spcPts val="712"/>
              </a:spcBef>
              <a:buClrTx/>
            </a:pPr>
            <a:endParaRPr lang="en-GB" altLang="it-IT"/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5792776" y="6744484"/>
            <a:ext cx="4437278" cy="35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84BA3720-36DE-4BBF-83C7-5777B17F3E14}" type="slidenum">
              <a:rPr lang="it-IT" altLang="it-IT" sz="13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it-IT" altLang="it-IT" sz="1300"/>
          </a:p>
        </p:txBody>
      </p:sp>
    </p:spTree>
    <p:extLst>
      <p:ext uri="{BB962C8B-B14F-4D97-AF65-F5344CB8AC3E}">
        <p14:creationId xmlns:p14="http://schemas.microsoft.com/office/powerpoint/2010/main" val="1370935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0365" algn="l"/>
                <a:tab pos="340729" algn="l"/>
                <a:tab pos="511093" algn="l"/>
                <a:tab pos="681457" algn="l"/>
                <a:tab pos="851822" algn="l"/>
                <a:tab pos="1022186" algn="l"/>
                <a:tab pos="1192551" algn="l"/>
                <a:tab pos="1362914" algn="l"/>
                <a:tab pos="1533279" algn="l"/>
                <a:tab pos="1703643" algn="l"/>
                <a:tab pos="1874008" algn="l"/>
                <a:tab pos="2044372" algn="l"/>
                <a:tab pos="2214736" algn="l"/>
                <a:tab pos="2385100" algn="l"/>
                <a:tab pos="2555465" algn="l"/>
                <a:tab pos="2725829" algn="l"/>
                <a:tab pos="2896194" algn="l"/>
                <a:tab pos="3066558" algn="l"/>
                <a:tab pos="3236922" algn="l"/>
                <a:tab pos="3407286" algn="l"/>
                <a:tab pos="3577651" algn="l"/>
                <a:tab pos="3748015" algn="l"/>
                <a:tab pos="3918380" algn="l"/>
                <a:tab pos="4088743" algn="l"/>
                <a:tab pos="42591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0365" algn="l"/>
                <a:tab pos="340729" algn="l"/>
                <a:tab pos="511093" algn="l"/>
                <a:tab pos="681457" algn="l"/>
                <a:tab pos="851822" algn="l"/>
                <a:tab pos="1022186" algn="l"/>
                <a:tab pos="1192551" algn="l"/>
                <a:tab pos="1362914" algn="l"/>
                <a:tab pos="1533279" algn="l"/>
                <a:tab pos="1703643" algn="l"/>
                <a:tab pos="1874008" algn="l"/>
                <a:tab pos="2044372" algn="l"/>
                <a:tab pos="2214736" algn="l"/>
                <a:tab pos="2385100" algn="l"/>
                <a:tab pos="2555465" algn="l"/>
                <a:tab pos="2725829" algn="l"/>
                <a:tab pos="2896194" algn="l"/>
                <a:tab pos="3066558" algn="l"/>
                <a:tab pos="3236922" algn="l"/>
                <a:tab pos="3407286" algn="l"/>
                <a:tab pos="3577651" algn="l"/>
                <a:tab pos="3748015" algn="l"/>
                <a:tab pos="3918380" algn="l"/>
                <a:tab pos="4088743" algn="l"/>
                <a:tab pos="42591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0365" algn="l"/>
                <a:tab pos="340729" algn="l"/>
                <a:tab pos="511093" algn="l"/>
                <a:tab pos="681457" algn="l"/>
                <a:tab pos="851822" algn="l"/>
                <a:tab pos="1022186" algn="l"/>
                <a:tab pos="1192551" algn="l"/>
                <a:tab pos="1362914" algn="l"/>
                <a:tab pos="1533279" algn="l"/>
                <a:tab pos="1703643" algn="l"/>
                <a:tab pos="1874008" algn="l"/>
                <a:tab pos="2044372" algn="l"/>
                <a:tab pos="2214736" algn="l"/>
                <a:tab pos="2385100" algn="l"/>
                <a:tab pos="2555465" algn="l"/>
                <a:tab pos="2725829" algn="l"/>
                <a:tab pos="2896194" algn="l"/>
                <a:tab pos="3066558" algn="l"/>
                <a:tab pos="3236922" algn="l"/>
                <a:tab pos="3407286" algn="l"/>
                <a:tab pos="3577651" algn="l"/>
                <a:tab pos="3748015" algn="l"/>
                <a:tab pos="3918380" algn="l"/>
                <a:tab pos="4088743" algn="l"/>
                <a:tab pos="42591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0365" algn="l"/>
                <a:tab pos="340729" algn="l"/>
                <a:tab pos="511093" algn="l"/>
                <a:tab pos="681457" algn="l"/>
                <a:tab pos="851822" algn="l"/>
                <a:tab pos="1022186" algn="l"/>
                <a:tab pos="1192551" algn="l"/>
                <a:tab pos="1362914" algn="l"/>
                <a:tab pos="1533279" algn="l"/>
                <a:tab pos="1703643" algn="l"/>
                <a:tab pos="1874008" algn="l"/>
                <a:tab pos="2044372" algn="l"/>
                <a:tab pos="2214736" algn="l"/>
                <a:tab pos="2385100" algn="l"/>
                <a:tab pos="2555465" algn="l"/>
                <a:tab pos="2725829" algn="l"/>
                <a:tab pos="2896194" algn="l"/>
                <a:tab pos="3066558" algn="l"/>
                <a:tab pos="3236922" algn="l"/>
                <a:tab pos="3407286" algn="l"/>
                <a:tab pos="3577651" algn="l"/>
                <a:tab pos="3748015" algn="l"/>
                <a:tab pos="3918380" algn="l"/>
                <a:tab pos="4088743" algn="l"/>
                <a:tab pos="42591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0365" algn="l"/>
                <a:tab pos="340729" algn="l"/>
                <a:tab pos="511093" algn="l"/>
                <a:tab pos="681457" algn="l"/>
                <a:tab pos="851822" algn="l"/>
                <a:tab pos="1022186" algn="l"/>
                <a:tab pos="1192551" algn="l"/>
                <a:tab pos="1362914" algn="l"/>
                <a:tab pos="1533279" algn="l"/>
                <a:tab pos="1703643" algn="l"/>
                <a:tab pos="1874008" algn="l"/>
                <a:tab pos="2044372" algn="l"/>
                <a:tab pos="2214736" algn="l"/>
                <a:tab pos="2385100" algn="l"/>
                <a:tab pos="2555465" algn="l"/>
                <a:tab pos="2725829" algn="l"/>
                <a:tab pos="2896194" algn="l"/>
                <a:tab pos="3066558" algn="l"/>
                <a:tab pos="3236922" algn="l"/>
                <a:tab pos="3407286" algn="l"/>
                <a:tab pos="3577651" algn="l"/>
                <a:tab pos="3748015" algn="l"/>
                <a:tab pos="3918380" algn="l"/>
                <a:tab pos="4088743" algn="l"/>
                <a:tab pos="42591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88116" indent="-217101" defTabSz="1703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0365" algn="l"/>
                <a:tab pos="340729" algn="l"/>
                <a:tab pos="511093" algn="l"/>
                <a:tab pos="681457" algn="l"/>
                <a:tab pos="851822" algn="l"/>
                <a:tab pos="1022186" algn="l"/>
                <a:tab pos="1192551" algn="l"/>
                <a:tab pos="1362914" algn="l"/>
                <a:tab pos="1533279" algn="l"/>
                <a:tab pos="1703643" algn="l"/>
                <a:tab pos="1874008" algn="l"/>
                <a:tab pos="2044372" algn="l"/>
                <a:tab pos="2214736" algn="l"/>
                <a:tab pos="2385100" algn="l"/>
                <a:tab pos="2555465" algn="l"/>
                <a:tab pos="2725829" algn="l"/>
                <a:tab pos="2896194" algn="l"/>
                <a:tab pos="3066558" algn="l"/>
                <a:tab pos="3236922" algn="l"/>
                <a:tab pos="3407286" algn="l"/>
                <a:tab pos="3577651" algn="l"/>
                <a:tab pos="3748015" algn="l"/>
                <a:tab pos="3918380" algn="l"/>
                <a:tab pos="4088743" algn="l"/>
                <a:tab pos="42591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822318" indent="-217101" defTabSz="1703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0365" algn="l"/>
                <a:tab pos="340729" algn="l"/>
                <a:tab pos="511093" algn="l"/>
                <a:tab pos="681457" algn="l"/>
                <a:tab pos="851822" algn="l"/>
                <a:tab pos="1022186" algn="l"/>
                <a:tab pos="1192551" algn="l"/>
                <a:tab pos="1362914" algn="l"/>
                <a:tab pos="1533279" algn="l"/>
                <a:tab pos="1703643" algn="l"/>
                <a:tab pos="1874008" algn="l"/>
                <a:tab pos="2044372" algn="l"/>
                <a:tab pos="2214736" algn="l"/>
                <a:tab pos="2385100" algn="l"/>
                <a:tab pos="2555465" algn="l"/>
                <a:tab pos="2725829" algn="l"/>
                <a:tab pos="2896194" algn="l"/>
                <a:tab pos="3066558" algn="l"/>
                <a:tab pos="3236922" algn="l"/>
                <a:tab pos="3407286" algn="l"/>
                <a:tab pos="3577651" algn="l"/>
                <a:tab pos="3748015" algn="l"/>
                <a:tab pos="3918380" algn="l"/>
                <a:tab pos="4088743" algn="l"/>
                <a:tab pos="42591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256521" indent="-217101" defTabSz="1703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0365" algn="l"/>
                <a:tab pos="340729" algn="l"/>
                <a:tab pos="511093" algn="l"/>
                <a:tab pos="681457" algn="l"/>
                <a:tab pos="851822" algn="l"/>
                <a:tab pos="1022186" algn="l"/>
                <a:tab pos="1192551" algn="l"/>
                <a:tab pos="1362914" algn="l"/>
                <a:tab pos="1533279" algn="l"/>
                <a:tab pos="1703643" algn="l"/>
                <a:tab pos="1874008" algn="l"/>
                <a:tab pos="2044372" algn="l"/>
                <a:tab pos="2214736" algn="l"/>
                <a:tab pos="2385100" algn="l"/>
                <a:tab pos="2555465" algn="l"/>
                <a:tab pos="2725829" algn="l"/>
                <a:tab pos="2896194" algn="l"/>
                <a:tab pos="3066558" algn="l"/>
                <a:tab pos="3236922" algn="l"/>
                <a:tab pos="3407286" algn="l"/>
                <a:tab pos="3577651" algn="l"/>
                <a:tab pos="3748015" algn="l"/>
                <a:tab pos="3918380" algn="l"/>
                <a:tab pos="4088743" algn="l"/>
                <a:tab pos="42591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690724" indent="-217101" defTabSz="1703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0365" algn="l"/>
                <a:tab pos="340729" algn="l"/>
                <a:tab pos="511093" algn="l"/>
                <a:tab pos="681457" algn="l"/>
                <a:tab pos="851822" algn="l"/>
                <a:tab pos="1022186" algn="l"/>
                <a:tab pos="1192551" algn="l"/>
                <a:tab pos="1362914" algn="l"/>
                <a:tab pos="1533279" algn="l"/>
                <a:tab pos="1703643" algn="l"/>
                <a:tab pos="1874008" algn="l"/>
                <a:tab pos="2044372" algn="l"/>
                <a:tab pos="2214736" algn="l"/>
                <a:tab pos="2385100" algn="l"/>
                <a:tab pos="2555465" algn="l"/>
                <a:tab pos="2725829" algn="l"/>
                <a:tab pos="2896194" algn="l"/>
                <a:tab pos="3066558" algn="l"/>
                <a:tab pos="3236922" algn="l"/>
                <a:tab pos="3407286" algn="l"/>
                <a:tab pos="3577651" algn="l"/>
                <a:tab pos="3748015" algn="l"/>
                <a:tab pos="3918380" algn="l"/>
                <a:tab pos="4088743" algn="l"/>
                <a:tab pos="42591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20D6F1C-F3E0-4D14-8332-6F336AFF3E01}" type="slidenum">
              <a:rPr lang="it-IT" altLang="it-IT" sz="1300"/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it-IT" altLang="it-IT" sz="130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1688" y="539750"/>
            <a:ext cx="3544887" cy="26590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Text Box 2"/>
          <p:cNvSpPr txBox="1">
            <a:spLocks noChangeArrowheads="1"/>
          </p:cNvSpPr>
          <p:nvPr/>
        </p:nvSpPr>
        <p:spPr bwMode="auto">
          <a:xfrm>
            <a:off x="1022702" y="3372243"/>
            <a:ext cx="8184651" cy="319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92"/>
              </a:spcBef>
              <a:buClrTx/>
            </a:pPr>
            <a:r>
              <a:rPr lang="en-GB" altLang="it-IT" sz="1000" b="1"/>
              <a:t>Slide 3 – (..) : Content of the presentation</a:t>
            </a:r>
          </a:p>
          <a:p>
            <a:pPr>
              <a:spcBef>
                <a:spcPts val="392"/>
              </a:spcBef>
              <a:buClrTx/>
            </a:pPr>
            <a:endParaRPr lang="en-GB" altLang="it-IT" sz="1000"/>
          </a:p>
          <a:p>
            <a:pPr>
              <a:spcBef>
                <a:spcPts val="427"/>
              </a:spcBef>
              <a:buClrTx/>
            </a:pPr>
            <a:r>
              <a:rPr lang="en-GB" altLang="it-IT" sz="1000"/>
              <a:t>Insert a new slide: Home &gt; “New Slide” and choose a</a:t>
            </a:r>
            <a:r>
              <a:rPr lang="en-GB" altLang="it-IT" sz="1000" b="1"/>
              <a:t> </a:t>
            </a:r>
            <a:r>
              <a:rPr lang="en-GB" altLang="it-IT"/>
              <a:t>slide</a:t>
            </a:r>
            <a:r>
              <a:rPr lang="en-GB" altLang="it-IT" b="1"/>
              <a:t> Layout: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Font typeface="Arial" panose="020B0604020202020204" pitchFamily="34" charset="0"/>
              <a:buChar char="•"/>
            </a:pPr>
            <a:r>
              <a:rPr lang="en-GB" altLang="it-IT"/>
              <a:t>For Title &amp; Subtitle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Font typeface="Arial" panose="020B0604020202020204" pitchFamily="34" charset="0"/>
              <a:buChar char="•"/>
            </a:pPr>
            <a:r>
              <a:rPr lang="en-GB" altLang="it-IT"/>
              <a:t>For text with bullet points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Font typeface="Arial" panose="020B0604020202020204" pitchFamily="34" charset="0"/>
              <a:buChar char="•"/>
            </a:pPr>
            <a:r>
              <a:rPr lang="en-GB" altLang="it-IT"/>
              <a:t>For Text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Font typeface="Arial" panose="020B0604020202020204" pitchFamily="34" charset="0"/>
              <a:buChar char="•"/>
            </a:pPr>
            <a:r>
              <a:rPr lang="en-GB" altLang="it-IT"/>
              <a:t>For Picture, graphs, visuals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Font typeface="Arial" panose="020B0604020202020204" pitchFamily="34" charset="0"/>
              <a:buChar char="•"/>
            </a:pPr>
            <a:r>
              <a:rPr lang="en-GB" altLang="it-IT"/>
              <a:t>Two columns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Font typeface="Arial" panose="020B0604020202020204" pitchFamily="34" charset="0"/>
              <a:buChar char="•"/>
            </a:pPr>
            <a:r>
              <a:rPr lang="en-GB" altLang="it-IT"/>
              <a:t>Blank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</a:pPr>
            <a:endParaRPr lang="en-GB" altLang="it-IT"/>
          </a:p>
          <a:p>
            <a:pPr>
              <a:spcBef>
                <a:spcPts val="712"/>
              </a:spcBef>
              <a:buClrTx/>
            </a:pPr>
            <a:r>
              <a:rPr lang="en-GB" altLang="it-IT" b="1"/>
              <a:t>If you want Copy &amp; paste </a:t>
            </a:r>
            <a:r>
              <a:rPr lang="en-GB" altLang="it-IT"/>
              <a:t>an element from the Clip Board to the particular slide: </a:t>
            </a:r>
            <a:br>
              <a:rPr lang="en-GB" altLang="it-IT"/>
            </a:br>
            <a:r>
              <a:rPr lang="en-GB" altLang="it-IT"/>
              <a:t>1. Click on a box to mark it.</a:t>
            </a:r>
          </a:p>
          <a:p>
            <a:pPr>
              <a:spcBef>
                <a:spcPts val="712"/>
              </a:spcBef>
              <a:buClrTx/>
            </a:pPr>
            <a:r>
              <a:rPr lang="en-GB" altLang="it-IT"/>
              <a:t>2. Position the mouse pointer on the box frame: Copy!</a:t>
            </a:r>
            <a:r>
              <a:rPr lang="de-DE" altLang="it-IT"/>
              <a:t> </a:t>
            </a:r>
            <a:br>
              <a:rPr lang="de-DE" altLang="it-IT"/>
            </a:br>
            <a:r>
              <a:rPr lang="de-DE" altLang="it-IT"/>
              <a:t>3. </a:t>
            </a:r>
            <a:r>
              <a:rPr lang="en-GB" altLang="it-IT"/>
              <a:t>Click on the particular slide: Paste!</a:t>
            </a:r>
          </a:p>
          <a:p>
            <a:pPr>
              <a:spcBef>
                <a:spcPts val="712"/>
              </a:spcBef>
              <a:buClrTx/>
            </a:pPr>
            <a:endParaRPr lang="en-GB" altLang="it-IT"/>
          </a:p>
          <a:p>
            <a:pPr>
              <a:spcBef>
                <a:spcPts val="712"/>
              </a:spcBef>
              <a:buClrTx/>
            </a:pPr>
            <a:r>
              <a:rPr lang="en-GB" altLang="it-IT"/>
              <a:t>How you intend to use the elements is your choice. </a:t>
            </a:r>
            <a:br>
              <a:rPr lang="en-GB" altLang="it-IT"/>
            </a:br>
            <a:r>
              <a:rPr lang="en-GB" altLang="it-IT"/>
              <a:t>You can combine the text block style with the background colour in different manner.</a:t>
            </a:r>
          </a:p>
          <a:p>
            <a:pPr>
              <a:spcBef>
                <a:spcPts val="712"/>
              </a:spcBef>
              <a:buClrTx/>
            </a:pPr>
            <a:endParaRPr lang="en-GB" altLang="it-IT"/>
          </a:p>
        </p:txBody>
      </p:sp>
      <p:sp>
        <p:nvSpPr>
          <p:cNvPr id="35845" name="Text Box 3"/>
          <p:cNvSpPr txBox="1">
            <a:spLocks noChangeArrowheads="1"/>
          </p:cNvSpPr>
          <p:nvPr/>
        </p:nvSpPr>
        <p:spPr bwMode="auto">
          <a:xfrm>
            <a:off x="5792776" y="6744484"/>
            <a:ext cx="4437278" cy="35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01342FC-0C4F-437B-99D5-3497E3F0A456}" type="slidenum">
              <a:rPr lang="it-IT" altLang="it-IT" sz="13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it-IT" altLang="it-IT" sz="1300"/>
          </a:p>
        </p:txBody>
      </p:sp>
    </p:spTree>
    <p:extLst>
      <p:ext uri="{BB962C8B-B14F-4D97-AF65-F5344CB8AC3E}">
        <p14:creationId xmlns:p14="http://schemas.microsoft.com/office/powerpoint/2010/main" val="2124790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0365" algn="l"/>
                <a:tab pos="340729" algn="l"/>
                <a:tab pos="511093" algn="l"/>
                <a:tab pos="681457" algn="l"/>
                <a:tab pos="851822" algn="l"/>
                <a:tab pos="1022186" algn="l"/>
                <a:tab pos="1192551" algn="l"/>
                <a:tab pos="1362914" algn="l"/>
                <a:tab pos="1533279" algn="l"/>
                <a:tab pos="1703643" algn="l"/>
                <a:tab pos="1874008" algn="l"/>
                <a:tab pos="2044372" algn="l"/>
                <a:tab pos="2214736" algn="l"/>
                <a:tab pos="2385100" algn="l"/>
                <a:tab pos="2555465" algn="l"/>
                <a:tab pos="2725829" algn="l"/>
                <a:tab pos="2896194" algn="l"/>
                <a:tab pos="3066558" algn="l"/>
                <a:tab pos="3236922" algn="l"/>
                <a:tab pos="3407286" algn="l"/>
                <a:tab pos="3577651" algn="l"/>
                <a:tab pos="3748015" algn="l"/>
                <a:tab pos="3918380" algn="l"/>
                <a:tab pos="4088743" algn="l"/>
                <a:tab pos="42591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0365" algn="l"/>
                <a:tab pos="340729" algn="l"/>
                <a:tab pos="511093" algn="l"/>
                <a:tab pos="681457" algn="l"/>
                <a:tab pos="851822" algn="l"/>
                <a:tab pos="1022186" algn="l"/>
                <a:tab pos="1192551" algn="l"/>
                <a:tab pos="1362914" algn="l"/>
                <a:tab pos="1533279" algn="l"/>
                <a:tab pos="1703643" algn="l"/>
                <a:tab pos="1874008" algn="l"/>
                <a:tab pos="2044372" algn="l"/>
                <a:tab pos="2214736" algn="l"/>
                <a:tab pos="2385100" algn="l"/>
                <a:tab pos="2555465" algn="l"/>
                <a:tab pos="2725829" algn="l"/>
                <a:tab pos="2896194" algn="l"/>
                <a:tab pos="3066558" algn="l"/>
                <a:tab pos="3236922" algn="l"/>
                <a:tab pos="3407286" algn="l"/>
                <a:tab pos="3577651" algn="l"/>
                <a:tab pos="3748015" algn="l"/>
                <a:tab pos="3918380" algn="l"/>
                <a:tab pos="4088743" algn="l"/>
                <a:tab pos="42591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0365" algn="l"/>
                <a:tab pos="340729" algn="l"/>
                <a:tab pos="511093" algn="l"/>
                <a:tab pos="681457" algn="l"/>
                <a:tab pos="851822" algn="l"/>
                <a:tab pos="1022186" algn="l"/>
                <a:tab pos="1192551" algn="l"/>
                <a:tab pos="1362914" algn="l"/>
                <a:tab pos="1533279" algn="l"/>
                <a:tab pos="1703643" algn="l"/>
                <a:tab pos="1874008" algn="l"/>
                <a:tab pos="2044372" algn="l"/>
                <a:tab pos="2214736" algn="l"/>
                <a:tab pos="2385100" algn="l"/>
                <a:tab pos="2555465" algn="l"/>
                <a:tab pos="2725829" algn="l"/>
                <a:tab pos="2896194" algn="l"/>
                <a:tab pos="3066558" algn="l"/>
                <a:tab pos="3236922" algn="l"/>
                <a:tab pos="3407286" algn="l"/>
                <a:tab pos="3577651" algn="l"/>
                <a:tab pos="3748015" algn="l"/>
                <a:tab pos="3918380" algn="l"/>
                <a:tab pos="4088743" algn="l"/>
                <a:tab pos="42591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0365" algn="l"/>
                <a:tab pos="340729" algn="l"/>
                <a:tab pos="511093" algn="l"/>
                <a:tab pos="681457" algn="l"/>
                <a:tab pos="851822" algn="l"/>
                <a:tab pos="1022186" algn="l"/>
                <a:tab pos="1192551" algn="l"/>
                <a:tab pos="1362914" algn="l"/>
                <a:tab pos="1533279" algn="l"/>
                <a:tab pos="1703643" algn="l"/>
                <a:tab pos="1874008" algn="l"/>
                <a:tab pos="2044372" algn="l"/>
                <a:tab pos="2214736" algn="l"/>
                <a:tab pos="2385100" algn="l"/>
                <a:tab pos="2555465" algn="l"/>
                <a:tab pos="2725829" algn="l"/>
                <a:tab pos="2896194" algn="l"/>
                <a:tab pos="3066558" algn="l"/>
                <a:tab pos="3236922" algn="l"/>
                <a:tab pos="3407286" algn="l"/>
                <a:tab pos="3577651" algn="l"/>
                <a:tab pos="3748015" algn="l"/>
                <a:tab pos="3918380" algn="l"/>
                <a:tab pos="4088743" algn="l"/>
                <a:tab pos="42591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0365" algn="l"/>
                <a:tab pos="340729" algn="l"/>
                <a:tab pos="511093" algn="l"/>
                <a:tab pos="681457" algn="l"/>
                <a:tab pos="851822" algn="l"/>
                <a:tab pos="1022186" algn="l"/>
                <a:tab pos="1192551" algn="l"/>
                <a:tab pos="1362914" algn="l"/>
                <a:tab pos="1533279" algn="l"/>
                <a:tab pos="1703643" algn="l"/>
                <a:tab pos="1874008" algn="l"/>
                <a:tab pos="2044372" algn="l"/>
                <a:tab pos="2214736" algn="l"/>
                <a:tab pos="2385100" algn="l"/>
                <a:tab pos="2555465" algn="l"/>
                <a:tab pos="2725829" algn="l"/>
                <a:tab pos="2896194" algn="l"/>
                <a:tab pos="3066558" algn="l"/>
                <a:tab pos="3236922" algn="l"/>
                <a:tab pos="3407286" algn="l"/>
                <a:tab pos="3577651" algn="l"/>
                <a:tab pos="3748015" algn="l"/>
                <a:tab pos="3918380" algn="l"/>
                <a:tab pos="4088743" algn="l"/>
                <a:tab pos="42591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88116" indent="-217101" defTabSz="1703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0365" algn="l"/>
                <a:tab pos="340729" algn="l"/>
                <a:tab pos="511093" algn="l"/>
                <a:tab pos="681457" algn="l"/>
                <a:tab pos="851822" algn="l"/>
                <a:tab pos="1022186" algn="l"/>
                <a:tab pos="1192551" algn="l"/>
                <a:tab pos="1362914" algn="l"/>
                <a:tab pos="1533279" algn="l"/>
                <a:tab pos="1703643" algn="l"/>
                <a:tab pos="1874008" algn="l"/>
                <a:tab pos="2044372" algn="l"/>
                <a:tab pos="2214736" algn="l"/>
                <a:tab pos="2385100" algn="l"/>
                <a:tab pos="2555465" algn="l"/>
                <a:tab pos="2725829" algn="l"/>
                <a:tab pos="2896194" algn="l"/>
                <a:tab pos="3066558" algn="l"/>
                <a:tab pos="3236922" algn="l"/>
                <a:tab pos="3407286" algn="l"/>
                <a:tab pos="3577651" algn="l"/>
                <a:tab pos="3748015" algn="l"/>
                <a:tab pos="3918380" algn="l"/>
                <a:tab pos="4088743" algn="l"/>
                <a:tab pos="42591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822318" indent="-217101" defTabSz="1703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0365" algn="l"/>
                <a:tab pos="340729" algn="l"/>
                <a:tab pos="511093" algn="l"/>
                <a:tab pos="681457" algn="l"/>
                <a:tab pos="851822" algn="l"/>
                <a:tab pos="1022186" algn="l"/>
                <a:tab pos="1192551" algn="l"/>
                <a:tab pos="1362914" algn="l"/>
                <a:tab pos="1533279" algn="l"/>
                <a:tab pos="1703643" algn="l"/>
                <a:tab pos="1874008" algn="l"/>
                <a:tab pos="2044372" algn="l"/>
                <a:tab pos="2214736" algn="l"/>
                <a:tab pos="2385100" algn="l"/>
                <a:tab pos="2555465" algn="l"/>
                <a:tab pos="2725829" algn="l"/>
                <a:tab pos="2896194" algn="l"/>
                <a:tab pos="3066558" algn="l"/>
                <a:tab pos="3236922" algn="l"/>
                <a:tab pos="3407286" algn="l"/>
                <a:tab pos="3577651" algn="l"/>
                <a:tab pos="3748015" algn="l"/>
                <a:tab pos="3918380" algn="l"/>
                <a:tab pos="4088743" algn="l"/>
                <a:tab pos="42591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256521" indent="-217101" defTabSz="1703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0365" algn="l"/>
                <a:tab pos="340729" algn="l"/>
                <a:tab pos="511093" algn="l"/>
                <a:tab pos="681457" algn="l"/>
                <a:tab pos="851822" algn="l"/>
                <a:tab pos="1022186" algn="l"/>
                <a:tab pos="1192551" algn="l"/>
                <a:tab pos="1362914" algn="l"/>
                <a:tab pos="1533279" algn="l"/>
                <a:tab pos="1703643" algn="l"/>
                <a:tab pos="1874008" algn="l"/>
                <a:tab pos="2044372" algn="l"/>
                <a:tab pos="2214736" algn="l"/>
                <a:tab pos="2385100" algn="l"/>
                <a:tab pos="2555465" algn="l"/>
                <a:tab pos="2725829" algn="l"/>
                <a:tab pos="2896194" algn="l"/>
                <a:tab pos="3066558" algn="l"/>
                <a:tab pos="3236922" algn="l"/>
                <a:tab pos="3407286" algn="l"/>
                <a:tab pos="3577651" algn="l"/>
                <a:tab pos="3748015" algn="l"/>
                <a:tab pos="3918380" algn="l"/>
                <a:tab pos="4088743" algn="l"/>
                <a:tab pos="42591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690724" indent="-217101" defTabSz="17036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0365" algn="l"/>
                <a:tab pos="340729" algn="l"/>
                <a:tab pos="511093" algn="l"/>
                <a:tab pos="681457" algn="l"/>
                <a:tab pos="851822" algn="l"/>
                <a:tab pos="1022186" algn="l"/>
                <a:tab pos="1192551" algn="l"/>
                <a:tab pos="1362914" algn="l"/>
                <a:tab pos="1533279" algn="l"/>
                <a:tab pos="1703643" algn="l"/>
                <a:tab pos="1874008" algn="l"/>
                <a:tab pos="2044372" algn="l"/>
                <a:tab pos="2214736" algn="l"/>
                <a:tab pos="2385100" algn="l"/>
                <a:tab pos="2555465" algn="l"/>
                <a:tab pos="2725829" algn="l"/>
                <a:tab pos="2896194" algn="l"/>
                <a:tab pos="3066558" algn="l"/>
                <a:tab pos="3236922" algn="l"/>
                <a:tab pos="3407286" algn="l"/>
                <a:tab pos="3577651" algn="l"/>
                <a:tab pos="3748015" algn="l"/>
                <a:tab pos="3918380" algn="l"/>
                <a:tab pos="4088743" algn="l"/>
                <a:tab pos="425910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505860A-89E0-40A1-8DA0-50655B1C6D54}" type="slidenum">
              <a:rPr lang="it-IT" altLang="it-IT" sz="1300"/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it-IT" altLang="it-IT" sz="1300"/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1688" y="539750"/>
            <a:ext cx="3544887" cy="26590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1022702" y="3372243"/>
            <a:ext cx="8184651" cy="319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427"/>
              </a:spcBef>
              <a:buClrTx/>
            </a:pPr>
            <a:r>
              <a:rPr lang="en-US" altLang="it-IT" b="1"/>
              <a:t>Last Slide 2: Aerial Photo of Elettra</a:t>
            </a:r>
          </a:p>
        </p:txBody>
      </p:sp>
      <p:sp>
        <p:nvSpPr>
          <p:cNvPr id="39941" name="Text Box 3"/>
          <p:cNvSpPr txBox="1">
            <a:spLocks noChangeArrowheads="1"/>
          </p:cNvSpPr>
          <p:nvPr/>
        </p:nvSpPr>
        <p:spPr bwMode="auto">
          <a:xfrm>
            <a:off x="5792776" y="6744484"/>
            <a:ext cx="4437278" cy="35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C5585D-EEC4-4FAB-9D11-F7ABEF499B93}" type="slidenum">
              <a:rPr lang="it-IT" altLang="it-IT" sz="13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it-IT" altLang="it-IT" sz="1300"/>
          </a:p>
        </p:txBody>
      </p:sp>
    </p:spTree>
    <p:extLst>
      <p:ext uri="{BB962C8B-B14F-4D97-AF65-F5344CB8AC3E}">
        <p14:creationId xmlns:p14="http://schemas.microsoft.com/office/powerpoint/2010/main" val="2186862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 txBox="1">
            <a:spLocks noGrp="1" noChangeArrowheads="1"/>
          </p:cNvSpPr>
          <p:nvPr/>
        </p:nvSpPr>
        <p:spPr bwMode="auto">
          <a:xfrm>
            <a:off x="5792776" y="6744484"/>
            <a:ext cx="4435759" cy="35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4488" algn="l"/>
                <a:tab pos="1793875" algn="l"/>
                <a:tab pos="1973263" algn="l"/>
                <a:tab pos="2152650" algn="l"/>
                <a:tab pos="2332038" algn="l"/>
                <a:tab pos="2511425" algn="l"/>
                <a:tab pos="2690813" algn="l"/>
                <a:tab pos="2870200" algn="l"/>
                <a:tab pos="3049588" algn="l"/>
                <a:tab pos="3228975" algn="l"/>
                <a:tab pos="3408363" algn="l"/>
                <a:tab pos="3587750" algn="l"/>
                <a:tab pos="3767138" algn="l"/>
                <a:tab pos="3946525" algn="l"/>
                <a:tab pos="4125913" algn="l"/>
                <a:tab pos="4305300" algn="l"/>
                <a:tab pos="44846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4488" algn="l"/>
                <a:tab pos="1793875" algn="l"/>
                <a:tab pos="1973263" algn="l"/>
                <a:tab pos="2152650" algn="l"/>
                <a:tab pos="2332038" algn="l"/>
                <a:tab pos="2511425" algn="l"/>
                <a:tab pos="2690813" algn="l"/>
                <a:tab pos="2870200" algn="l"/>
                <a:tab pos="3049588" algn="l"/>
                <a:tab pos="3228975" algn="l"/>
                <a:tab pos="3408363" algn="l"/>
                <a:tab pos="3587750" algn="l"/>
                <a:tab pos="3767138" algn="l"/>
                <a:tab pos="3946525" algn="l"/>
                <a:tab pos="4125913" algn="l"/>
                <a:tab pos="4305300" algn="l"/>
                <a:tab pos="44846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4488" algn="l"/>
                <a:tab pos="1793875" algn="l"/>
                <a:tab pos="1973263" algn="l"/>
                <a:tab pos="2152650" algn="l"/>
                <a:tab pos="2332038" algn="l"/>
                <a:tab pos="2511425" algn="l"/>
                <a:tab pos="2690813" algn="l"/>
                <a:tab pos="2870200" algn="l"/>
                <a:tab pos="3049588" algn="l"/>
                <a:tab pos="3228975" algn="l"/>
                <a:tab pos="3408363" algn="l"/>
                <a:tab pos="3587750" algn="l"/>
                <a:tab pos="3767138" algn="l"/>
                <a:tab pos="3946525" algn="l"/>
                <a:tab pos="4125913" algn="l"/>
                <a:tab pos="4305300" algn="l"/>
                <a:tab pos="44846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4488" algn="l"/>
                <a:tab pos="1793875" algn="l"/>
                <a:tab pos="1973263" algn="l"/>
                <a:tab pos="2152650" algn="l"/>
                <a:tab pos="2332038" algn="l"/>
                <a:tab pos="2511425" algn="l"/>
                <a:tab pos="2690813" algn="l"/>
                <a:tab pos="2870200" algn="l"/>
                <a:tab pos="3049588" algn="l"/>
                <a:tab pos="3228975" algn="l"/>
                <a:tab pos="3408363" algn="l"/>
                <a:tab pos="3587750" algn="l"/>
                <a:tab pos="3767138" algn="l"/>
                <a:tab pos="3946525" algn="l"/>
                <a:tab pos="4125913" algn="l"/>
                <a:tab pos="4305300" algn="l"/>
                <a:tab pos="44846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4488" algn="l"/>
                <a:tab pos="1793875" algn="l"/>
                <a:tab pos="1973263" algn="l"/>
                <a:tab pos="2152650" algn="l"/>
                <a:tab pos="2332038" algn="l"/>
                <a:tab pos="2511425" algn="l"/>
                <a:tab pos="2690813" algn="l"/>
                <a:tab pos="2870200" algn="l"/>
                <a:tab pos="3049588" algn="l"/>
                <a:tab pos="3228975" algn="l"/>
                <a:tab pos="3408363" algn="l"/>
                <a:tab pos="3587750" algn="l"/>
                <a:tab pos="3767138" algn="l"/>
                <a:tab pos="3946525" algn="l"/>
                <a:tab pos="4125913" algn="l"/>
                <a:tab pos="4305300" algn="l"/>
                <a:tab pos="44846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4488" algn="l"/>
                <a:tab pos="1793875" algn="l"/>
                <a:tab pos="1973263" algn="l"/>
                <a:tab pos="2152650" algn="l"/>
                <a:tab pos="2332038" algn="l"/>
                <a:tab pos="2511425" algn="l"/>
                <a:tab pos="2690813" algn="l"/>
                <a:tab pos="2870200" algn="l"/>
                <a:tab pos="3049588" algn="l"/>
                <a:tab pos="3228975" algn="l"/>
                <a:tab pos="3408363" algn="l"/>
                <a:tab pos="3587750" algn="l"/>
                <a:tab pos="3767138" algn="l"/>
                <a:tab pos="3946525" algn="l"/>
                <a:tab pos="4125913" algn="l"/>
                <a:tab pos="4305300" algn="l"/>
                <a:tab pos="44846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4488" algn="l"/>
                <a:tab pos="1793875" algn="l"/>
                <a:tab pos="1973263" algn="l"/>
                <a:tab pos="2152650" algn="l"/>
                <a:tab pos="2332038" algn="l"/>
                <a:tab pos="2511425" algn="l"/>
                <a:tab pos="2690813" algn="l"/>
                <a:tab pos="2870200" algn="l"/>
                <a:tab pos="3049588" algn="l"/>
                <a:tab pos="3228975" algn="l"/>
                <a:tab pos="3408363" algn="l"/>
                <a:tab pos="3587750" algn="l"/>
                <a:tab pos="3767138" algn="l"/>
                <a:tab pos="3946525" algn="l"/>
                <a:tab pos="4125913" algn="l"/>
                <a:tab pos="4305300" algn="l"/>
                <a:tab pos="44846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4488" algn="l"/>
                <a:tab pos="1793875" algn="l"/>
                <a:tab pos="1973263" algn="l"/>
                <a:tab pos="2152650" algn="l"/>
                <a:tab pos="2332038" algn="l"/>
                <a:tab pos="2511425" algn="l"/>
                <a:tab pos="2690813" algn="l"/>
                <a:tab pos="2870200" algn="l"/>
                <a:tab pos="3049588" algn="l"/>
                <a:tab pos="3228975" algn="l"/>
                <a:tab pos="3408363" algn="l"/>
                <a:tab pos="3587750" algn="l"/>
                <a:tab pos="3767138" algn="l"/>
                <a:tab pos="3946525" algn="l"/>
                <a:tab pos="4125913" algn="l"/>
                <a:tab pos="4305300" algn="l"/>
                <a:tab pos="44846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358775" algn="l"/>
                <a:tab pos="538163" algn="l"/>
                <a:tab pos="717550" algn="l"/>
                <a:tab pos="896938" algn="l"/>
                <a:tab pos="1076325" algn="l"/>
                <a:tab pos="1255713" algn="l"/>
                <a:tab pos="1435100" algn="l"/>
                <a:tab pos="1614488" algn="l"/>
                <a:tab pos="1793875" algn="l"/>
                <a:tab pos="1973263" algn="l"/>
                <a:tab pos="2152650" algn="l"/>
                <a:tab pos="2332038" algn="l"/>
                <a:tab pos="2511425" algn="l"/>
                <a:tab pos="2690813" algn="l"/>
                <a:tab pos="2870200" algn="l"/>
                <a:tab pos="3049588" algn="l"/>
                <a:tab pos="3228975" algn="l"/>
                <a:tab pos="3408363" algn="l"/>
                <a:tab pos="3587750" algn="l"/>
                <a:tab pos="3767138" algn="l"/>
                <a:tab pos="3946525" algn="l"/>
                <a:tab pos="4125913" algn="l"/>
                <a:tab pos="4305300" algn="l"/>
                <a:tab pos="44846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F37A6866-FC8C-45E8-8972-3C63ABFF7647}" type="slidenum">
              <a:rPr lang="it-IT" altLang="it-IT" sz="1300">
                <a:cs typeface="Segoe UI" panose="020B0502040204020203" pitchFamily="34" charset="0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it-IT" altLang="it-IT" sz="1300">
              <a:cs typeface="Segoe UI" panose="020B0502040204020203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1688" y="539750"/>
            <a:ext cx="3544887" cy="26590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1022702" y="3372243"/>
            <a:ext cx="8184651" cy="319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92"/>
              </a:spcBef>
              <a:buClrTx/>
            </a:pPr>
            <a:r>
              <a:rPr lang="en-GB" altLang="it-IT" sz="1000" b="1"/>
              <a:t>Slide 3 – (..) : Content of the presentation</a:t>
            </a:r>
          </a:p>
          <a:p>
            <a:pPr>
              <a:spcBef>
                <a:spcPts val="392"/>
              </a:spcBef>
              <a:buClrTx/>
            </a:pPr>
            <a:endParaRPr lang="en-GB" altLang="it-IT" sz="1000"/>
          </a:p>
          <a:p>
            <a:pPr>
              <a:spcBef>
                <a:spcPts val="427"/>
              </a:spcBef>
              <a:buClrTx/>
            </a:pPr>
            <a:r>
              <a:rPr lang="en-GB" altLang="it-IT" sz="1000"/>
              <a:t>Insert a new slide: Home &gt; “New Slide” and choose a</a:t>
            </a:r>
            <a:r>
              <a:rPr lang="en-GB" altLang="it-IT" sz="1000" b="1"/>
              <a:t> </a:t>
            </a:r>
            <a:r>
              <a:rPr lang="en-GB" altLang="it-IT"/>
              <a:t>slide</a:t>
            </a:r>
            <a:r>
              <a:rPr lang="en-GB" altLang="it-IT" b="1"/>
              <a:t> Layout: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Font typeface="Arial" panose="020B0604020202020204" pitchFamily="34" charset="0"/>
              <a:buChar char="•"/>
            </a:pPr>
            <a:r>
              <a:rPr lang="en-GB" altLang="it-IT"/>
              <a:t>For Title &amp; Subtitle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Font typeface="Arial" panose="020B0604020202020204" pitchFamily="34" charset="0"/>
              <a:buChar char="•"/>
            </a:pPr>
            <a:r>
              <a:rPr lang="en-GB" altLang="it-IT"/>
              <a:t>For text with bullet points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Font typeface="Arial" panose="020B0604020202020204" pitchFamily="34" charset="0"/>
              <a:buChar char="•"/>
            </a:pPr>
            <a:r>
              <a:rPr lang="en-GB" altLang="it-IT"/>
              <a:t>For Text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Font typeface="Arial" panose="020B0604020202020204" pitchFamily="34" charset="0"/>
              <a:buChar char="•"/>
            </a:pPr>
            <a:r>
              <a:rPr lang="en-GB" altLang="it-IT"/>
              <a:t>For Picture, graphs, visuals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Font typeface="Arial" panose="020B0604020202020204" pitchFamily="34" charset="0"/>
              <a:buChar char="•"/>
            </a:pPr>
            <a:r>
              <a:rPr lang="en-GB" altLang="it-IT"/>
              <a:t>Two columns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  <a:buFont typeface="Arial" panose="020B0604020202020204" pitchFamily="34" charset="0"/>
              <a:buChar char="•"/>
            </a:pPr>
            <a:r>
              <a:rPr lang="en-GB" altLang="it-IT"/>
              <a:t>Blank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85"/>
              </a:spcAft>
            </a:pPr>
            <a:endParaRPr lang="en-GB" altLang="it-IT"/>
          </a:p>
          <a:p>
            <a:pPr>
              <a:spcBef>
                <a:spcPts val="712"/>
              </a:spcBef>
              <a:buClrTx/>
            </a:pPr>
            <a:r>
              <a:rPr lang="en-GB" altLang="it-IT" b="1"/>
              <a:t>If you want Copy &amp; paste </a:t>
            </a:r>
            <a:r>
              <a:rPr lang="en-GB" altLang="it-IT"/>
              <a:t>an element from the Clip Board to the particular slide: </a:t>
            </a:r>
            <a:br>
              <a:rPr lang="en-GB" altLang="it-IT"/>
            </a:br>
            <a:r>
              <a:rPr lang="en-GB" altLang="it-IT"/>
              <a:t>1. Click on a box to mark it.</a:t>
            </a:r>
          </a:p>
          <a:p>
            <a:pPr>
              <a:spcBef>
                <a:spcPts val="712"/>
              </a:spcBef>
              <a:buClrTx/>
            </a:pPr>
            <a:r>
              <a:rPr lang="en-GB" altLang="it-IT"/>
              <a:t>2. Position the mouse pointer on the box frame: Copy!</a:t>
            </a:r>
            <a:r>
              <a:rPr lang="de-DE" altLang="it-IT"/>
              <a:t> </a:t>
            </a:r>
            <a:br>
              <a:rPr lang="de-DE" altLang="it-IT"/>
            </a:br>
            <a:r>
              <a:rPr lang="de-DE" altLang="it-IT"/>
              <a:t>3. </a:t>
            </a:r>
            <a:r>
              <a:rPr lang="en-GB" altLang="it-IT"/>
              <a:t>Click on the particular slide: Paste!</a:t>
            </a:r>
          </a:p>
          <a:p>
            <a:pPr>
              <a:spcBef>
                <a:spcPts val="712"/>
              </a:spcBef>
              <a:buClrTx/>
            </a:pPr>
            <a:endParaRPr lang="en-GB" altLang="it-IT"/>
          </a:p>
          <a:p>
            <a:pPr>
              <a:spcBef>
                <a:spcPts val="712"/>
              </a:spcBef>
              <a:buClrTx/>
            </a:pPr>
            <a:r>
              <a:rPr lang="en-GB" altLang="it-IT"/>
              <a:t>How you intend to use the elements is your choice. </a:t>
            </a:r>
            <a:br>
              <a:rPr lang="en-GB" altLang="it-IT"/>
            </a:br>
            <a:r>
              <a:rPr lang="en-GB" altLang="it-IT"/>
              <a:t>You can combine the text block style with the background colour in different manner.</a:t>
            </a:r>
          </a:p>
          <a:p>
            <a:pPr>
              <a:spcBef>
                <a:spcPts val="712"/>
              </a:spcBef>
              <a:buClrTx/>
            </a:pPr>
            <a:endParaRPr lang="en-GB" altLang="it-IT"/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5792776" y="6744484"/>
            <a:ext cx="4437278" cy="35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290860-CE5E-4DA3-861B-72E44833FF34}" type="slidenum">
              <a:rPr lang="it-IT" altLang="it-IT" sz="13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it-IT" altLang="it-IT" sz="1300"/>
          </a:p>
        </p:txBody>
      </p:sp>
    </p:spTree>
    <p:extLst>
      <p:ext uri="{BB962C8B-B14F-4D97-AF65-F5344CB8AC3E}">
        <p14:creationId xmlns:p14="http://schemas.microsoft.com/office/powerpoint/2010/main" val="2667199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9CFB2-4E34-4790-8918-EC933EC35A3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9973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42E3E-3F84-43BF-B461-DADB814C691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38624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550D5-991D-4D7D-A9A4-3539E987F57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84009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6634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7829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43728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1660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5191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1826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5500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61515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C3C46-7662-4D96-84EB-DA5BCFE1851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820203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95415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446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33253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C01FE-D0A3-4FC0-8EF3-B136902E61E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355662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FE223-66E0-4B42-B27D-E3F001138DB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329083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66FFA-184D-4982-89F1-8777CE77B57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990567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62CE3-22C0-4A15-85F9-8BBC75C5373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119761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DFBF0-CE62-42FF-B6D3-78B3B4B1B24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771691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6A0CD-3824-4DBE-BDCE-EB1B688A343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651810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AA2F1-89A5-47CE-B1BA-D41B6172E64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82259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14D19-0041-4BF0-B8DC-313B5899098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162855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053AB-23A8-4B07-A4A4-F18DCBDC0D8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526043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6CC50-B9AD-4EF9-8364-C47EFEA3A9B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847956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3195F-FC00-419F-82FC-ED9C879C6DF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6806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AEBA1-F45A-4A2E-964D-E306F92A81F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929869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93738" y="403225"/>
            <a:ext cx="8693150" cy="6405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9D891-A751-4A0F-9793-5B5178FFB4F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446255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E392D-5865-4039-9369-A9130A022F9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728481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FAB3B-FC95-4B33-A061-DD58F92F681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795204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E9B98-0428-432C-BFFA-A3553881B38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362278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E4ABD-358F-45D7-9686-32B685626D6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548276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1166A-837E-4D26-A588-B957ED087F9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27823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5443C-8D8E-4D63-BCEB-3257C42F820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097862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1B082-44FE-4044-B57F-BA3F35D02D8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361216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B0A86-0733-4415-A8F2-1DB88140AB5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915797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3DE17-5CE2-4044-BA66-7197299A77D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553353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BA43C-0351-40CB-ADED-0ED0C3F1144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264302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82602-DCD1-4860-8155-2029B9A5E30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081690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D8395-70EC-40AC-8F57-2D63598A5DA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647994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65321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21114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843504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4660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CB357-F843-4C26-B7EA-01A02805258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682172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18500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53567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58682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516925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8064585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94563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6427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3B561-C58E-4290-A85A-168A6B15F9B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90949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6E518-B9CA-44DF-BB04-AFA45B2F77A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69044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FA8A9-9E0B-4E2C-A065-9F2718D346F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69351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58CDC-D942-4F32-B930-119D1687568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3407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080625" cy="755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23838"/>
            <a:ext cx="2162175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5684838" y="6981825"/>
            <a:ext cx="3313112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20" rIns="90000" bIns="45000"/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179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179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179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179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  <a:defRPr/>
            </a:pPr>
            <a:r>
              <a:rPr lang="fr-FR" altLang="it-IT" sz="1200" smtClean="0">
                <a:solidFill>
                  <a:srgbClr val="000000"/>
                </a:solidFill>
              </a:rPr>
              <a:t>Raffaele De Monte, </a:t>
            </a:r>
            <a:r>
              <a:rPr lang="it-IT" altLang="it-IT" sz="1200" smtClean="0">
                <a:solidFill>
                  <a:srgbClr val="000000"/>
                </a:solidFill>
              </a:rPr>
              <a:t>Nov</a:t>
            </a:r>
            <a:r>
              <a:rPr lang="fr-FR" altLang="it-IT" sz="1200" smtClean="0">
                <a:solidFill>
                  <a:srgbClr val="000000"/>
                </a:solidFill>
              </a:rPr>
              <a:t> </a:t>
            </a:r>
            <a:r>
              <a:rPr lang="it-IT" altLang="it-IT" sz="1200" smtClean="0">
                <a:solidFill>
                  <a:srgbClr val="000000"/>
                </a:solidFill>
              </a:rPr>
              <a:t>21</a:t>
            </a:r>
            <a:r>
              <a:rPr lang="fr-FR" altLang="it-IT" sz="1200" smtClean="0">
                <a:solidFill>
                  <a:srgbClr val="000000"/>
                </a:solidFill>
              </a:rPr>
              <a:t>, 201</a:t>
            </a:r>
            <a:r>
              <a:rPr lang="it-IT" altLang="it-IT" sz="1200" smtClean="0">
                <a:solidFill>
                  <a:srgbClr val="000000"/>
                </a:solidFill>
              </a:rPr>
              <a:t>7</a:t>
            </a:r>
            <a:endParaRPr lang="en-GB" altLang="it-IT" sz="1200" smtClean="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9723438" y="7078663"/>
            <a:ext cx="2111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buClrTx/>
              <a:buSzPct val="100000"/>
              <a:buFontTx/>
              <a:buNone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609184E-4F7E-44DF-A23C-B66E753630D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788988" y="6973888"/>
            <a:ext cx="489585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20" rIns="90000" bIns="45000"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399588" algn="l"/>
                <a:tab pos="9847263" algn="l"/>
                <a:tab pos="10294938" algn="l"/>
                <a:tab pos="10744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399588" algn="l"/>
                <a:tab pos="9847263" algn="l"/>
                <a:tab pos="10294938" algn="l"/>
                <a:tab pos="10744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399588" algn="l"/>
                <a:tab pos="9847263" algn="l"/>
                <a:tab pos="10294938" algn="l"/>
                <a:tab pos="10744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399588" algn="l"/>
                <a:tab pos="9847263" algn="l"/>
                <a:tab pos="10294938" algn="l"/>
                <a:tab pos="10744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399588" algn="l"/>
                <a:tab pos="9847263" algn="l"/>
                <a:tab pos="10294938" algn="l"/>
                <a:tab pos="10744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179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399588" algn="l"/>
                <a:tab pos="9847263" algn="l"/>
                <a:tab pos="10294938" algn="l"/>
                <a:tab pos="10744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179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399588" algn="l"/>
                <a:tab pos="9847263" algn="l"/>
                <a:tab pos="10294938" algn="l"/>
                <a:tab pos="10744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179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399588" algn="l"/>
                <a:tab pos="9847263" algn="l"/>
                <a:tab pos="10294938" algn="l"/>
                <a:tab pos="10744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179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399588" algn="l"/>
                <a:tab pos="9847263" algn="l"/>
                <a:tab pos="10294938" algn="l"/>
                <a:tab pos="10744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SzPct val="100000"/>
              <a:defRPr/>
            </a:pPr>
            <a:r>
              <a:rPr lang="en-US" altLang="it-IT" sz="1200" smtClean="0">
                <a:solidFill>
                  <a:srgbClr val="000000"/>
                </a:solidFill>
              </a:rPr>
              <a:t>ESS 4</a:t>
            </a:r>
            <a:r>
              <a:rPr lang="it-IT" altLang="it-IT" sz="1200" baseline="30000" smtClean="0">
                <a:solidFill>
                  <a:srgbClr val="000000"/>
                </a:solidFill>
              </a:rPr>
              <a:t>th</a:t>
            </a:r>
            <a:r>
              <a:rPr lang="it-IT" altLang="it-IT" sz="1200" smtClean="0">
                <a:solidFill>
                  <a:srgbClr val="000000"/>
                </a:solidFill>
              </a:rPr>
              <a:t> </a:t>
            </a:r>
            <a:r>
              <a:rPr lang="en-US" altLang="it-IT" sz="1200" smtClean="0">
                <a:solidFill>
                  <a:srgbClr val="000000"/>
                </a:solidFill>
              </a:rPr>
              <a:t>BI Forum</a:t>
            </a:r>
            <a:r>
              <a:rPr lang="it-IT" altLang="it-IT" sz="1200" smtClean="0">
                <a:solidFill>
                  <a:srgbClr val="000000"/>
                </a:solidFill>
              </a:rPr>
              <a:t> 	</a:t>
            </a:r>
          </a:p>
        </p:txBody>
      </p:sp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6869113"/>
            <a:ext cx="598488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2" name="Picture 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950" y="6869113"/>
            <a:ext cx="5984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3" name="Picture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038" y="473075"/>
            <a:ext cx="10588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defTabSz="1793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1793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PGothic" pitchFamily="34" charset="-128"/>
        </a:defRPr>
      </a:lvl2pPr>
      <a:lvl3pPr algn="ctr" defTabSz="1793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PGothic" pitchFamily="34" charset="-128"/>
        </a:defRPr>
      </a:lvl3pPr>
      <a:lvl4pPr algn="ctr" defTabSz="1793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PGothic" pitchFamily="34" charset="-128"/>
        </a:defRPr>
      </a:lvl4pPr>
      <a:lvl5pPr algn="ctr" defTabSz="1793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PGothic" pitchFamily="34" charset="-128"/>
        </a:defRPr>
      </a:lvl5pPr>
      <a:lvl6pPr marL="2514600" indent="-228600" algn="ctr" defTabSz="1793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PGothic" pitchFamily="34" charset="-128"/>
        </a:defRPr>
      </a:lvl6pPr>
      <a:lvl7pPr marL="2971800" indent="-228600" algn="ctr" defTabSz="1793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PGothic" pitchFamily="34" charset="-128"/>
        </a:defRPr>
      </a:lvl7pPr>
      <a:lvl8pPr marL="3429000" indent="-228600" algn="ctr" defTabSz="1793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PGothic" pitchFamily="34" charset="-128"/>
        </a:defRPr>
      </a:lvl8pPr>
      <a:lvl9pPr marL="3886200" indent="-228600" algn="ctr" defTabSz="1793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PGothic" pitchFamily="34" charset="-128"/>
        </a:defRPr>
      </a:lvl9pPr>
    </p:titleStyle>
    <p:bodyStyle>
      <a:lvl1pPr marL="342900" indent="-342900" algn="l" defTabSz="179388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179388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179388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179388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179388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179388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179388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179388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179388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1793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1793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PGothic" pitchFamily="34" charset="-128"/>
        </a:defRPr>
      </a:lvl2pPr>
      <a:lvl3pPr algn="ctr" defTabSz="1793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PGothic" pitchFamily="34" charset="-128"/>
        </a:defRPr>
      </a:lvl3pPr>
      <a:lvl4pPr algn="ctr" defTabSz="1793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PGothic" pitchFamily="34" charset="-128"/>
        </a:defRPr>
      </a:lvl4pPr>
      <a:lvl5pPr algn="ctr" defTabSz="1793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PGothic" pitchFamily="34" charset="-128"/>
        </a:defRPr>
      </a:lvl5pPr>
      <a:lvl6pPr marL="2514600" indent="-228600" algn="ctr" defTabSz="1793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PGothic" pitchFamily="34" charset="-128"/>
        </a:defRPr>
      </a:lvl6pPr>
      <a:lvl7pPr marL="2971800" indent="-228600" algn="ctr" defTabSz="1793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PGothic" pitchFamily="34" charset="-128"/>
        </a:defRPr>
      </a:lvl7pPr>
      <a:lvl8pPr marL="3429000" indent="-228600" algn="ctr" defTabSz="1793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PGothic" pitchFamily="34" charset="-128"/>
        </a:defRPr>
      </a:lvl8pPr>
      <a:lvl9pPr marL="3886200" indent="-228600" algn="ctr" defTabSz="1793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PGothic" pitchFamily="34" charset="-128"/>
        </a:defRPr>
      </a:lvl9pPr>
    </p:titleStyle>
    <p:bodyStyle>
      <a:lvl1pPr marL="342900" indent="-342900" algn="l" defTabSz="179388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179388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179388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179388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179388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179388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179388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179388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179388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080625" cy="755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23838"/>
            <a:ext cx="2162175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6869113"/>
            <a:ext cx="598488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950" y="6869113"/>
            <a:ext cx="5984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038" y="473075"/>
            <a:ext cx="10588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9" name="Picture 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07950"/>
            <a:ext cx="276225" cy="10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5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9648825" y="7019925"/>
            <a:ext cx="2873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1">
              <a:lnSpc>
                <a:spcPct val="93000"/>
              </a:lnSpc>
              <a:buClrTx/>
              <a:buSzPct val="100000"/>
              <a:buFontTx/>
              <a:buNone/>
              <a:tabLst>
                <a:tab pos="1793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D901E9E1-125D-4D94-B6DA-A9346C52825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4107" name="Text Box 11"/>
          <p:cNvSpPr txBox="1">
            <a:spLocks noChangeArrowheads="1"/>
          </p:cNvSpPr>
          <p:nvPr userDrawn="1"/>
        </p:nvSpPr>
        <p:spPr bwMode="auto">
          <a:xfrm>
            <a:off x="5688013" y="7019925"/>
            <a:ext cx="3313112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20" rIns="90000" bIns="45000"/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179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179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179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179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  <a:defRPr/>
            </a:pPr>
            <a:r>
              <a:rPr lang="fr-FR" altLang="it-IT" sz="1200" smtClean="0">
                <a:solidFill>
                  <a:srgbClr val="000000"/>
                </a:solidFill>
              </a:rPr>
              <a:t>Raffaele De Monte, </a:t>
            </a:r>
            <a:r>
              <a:rPr lang="it-IT" altLang="it-IT" sz="1200" smtClean="0">
                <a:solidFill>
                  <a:srgbClr val="000000"/>
                </a:solidFill>
              </a:rPr>
              <a:t>Nov</a:t>
            </a:r>
            <a:r>
              <a:rPr lang="fr-FR" altLang="it-IT" sz="1200" smtClean="0">
                <a:solidFill>
                  <a:srgbClr val="000000"/>
                </a:solidFill>
              </a:rPr>
              <a:t> </a:t>
            </a:r>
            <a:r>
              <a:rPr lang="it-IT" altLang="it-IT" sz="1200" smtClean="0">
                <a:solidFill>
                  <a:srgbClr val="000000"/>
                </a:solidFill>
              </a:rPr>
              <a:t>21</a:t>
            </a:r>
            <a:r>
              <a:rPr lang="fr-FR" altLang="it-IT" sz="1200" smtClean="0">
                <a:solidFill>
                  <a:srgbClr val="000000"/>
                </a:solidFill>
              </a:rPr>
              <a:t>, 201</a:t>
            </a:r>
            <a:r>
              <a:rPr lang="it-IT" altLang="it-IT" sz="1200" smtClean="0">
                <a:solidFill>
                  <a:srgbClr val="000000"/>
                </a:solidFill>
              </a:rPr>
              <a:t>7</a:t>
            </a:r>
            <a:endParaRPr lang="fr-FR" altLang="it-IT" sz="1200" smtClean="0">
              <a:solidFill>
                <a:srgbClr val="000000"/>
              </a:solidFill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 userDrawn="1"/>
        </p:nvSpPr>
        <p:spPr bwMode="auto">
          <a:xfrm>
            <a:off x="792163" y="7019925"/>
            <a:ext cx="3963987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20" rIns="90000" bIns="45000"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399588" algn="l"/>
                <a:tab pos="9847263" algn="l"/>
                <a:tab pos="10294938" algn="l"/>
                <a:tab pos="10744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399588" algn="l"/>
                <a:tab pos="9847263" algn="l"/>
                <a:tab pos="10294938" algn="l"/>
                <a:tab pos="10744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399588" algn="l"/>
                <a:tab pos="9847263" algn="l"/>
                <a:tab pos="10294938" algn="l"/>
                <a:tab pos="10744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399588" algn="l"/>
                <a:tab pos="9847263" algn="l"/>
                <a:tab pos="10294938" algn="l"/>
                <a:tab pos="10744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399588" algn="l"/>
                <a:tab pos="9847263" algn="l"/>
                <a:tab pos="10294938" algn="l"/>
                <a:tab pos="10744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179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399588" algn="l"/>
                <a:tab pos="9847263" algn="l"/>
                <a:tab pos="10294938" algn="l"/>
                <a:tab pos="10744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179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399588" algn="l"/>
                <a:tab pos="9847263" algn="l"/>
                <a:tab pos="10294938" algn="l"/>
                <a:tab pos="10744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179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399588" algn="l"/>
                <a:tab pos="9847263" algn="l"/>
                <a:tab pos="10294938" algn="l"/>
                <a:tab pos="10744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179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399588" algn="l"/>
                <a:tab pos="9847263" algn="l"/>
                <a:tab pos="10294938" algn="l"/>
                <a:tab pos="10744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SzPct val="100000"/>
              <a:defRPr/>
            </a:pPr>
            <a:r>
              <a:rPr lang="en-US" altLang="it-IT" sz="1200" smtClean="0">
                <a:solidFill>
                  <a:srgbClr val="000000"/>
                </a:solidFill>
              </a:rPr>
              <a:t>ESS 4</a:t>
            </a:r>
            <a:r>
              <a:rPr lang="it-IT" altLang="it-IT" sz="1200" baseline="30000" smtClean="0">
                <a:solidFill>
                  <a:srgbClr val="000000"/>
                </a:solidFill>
              </a:rPr>
              <a:t>th</a:t>
            </a:r>
            <a:r>
              <a:rPr lang="it-IT" altLang="it-IT" sz="1200" smtClean="0">
                <a:solidFill>
                  <a:srgbClr val="000000"/>
                </a:solidFill>
              </a:rPr>
              <a:t> </a:t>
            </a:r>
            <a:r>
              <a:rPr lang="en-US" altLang="it-IT" sz="1200" smtClean="0">
                <a:solidFill>
                  <a:srgbClr val="000000"/>
                </a:solidFill>
              </a:rPr>
              <a:t>BI Forum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ctr" defTabSz="1793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1793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PGothic" pitchFamily="34" charset="-128"/>
        </a:defRPr>
      </a:lvl2pPr>
      <a:lvl3pPr algn="ctr" defTabSz="1793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PGothic" pitchFamily="34" charset="-128"/>
        </a:defRPr>
      </a:lvl3pPr>
      <a:lvl4pPr algn="ctr" defTabSz="1793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PGothic" pitchFamily="34" charset="-128"/>
        </a:defRPr>
      </a:lvl4pPr>
      <a:lvl5pPr algn="ctr" defTabSz="1793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PGothic" pitchFamily="34" charset="-128"/>
        </a:defRPr>
      </a:lvl5pPr>
      <a:lvl6pPr marL="2514600" indent="-228600" algn="ctr" defTabSz="1793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PGothic" pitchFamily="34" charset="-128"/>
        </a:defRPr>
      </a:lvl6pPr>
      <a:lvl7pPr marL="2971800" indent="-228600" algn="ctr" defTabSz="1793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PGothic" pitchFamily="34" charset="-128"/>
        </a:defRPr>
      </a:lvl7pPr>
      <a:lvl8pPr marL="3429000" indent="-228600" algn="ctr" defTabSz="1793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PGothic" pitchFamily="34" charset="-128"/>
        </a:defRPr>
      </a:lvl8pPr>
      <a:lvl9pPr marL="3886200" indent="-228600" algn="ctr" defTabSz="1793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PGothic" pitchFamily="34" charset="-128"/>
        </a:defRPr>
      </a:lvl9pPr>
    </p:titleStyle>
    <p:bodyStyle>
      <a:lvl1pPr marL="342900" indent="-342900" algn="l" defTabSz="179388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179388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179388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179388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179388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179388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179388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179388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179388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080625" cy="755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23838"/>
            <a:ext cx="2162175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5684838" y="6981825"/>
            <a:ext cx="3313112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20" rIns="90000" bIns="45000"/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179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179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179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179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  <a:defRPr/>
            </a:pPr>
            <a:r>
              <a:rPr lang="fr-FR" altLang="it-IT" sz="1200" smtClean="0">
                <a:solidFill>
                  <a:srgbClr val="000000"/>
                </a:solidFill>
              </a:rPr>
              <a:t>Raffaele De Monte, </a:t>
            </a:r>
            <a:r>
              <a:rPr lang="it-IT" altLang="it-IT" sz="1200" smtClean="0">
                <a:solidFill>
                  <a:srgbClr val="000000"/>
                </a:solidFill>
              </a:rPr>
              <a:t>Nov</a:t>
            </a:r>
            <a:r>
              <a:rPr lang="fr-FR" altLang="it-IT" sz="1200" smtClean="0">
                <a:solidFill>
                  <a:srgbClr val="000000"/>
                </a:solidFill>
              </a:rPr>
              <a:t> </a:t>
            </a:r>
            <a:r>
              <a:rPr lang="it-IT" altLang="it-IT" sz="1200" smtClean="0">
                <a:solidFill>
                  <a:srgbClr val="000000"/>
                </a:solidFill>
              </a:rPr>
              <a:t>21</a:t>
            </a:r>
            <a:r>
              <a:rPr lang="fr-FR" altLang="it-IT" sz="1200" smtClean="0">
                <a:solidFill>
                  <a:srgbClr val="000000"/>
                </a:solidFill>
              </a:rPr>
              <a:t>, 201</a:t>
            </a:r>
            <a:r>
              <a:rPr lang="it-IT" altLang="it-IT" sz="1200" smtClean="0">
                <a:solidFill>
                  <a:srgbClr val="000000"/>
                </a:solidFill>
              </a:rPr>
              <a:t>7</a:t>
            </a:r>
            <a:endParaRPr lang="fr-FR" altLang="it-IT" sz="1200" smtClean="0">
              <a:solidFill>
                <a:srgbClr val="000000"/>
              </a:solidFill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88988" y="6973888"/>
            <a:ext cx="489585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520" rIns="90000" bIns="45000"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399588" algn="l"/>
                <a:tab pos="9847263" algn="l"/>
                <a:tab pos="10294938" algn="l"/>
                <a:tab pos="10744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399588" algn="l"/>
                <a:tab pos="9847263" algn="l"/>
                <a:tab pos="10294938" algn="l"/>
                <a:tab pos="10744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399588" algn="l"/>
                <a:tab pos="9847263" algn="l"/>
                <a:tab pos="10294938" algn="l"/>
                <a:tab pos="10744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399588" algn="l"/>
                <a:tab pos="9847263" algn="l"/>
                <a:tab pos="10294938" algn="l"/>
                <a:tab pos="10744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399588" algn="l"/>
                <a:tab pos="9847263" algn="l"/>
                <a:tab pos="10294938" algn="l"/>
                <a:tab pos="10744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179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399588" algn="l"/>
                <a:tab pos="9847263" algn="l"/>
                <a:tab pos="10294938" algn="l"/>
                <a:tab pos="10744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179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399588" algn="l"/>
                <a:tab pos="9847263" algn="l"/>
                <a:tab pos="10294938" algn="l"/>
                <a:tab pos="10744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179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399588" algn="l"/>
                <a:tab pos="9847263" algn="l"/>
                <a:tab pos="10294938" algn="l"/>
                <a:tab pos="10744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179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399588" algn="l"/>
                <a:tab pos="9847263" algn="l"/>
                <a:tab pos="10294938" algn="l"/>
                <a:tab pos="107442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SzPct val="100000"/>
              <a:defRPr/>
            </a:pPr>
            <a:r>
              <a:rPr lang="en-US" altLang="it-IT" sz="1200" smtClean="0">
                <a:solidFill>
                  <a:srgbClr val="000000"/>
                </a:solidFill>
              </a:rPr>
              <a:t>ESS </a:t>
            </a:r>
            <a:r>
              <a:rPr lang="it-IT" altLang="it-IT" sz="1200" smtClean="0">
                <a:solidFill>
                  <a:srgbClr val="000000"/>
                </a:solidFill>
              </a:rPr>
              <a:t>4</a:t>
            </a:r>
            <a:r>
              <a:rPr lang="it-IT" altLang="it-IT" sz="1200" baseline="30000" smtClean="0">
                <a:solidFill>
                  <a:srgbClr val="000000"/>
                </a:solidFill>
              </a:rPr>
              <a:t>th</a:t>
            </a:r>
            <a:r>
              <a:rPr lang="it-IT" altLang="it-IT" sz="1200" smtClean="0">
                <a:solidFill>
                  <a:srgbClr val="000000"/>
                </a:solidFill>
              </a:rPr>
              <a:t> </a:t>
            </a:r>
            <a:r>
              <a:rPr lang="en-US" altLang="it-IT" sz="1200" smtClean="0">
                <a:solidFill>
                  <a:srgbClr val="000000"/>
                </a:solidFill>
              </a:rPr>
              <a:t> BI Forum</a:t>
            </a:r>
          </a:p>
        </p:txBody>
      </p:sp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6869113"/>
            <a:ext cx="598488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3" name="Picture 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950" y="6869113"/>
            <a:ext cx="5984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4" name="Picture 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038" y="473075"/>
            <a:ext cx="10588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0" y="3275013"/>
            <a:ext cx="1008062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76680" rIns="90000" bIns="45000"/>
          <a:lstStyle>
            <a:lvl1pPr algn="l"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  <a:tab pos="8969375" algn="l"/>
                <a:tab pos="9148763" algn="l"/>
                <a:tab pos="9328150" algn="l"/>
                <a:tab pos="9507538" algn="l"/>
                <a:tab pos="9686925" algn="l"/>
                <a:tab pos="9866313" algn="l"/>
                <a:tab pos="10045700" algn="l"/>
              </a:tabLst>
              <a:defRPr sz="2400"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1pPr>
            <a:lvl2pPr algn="l"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  <a:tab pos="8969375" algn="l"/>
                <a:tab pos="9148763" algn="l"/>
                <a:tab pos="9328150" algn="l"/>
                <a:tab pos="9507538" algn="l"/>
                <a:tab pos="9686925" algn="l"/>
                <a:tab pos="9866313" algn="l"/>
                <a:tab pos="10045700" algn="l"/>
              </a:tabLst>
              <a:defRPr sz="2400"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2pPr>
            <a:lvl3pPr algn="l"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  <a:tab pos="8969375" algn="l"/>
                <a:tab pos="9148763" algn="l"/>
                <a:tab pos="9328150" algn="l"/>
                <a:tab pos="9507538" algn="l"/>
                <a:tab pos="9686925" algn="l"/>
                <a:tab pos="9866313" algn="l"/>
                <a:tab pos="10045700" algn="l"/>
              </a:tabLst>
              <a:defRPr sz="2400"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3pPr>
            <a:lvl4pPr algn="l"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  <a:tab pos="8969375" algn="l"/>
                <a:tab pos="9148763" algn="l"/>
                <a:tab pos="9328150" algn="l"/>
                <a:tab pos="9507538" algn="l"/>
                <a:tab pos="9686925" algn="l"/>
                <a:tab pos="9866313" algn="l"/>
                <a:tab pos="10045700" algn="l"/>
              </a:tabLst>
              <a:defRPr sz="2400"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4pPr>
            <a:lvl5pPr algn="l"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  <a:tab pos="8969375" algn="l"/>
                <a:tab pos="9148763" algn="l"/>
                <a:tab pos="9328150" algn="l"/>
                <a:tab pos="9507538" algn="l"/>
                <a:tab pos="9686925" algn="l"/>
                <a:tab pos="9866313" algn="l"/>
                <a:tab pos="10045700" algn="l"/>
              </a:tabLst>
              <a:defRPr sz="2400"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179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  <a:tab pos="8969375" algn="l"/>
                <a:tab pos="9148763" algn="l"/>
                <a:tab pos="9328150" algn="l"/>
                <a:tab pos="9507538" algn="l"/>
                <a:tab pos="9686925" algn="l"/>
                <a:tab pos="9866313" algn="l"/>
                <a:tab pos="10045700" algn="l"/>
              </a:tabLst>
              <a:defRPr sz="2400"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179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  <a:tab pos="8969375" algn="l"/>
                <a:tab pos="9148763" algn="l"/>
                <a:tab pos="9328150" algn="l"/>
                <a:tab pos="9507538" algn="l"/>
                <a:tab pos="9686925" algn="l"/>
                <a:tab pos="9866313" algn="l"/>
                <a:tab pos="10045700" algn="l"/>
              </a:tabLst>
              <a:defRPr sz="2400"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179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  <a:tab pos="8969375" algn="l"/>
                <a:tab pos="9148763" algn="l"/>
                <a:tab pos="9328150" algn="l"/>
                <a:tab pos="9507538" algn="l"/>
                <a:tab pos="9686925" algn="l"/>
                <a:tab pos="9866313" algn="l"/>
                <a:tab pos="10045700" algn="l"/>
              </a:tabLst>
              <a:defRPr sz="2400"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1793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  <a:tab pos="8969375" algn="l"/>
                <a:tab pos="9148763" algn="l"/>
                <a:tab pos="9328150" algn="l"/>
                <a:tab pos="9507538" algn="l"/>
                <a:tab pos="9686925" algn="l"/>
                <a:tab pos="9866313" algn="l"/>
                <a:tab pos="10045700" algn="l"/>
              </a:tabLst>
              <a:defRPr sz="2400"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>
              <a:lnSpc>
                <a:spcPct val="93000"/>
              </a:lnSpc>
              <a:buSzPct val="100000"/>
              <a:defRPr/>
            </a:pPr>
            <a:r>
              <a:rPr lang="en-GB" altLang="it-IT" sz="3300" smtClean="0">
                <a:solidFill>
                  <a:srgbClr val="000000"/>
                </a:solidFill>
              </a:rPr>
              <a:t>Thank you!</a:t>
            </a:r>
          </a:p>
          <a:p>
            <a:pPr algn="ctr" eaLnBrk="1">
              <a:lnSpc>
                <a:spcPct val="93000"/>
              </a:lnSpc>
              <a:buSzPct val="100000"/>
              <a:defRPr/>
            </a:pPr>
            <a:endParaRPr lang="en-GB" altLang="it-IT" sz="3300" smtClean="0">
              <a:solidFill>
                <a:srgbClr val="000000"/>
              </a:solidFill>
            </a:endParaRPr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9723438" y="7078663"/>
            <a:ext cx="2111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1">
              <a:lnSpc>
                <a:spcPct val="93000"/>
              </a:lnSpc>
              <a:buClrTx/>
              <a:buSzPct val="100000"/>
              <a:buFontTx/>
              <a:buNone/>
              <a:tabLst>
                <a:tab pos="1793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838AAD76-30D8-4F8F-85D6-BFDEE852B92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1793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1793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PGothic" pitchFamily="34" charset="-128"/>
        </a:defRPr>
      </a:lvl2pPr>
      <a:lvl3pPr algn="ctr" defTabSz="1793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PGothic" pitchFamily="34" charset="-128"/>
        </a:defRPr>
      </a:lvl3pPr>
      <a:lvl4pPr algn="ctr" defTabSz="1793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PGothic" pitchFamily="34" charset="-128"/>
        </a:defRPr>
      </a:lvl4pPr>
      <a:lvl5pPr algn="ctr" defTabSz="1793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PGothic" pitchFamily="34" charset="-128"/>
        </a:defRPr>
      </a:lvl5pPr>
      <a:lvl6pPr marL="2514600" indent="-228600" algn="ctr" defTabSz="1793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PGothic" pitchFamily="34" charset="-128"/>
        </a:defRPr>
      </a:lvl6pPr>
      <a:lvl7pPr marL="2971800" indent="-228600" algn="ctr" defTabSz="1793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PGothic" pitchFamily="34" charset="-128"/>
        </a:defRPr>
      </a:lvl7pPr>
      <a:lvl8pPr marL="3429000" indent="-228600" algn="ctr" defTabSz="1793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PGothic" pitchFamily="34" charset="-128"/>
        </a:defRPr>
      </a:lvl8pPr>
      <a:lvl9pPr marL="3886200" indent="-228600" algn="ctr" defTabSz="1793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PGothic" pitchFamily="34" charset="-128"/>
        </a:defRPr>
      </a:lvl9pPr>
    </p:titleStyle>
    <p:bodyStyle>
      <a:lvl1pPr marL="342900" indent="-342900" algn="l" defTabSz="179388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179388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179388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179388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179388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179388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179388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179388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179388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1793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1793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PGothic" pitchFamily="34" charset="-128"/>
        </a:defRPr>
      </a:lvl2pPr>
      <a:lvl3pPr algn="ctr" defTabSz="1793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PGothic" pitchFamily="34" charset="-128"/>
        </a:defRPr>
      </a:lvl3pPr>
      <a:lvl4pPr algn="ctr" defTabSz="1793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PGothic" pitchFamily="34" charset="-128"/>
        </a:defRPr>
      </a:lvl4pPr>
      <a:lvl5pPr algn="ctr" defTabSz="1793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S PGothic" pitchFamily="34" charset="-128"/>
        </a:defRPr>
      </a:lvl5pPr>
      <a:lvl6pPr marL="2514600" indent="-228600" algn="ctr" defTabSz="1793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PGothic" pitchFamily="34" charset="-128"/>
        </a:defRPr>
      </a:lvl6pPr>
      <a:lvl7pPr marL="2971800" indent="-228600" algn="ctr" defTabSz="1793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PGothic" pitchFamily="34" charset="-128"/>
        </a:defRPr>
      </a:lvl7pPr>
      <a:lvl8pPr marL="3429000" indent="-228600" algn="ctr" defTabSz="1793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PGothic" pitchFamily="34" charset="-128"/>
        </a:defRPr>
      </a:lvl8pPr>
      <a:lvl9pPr marL="3886200" indent="-228600" algn="ctr" defTabSz="1793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PGothic" pitchFamily="34" charset="-128"/>
        </a:defRPr>
      </a:lvl9pPr>
    </p:titleStyle>
    <p:bodyStyle>
      <a:lvl1pPr marL="342900" indent="-342900" algn="l" defTabSz="179388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179388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179388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179388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179388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179388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179388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179388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179388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video" Target="file:///C:\Users\raf\Desktop\PARIGI_ESS\Presentazione_Paris_21_11_2017\2906-V-25to45-20steps.avi" TargetMode="External"/><Relationship Id="rId1" Type="http://schemas.microsoft.com/office/2007/relationships/media" Target="file:///C:\Users\raf\Desktop\PARIGI_ESS\Presentazione_Paris_21_11_2017\2906-V-25to45-20steps.avi" TargetMode="Externa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952750" y="250825"/>
            <a:ext cx="4849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>
                <a:solidFill>
                  <a:schemeClr val="tx1"/>
                </a:solidFill>
                <a:cs typeface="Arial" panose="020B0604020202020204" pitchFamily="34" charset="0"/>
              </a:rPr>
              <a:t>ESS WS tests @ CERN LINAC 4 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835150"/>
            <a:ext cx="7620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2851150" y="708025"/>
            <a:ext cx="424139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solidFill>
                  <a:schemeClr val="tx1"/>
                </a:solidFill>
              </a:rPr>
              <a:t>Powering off </a:t>
            </a:r>
            <a:r>
              <a:rPr lang="en-US" altLang="en-US" dirty="0" smtClean="0">
                <a:solidFill>
                  <a:schemeClr val="tx1"/>
                </a:solidFill>
              </a:rPr>
              <a:t>the first stage of the AFE   (</a:t>
            </a:r>
            <a:r>
              <a:rPr lang="it-IT" altLang="it-IT" sz="1800" dirty="0" smtClean="0">
                <a:solidFill>
                  <a:srgbClr val="000000"/>
                </a:solidFill>
              </a:rPr>
              <a:t>+- </a:t>
            </a:r>
            <a:r>
              <a:rPr lang="it-IT" altLang="it-IT" sz="1800" dirty="0">
                <a:solidFill>
                  <a:srgbClr val="000000"/>
                </a:solidFill>
              </a:rPr>
              <a:t>5VCC_HV </a:t>
            </a:r>
            <a:r>
              <a:rPr lang="it-IT" altLang="it-IT" sz="1800" dirty="0" smtClean="0">
                <a:solidFill>
                  <a:srgbClr val="000000"/>
                </a:solidFill>
              </a:rPr>
              <a:t>OFF)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476375"/>
            <a:ext cx="8239125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1476375"/>
            <a:ext cx="2808288" cy="2578100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4" name="Line 5"/>
          <p:cNvSpPr>
            <a:spLocks noChangeShapeType="1"/>
          </p:cNvSpPr>
          <p:nvPr/>
        </p:nvSpPr>
        <p:spPr bwMode="auto">
          <a:xfrm flipV="1">
            <a:off x="6048375" y="4067175"/>
            <a:ext cx="73025" cy="1800225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6911975" y="4427538"/>
            <a:ext cx="19859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/>
            <a:r>
              <a:rPr lang="en-US" altLang="it-IT">
                <a:solidFill>
                  <a:srgbClr val="FF0000"/>
                </a:solidFill>
              </a:rPr>
              <a:t>Zoom </a:t>
            </a:r>
          </a:p>
          <a:p>
            <a:pPr defTabSz="914400"/>
            <a:r>
              <a:rPr lang="en-US" altLang="it-IT">
                <a:solidFill>
                  <a:srgbClr val="FF0000"/>
                </a:solidFill>
              </a:rPr>
              <a:t>@125Msmps</a:t>
            </a:r>
          </a:p>
        </p:txBody>
      </p:sp>
      <p:sp>
        <p:nvSpPr>
          <p:cNvPr id="20486" name="Rectangle 8"/>
          <p:cNvSpPr>
            <a:spLocks noChangeArrowheads="1"/>
          </p:cNvSpPr>
          <p:nvPr/>
        </p:nvSpPr>
        <p:spPr bwMode="auto">
          <a:xfrm>
            <a:off x="2879725" y="250825"/>
            <a:ext cx="57610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/>
            <a:r>
              <a:rPr lang="en-US" altLang="en-US" b="1" dirty="0">
                <a:solidFill>
                  <a:schemeClr val="tx1"/>
                </a:solidFill>
              </a:rPr>
              <a:t>ESS WS tests @ CERN LINAC 4 </a:t>
            </a:r>
          </a:p>
          <a:p>
            <a:pPr defTabSz="914400"/>
            <a:r>
              <a:rPr lang="en-US" altLang="en-US" b="1" dirty="0" smtClean="0">
                <a:solidFill>
                  <a:schemeClr val="tx1"/>
                </a:solidFill>
              </a:rPr>
              <a:t>With LINAC4 </a:t>
            </a:r>
            <a:r>
              <a:rPr lang="en-US" altLang="en-US" b="1" dirty="0">
                <a:solidFill>
                  <a:schemeClr val="tx1"/>
                </a:solidFill>
              </a:rPr>
              <a:t>H- source </a:t>
            </a:r>
            <a:r>
              <a:rPr lang="en-US" altLang="en-US" b="1" dirty="0" smtClean="0">
                <a:solidFill>
                  <a:schemeClr val="tx1"/>
                </a:solidFill>
              </a:rPr>
              <a:t>OFF ,RF ON</a:t>
            </a:r>
            <a:endParaRPr lang="en-US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ChangeArrowheads="1"/>
          </p:cNvSpPr>
          <p:nvPr/>
        </p:nvSpPr>
        <p:spPr bwMode="auto">
          <a:xfrm>
            <a:off x="2879725" y="250825"/>
            <a:ext cx="50387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/>
            <a:r>
              <a:rPr lang="en-US" altLang="en-US" b="1" dirty="0">
                <a:solidFill>
                  <a:schemeClr val="tx1"/>
                </a:solidFill>
              </a:rPr>
              <a:t>ESS WS tests @ CERN LINAC 4 </a:t>
            </a:r>
          </a:p>
          <a:p>
            <a:pPr defTabSz="914400"/>
            <a:r>
              <a:rPr lang="en-US" altLang="en-US" b="1" dirty="0">
                <a:solidFill>
                  <a:schemeClr val="tx1"/>
                </a:solidFill>
              </a:rPr>
              <a:t>Electrical noises </a:t>
            </a:r>
            <a:r>
              <a:rPr lang="en-US" altLang="en-US" b="1" dirty="0" smtClean="0">
                <a:solidFill>
                  <a:schemeClr val="tx1"/>
                </a:solidFill>
              </a:rPr>
              <a:t>measurements </a:t>
            </a:r>
          </a:p>
          <a:p>
            <a:pPr defTabSz="914400"/>
            <a:r>
              <a:rPr lang="en-US" altLang="en-US" b="1" dirty="0" smtClean="0">
                <a:solidFill>
                  <a:schemeClr val="tx1"/>
                </a:solidFill>
              </a:rPr>
              <a:t>With RF ON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55836" y="1691605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tx1"/>
                </a:solidFill>
              </a:rPr>
              <a:t>Worst</a:t>
            </a:r>
            <a:r>
              <a:rPr lang="it-IT" dirty="0" smtClean="0">
                <a:solidFill>
                  <a:schemeClr val="tx1"/>
                </a:solidFill>
              </a:rPr>
              <a:t> case: HIGH gain </a:t>
            </a:r>
            <a:r>
              <a:rPr lang="it-IT" dirty="0" err="1" smtClean="0">
                <a:solidFill>
                  <a:schemeClr val="tx1"/>
                </a:solidFill>
              </a:rPr>
              <a:t>channel</a:t>
            </a:r>
            <a:endParaRPr lang="it-IT" dirty="0" smtClean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r>
              <a:rPr lang="it-IT" dirty="0" smtClean="0">
                <a:solidFill>
                  <a:schemeClr val="tx1"/>
                </a:solidFill>
              </a:rPr>
              <a:t>RMS </a:t>
            </a:r>
            <a:r>
              <a:rPr lang="it-IT" dirty="0" err="1" smtClean="0">
                <a:solidFill>
                  <a:schemeClr val="tx1"/>
                </a:solidFill>
              </a:rPr>
              <a:t>value</a:t>
            </a:r>
            <a:r>
              <a:rPr lang="it-IT" dirty="0" smtClean="0">
                <a:solidFill>
                  <a:schemeClr val="tx1"/>
                </a:solidFill>
              </a:rPr>
              <a:t> of 048 </a:t>
            </a:r>
            <a:r>
              <a:rPr lang="it-IT" dirty="0" err="1" smtClean="0">
                <a:solidFill>
                  <a:schemeClr val="tx1"/>
                </a:solidFill>
              </a:rPr>
              <a:t>samples</a:t>
            </a:r>
            <a:r>
              <a:rPr lang="it-IT" dirty="0" smtClean="0">
                <a:solidFill>
                  <a:schemeClr val="tx1"/>
                </a:solidFill>
              </a:rPr>
              <a:t> with klystrons ON</a:t>
            </a:r>
          </a:p>
          <a:p>
            <a:endParaRPr lang="it-IT" dirty="0">
              <a:solidFill>
                <a:schemeClr val="tx1"/>
              </a:solidFill>
            </a:endParaRPr>
          </a:p>
          <a:p>
            <a:r>
              <a:rPr lang="it-IT" dirty="0" err="1" smtClean="0">
                <a:solidFill>
                  <a:schemeClr val="tx1"/>
                </a:solidFill>
              </a:rPr>
              <a:t>Without</a:t>
            </a:r>
            <a:r>
              <a:rPr lang="it-IT" dirty="0" smtClean="0">
                <a:solidFill>
                  <a:schemeClr val="tx1"/>
                </a:solidFill>
              </a:rPr>
              <a:t> L4 </a:t>
            </a:r>
            <a:r>
              <a:rPr lang="it-IT" dirty="0" err="1" smtClean="0">
                <a:solidFill>
                  <a:schemeClr val="tx1"/>
                </a:solidFill>
              </a:rPr>
              <a:t>beam</a:t>
            </a:r>
            <a:r>
              <a:rPr lang="it-IT" dirty="0" smtClean="0">
                <a:solidFill>
                  <a:schemeClr val="tx1"/>
                </a:solidFill>
              </a:rPr>
              <a:t> source: 1.1mv RMS ≈ 150nA</a:t>
            </a:r>
          </a:p>
          <a:p>
            <a:endParaRPr lang="it-IT" dirty="0">
              <a:solidFill>
                <a:schemeClr val="tx1"/>
              </a:solidFill>
            </a:endParaRPr>
          </a:p>
          <a:p>
            <a:r>
              <a:rPr lang="it-IT" dirty="0" smtClean="0">
                <a:solidFill>
                  <a:schemeClr val="tx1"/>
                </a:solidFill>
              </a:rPr>
              <a:t>With L4 </a:t>
            </a:r>
            <a:r>
              <a:rPr lang="it-IT" dirty="0" err="1" smtClean="0">
                <a:solidFill>
                  <a:schemeClr val="tx1"/>
                </a:solidFill>
              </a:rPr>
              <a:t>beam</a:t>
            </a:r>
            <a:r>
              <a:rPr lang="it-IT" dirty="0" smtClean="0">
                <a:solidFill>
                  <a:schemeClr val="tx1"/>
                </a:solidFill>
              </a:rPr>
              <a:t> source: 6 mv RMS </a:t>
            </a:r>
            <a:r>
              <a:rPr lang="it-IT" dirty="0">
                <a:solidFill>
                  <a:schemeClr val="tx1"/>
                </a:solidFill>
              </a:rPr>
              <a:t>≈ </a:t>
            </a:r>
            <a:r>
              <a:rPr lang="it-IT" dirty="0" smtClean="0">
                <a:solidFill>
                  <a:schemeClr val="tx1"/>
                </a:solidFill>
              </a:rPr>
              <a:t> 750nA</a:t>
            </a:r>
          </a:p>
          <a:p>
            <a:endParaRPr lang="it-IT" dirty="0">
              <a:solidFill>
                <a:schemeClr val="tx1"/>
              </a:solidFill>
            </a:endParaRPr>
          </a:p>
          <a:p>
            <a:r>
              <a:rPr lang="it-IT" dirty="0" err="1" smtClean="0">
                <a:solidFill>
                  <a:schemeClr val="tx1"/>
                </a:solidFill>
              </a:rPr>
              <a:t>Making</a:t>
            </a:r>
            <a:r>
              <a:rPr lang="it-IT" dirty="0" smtClean="0">
                <a:solidFill>
                  <a:schemeClr val="tx1"/>
                </a:solidFill>
              </a:rPr>
              <a:t> a </a:t>
            </a:r>
            <a:r>
              <a:rPr lang="it-IT" dirty="0" err="1" smtClean="0">
                <a:solidFill>
                  <a:schemeClr val="tx1"/>
                </a:solidFill>
              </a:rPr>
              <a:t>mean</a:t>
            </a:r>
            <a:r>
              <a:rPr lang="it-IT" dirty="0" smtClean="0">
                <a:solidFill>
                  <a:schemeClr val="tx1"/>
                </a:solidFill>
              </a:rPr>
              <a:t> of 100 or more ADC </a:t>
            </a:r>
            <a:r>
              <a:rPr lang="it-IT" dirty="0" err="1" smtClean="0">
                <a:solidFill>
                  <a:schemeClr val="tx1"/>
                </a:solidFill>
              </a:rPr>
              <a:t>samples</a:t>
            </a:r>
            <a:r>
              <a:rPr lang="it-IT" dirty="0" smtClean="0">
                <a:solidFill>
                  <a:schemeClr val="tx1"/>
                </a:solidFill>
              </a:rPr>
              <a:t> can reduce the </a:t>
            </a:r>
            <a:r>
              <a:rPr lang="it-IT" dirty="0" err="1" smtClean="0">
                <a:solidFill>
                  <a:schemeClr val="tx1"/>
                </a:solidFill>
              </a:rPr>
              <a:t>effect</a:t>
            </a:r>
            <a:r>
              <a:rPr lang="it-IT" dirty="0" smtClean="0">
                <a:solidFill>
                  <a:schemeClr val="tx1"/>
                </a:solidFill>
              </a:rPr>
              <a:t> by a </a:t>
            </a:r>
            <a:r>
              <a:rPr lang="it-IT" dirty="0" err="1" smtClean="0">
                <a:solidFill>
                  <a:schemeClr val="tx1"/>
                </a:solidFill>
              </a:rPr>
              <a:t>factor</a:t>
            </a:r>
            <a:r>
              <a:rPr lang="it-IT" dirty="0" smtClean="0">
                <a:solidFill>
                  <a:schemeClr val="tx1"/>
                </a:solidFill>
              </a:rPr>
              <a:t> of 10. Note </a:t>
            </a:r>
            <a:r>
              <a:rPr lang="it-IT" dirty="0" err="1" smtClean="0">
                <a:solidFill>
                  <a:schemeClr val="tx1"/>
                </a:solidFill>
              </a:rPr>
              <a:t>that</a:t>
            </a:r>
            <a:r>
              <a:rPr lang="it-IT" dirty="0" smtClean="0">
                <a:solidFill>
                  <a:schemeClr val="tx1"/>
                </a:solidFill>
              </a:rPr>
              <a:t> the L4 source 2 MHz </a:t>
            </a:r>
            <a:r>
              <a:rPr lang="it-IT" dirty="0" err="1" smtClean="0">
                <a:solidFill>
                  <a:schemeClr val="tx1"/>
                </a:solidFill>
              </a:rPr>
              <a:t>signal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is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constant</a:t>
            </a:r>
            <a:r>
              <a:rPr lang="it-IT" dirty="0" smtClean="0">
                <a:solidFill>
                  <a:schemeClr val="tx1"/>
                </a:solidFill>
              </a:rPr>
              <a:t> and </a:t>
            </a:r>
            <a:r>
              <a:rPr lang="it-IT" b="1" dirty="0" smtClean="0">
                <a:solidFill>
                  <a:schemeClr val="tx1"/>
                </a:solidFill>
              </a:rPr>
              <a:t>in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b="1" dirty="0" err="1" smtClean="0">
                <a:solidFill>
                  <a:schemeClr val="tx1"/>
                </a:solidFill>
              </a:rPr>
              <a:t>phase</a:t>
            </a:r>
            <a:r>
              <a:rPr lang="it-IT" dirty="0" smtClean="0">
                <a:solidFill>
                  <a:schemeClr val="tx1"/>
                </a:solidFill>
              </a:rPr>
              <a:t> with the </a:t>
            </a:r>
            <a:r>
              <a:rPr lang="it-IT" dirty="0" err="1" smtClean="0">
                <a:solidFill>
                  <a:schemeClr val="tx1"/>
                </a:solidFill>
              </a:rPr>
              <a:t>beam</a:t>
            </a:r>
            <a:r>
              <a:rPr lang="it-IT" dirty="0" smtClean="0">
                <a:solidFill>
                  <a:schemeClr val="tx1"/>
                </a:solidFill>
              </a:rPr>
              <a:t>.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56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2879725" y="250825"/>
            <a:ext cx="50387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/>
            <a:r>
              <a:rPr lang="en-US" altLang="en-US" b="1">
                <a:solidFill>
                  <a:schemeClr val="tx1"/>
                </a:solidFill>
              </a:rPr>
              <a:t>ESS WS tests @ CERN LINAC 4 </a:t>
            </a:r>
          </a:p>
          <a:p>
            <a:pPr defTabSz="914400"/>
            <a:r>
              <a:rPr lang="en-US" altLang="en-US" b="1">
                <a:solidFill>
                  <a:schemeClr val="tx1"/>
                </a:solidFill>
              </a:rPr>
              <a:t>Acquisitions </a:t>
            </a:r>
          </a:p>
        </p:txBody>
      </p:sp>
      <p:pic>
        <p:nvPicPr>
          <p:cNvPr id="100357" name="2906-V-25to45-20steps.avi">
            <a:hlinkClick r:id="" action="ppaction://media"/>
          </p:cNvPr>
          <p:cNvPicPr>
            <a:picLocks noGrp="1" noChangeAspect="1" noChangeArrowheads="1"/>
          </p:cNvPicPr>
          <p:nvPr>
            <p:ph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1114425"/>
            <a:ext cx="8353425" cy="530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809875" y="6416675"/>
            <a:ext cx="395605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it-IT" sz="1800" dirty="0" err="1">
                <a:solidFill>
                  <a:schemeClr val="tx1"/>
                </a:solidFill>
              </a:rPr>
              <a:t>Thanks</a:t>
            </a:r>
            <a:r>
              <a:rPr lang="it-IT" sz="1800" dirty="0">
                <a:solidFill>
                  <a:schemeClr val="tx1"/>
                </a:solidFill>
              </a:rPr>
              <a:t> to S. </a:t>
            </a:r>
            <a:r>
              <a:rPr lang="it-IT" sz="1800" dirty="0" err="1">
                <a:solidFill>
                  <a:schemeClr val="tx1"/>
                </a:solidFill>
              </a:rPr>
              <a:t>Cleva</a:t>
            </a:r>
            <a:r>
              <a:rPr lang="it-IT" sz="1800" dirty="0">
                <a:solidFill>
                  <a:schemeClr val="tx1"/>
                </a:solidFill>
              </a:rPr>
              <a:t> for </a:t>
            </a:r>
            <a:r>
              <a:rPr lang="it-IT" sz="1800" dirty="0" err="1">
                <a:solidFill>
                  <a:schemeClr val="tx1"/>
                </a:solidFill>
              </a:rPr>
              <a:t>this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dirty="0" err="1">
                <a:solidFill>
                  <a:schemeClr val="tx1"/>
                </a:solidFill>
              </a:rPr>
              <a:t>animation</a:t>
            </a:r>
            <a:endParaRPr lang="it-IT" sz="1800" dirty="0">
              <a:solidFill>
                <a:schemeClr val="tx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668604" y="1655601"/>
            <a:ext cx="23042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err="1" smtClean="0">
                <a:solidFill>
                  <a:schemeClr val="tx1"/>
                </a:solidFill>
              </a:rPr>
              <a:t>According</a:t>
            </a:r>
            <a:r>
              <a:rPr lang="it-IT" sz="1800" dirty="0" smtClean="0">
                <a:solidFill>
                  <a:schemeClr val="tx1"/>
                </a:solidFill>
              </a:rPr>
              <a:t> to standard LINAC4 WS </a:t>
            </a:r>
            <a:r>
              <a:rPr lang="it-IT" sz="1800" dirty="0" err="1" smtClean="0">
                <a:solidFill>
                  <a:schemeClr val="tx1"/>
                </a:solidFill>
              </a:rPr>
              <a:t>motion</a:t>
            </a:r>
            <a:r>
              <a:rPr lang="it-IT" sz="1800" dirty="0" smtClean="0">
                <a:solidFill>
                  <a:schemeClr val="tx1"/>
                </a:solidFill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</a:rPr>
              <a:t>scheme</a:t>
            </a:r>
            <a:r>
              <a:rPr lang="it-IT" sz="1800" dirty="0" smtClean="0">
                <a:solidFill>
                  <a:schemeClr val="tx1"/>
                </a:solidFill>
              </a:rPr>
              <a:t>, the </a:t>
            </a:r>
            <a:r>
              <a:rPr lang="it-IT" sz="1800" dirty="0" err="1" smtClean="0">
                <a:solidFill>
                  <a:schemeClr val="tx1"/>
                </a:solidFill>
              </a:rPr>
              <a:t>wire</a:t>
            </a:r>
            <a:r>
              <a:rPr lang="it-IT" sz="1800" dirty="0" smtClean="0">
                <a:solidFill>
                  <a:schemeClr val="tx1"/>
                </a:solidFill>
              </a:rPr>
              <a:t> first go </a:t>
            </a:r>
            <a:r>
              <a:rPr lang="it-IT" sz="1800" dirty="0" err="1" smtClean="0">
                <a:solidFill>
                  <a:schemeClr val="tx1"/>
                </a:solidFill>
              </a:rPr>
              <a:t>completely</a:t>
            </a:r>
            <a:r>
              <a:rPr lang="it-IT" sz="1800" dirty="0" smtClean="0">
                <a:solidFill>
                  <a:schemeClr val="tx1"/>
                </a:solidFill>
              </a:rPr>
              <a:t> out in fast mode, </a:t>
            </a:r>
            <a:r>
              <a:rPr lang="it-IT" sz="1800" dirty="0" err="1" smtClean="0">
                <a:solidFill>
                  <a:schemeClr val="tx1"/>
                </a:solidFill>
              </a:rPr>
              <a:t>then</a:t>
            </a:r>
            <a:r>
              <a:rPr lang="it-IT" sz="1800" dirty="0" smtClean="0">
                <a:solidFill>
                  <a:schemeClr val="tx1"/>
                </a:solidFill>
              </a:rPr>
              <a:t> the </a:t>
            </a:r>
            <a:r>
              <a:rPr lang="it-IT" sz="1800" dirty="0" err="1" smtClean="0">
                <a:solidFill>
                  <a:schemeClr val="tx1"/>
                </a:solidFill>
              </a:rPr>
              <a:t>measure</a:t>
            </a:r>
            <a:r>
              <a:rPr lang="it-IT" sz="1800" dirty="0" smtClean="0">
                <a:solidFill>
                  <a:schemeClr val="tx1"/>
                </a:solidFill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</a:rPr>
              <a:t>will</a:t>
            </a:r>
            <a:r>
              <a:rPr lang="it-IT" sz="1800" dirty="0" smtClean="0">
                <a:solidFill>
                  <a:schemeClr val="tx1"/>
                </a:solidFill>
              </a:rPr>
              <a:t> start </a:t>
            </a:r>
            <a:r>
              <a:rPr lang="it-IT" sz="1800" dirty="0" err="1" smtClean="0">
                <a:solidFill>
                  <a:schemeClr val="tx1"/>
                </a:solidFill>
              </a:rPr>
              <a:t>always</a:t>
            </a:r>
            <a:r>
              <a:rPr lang="it-IT" sz="1800" dirty="0" smtClean="0">
                <a:solidFill>
                  <a:schemeClr val="tx1"/>
                </a:solidFill>
              </a:rPr>
              <a:t> in the </a:t>
            </a:r>
            <a:r>
              <a:rPr lang="it-IT" sz="1800" dirty="0" err="1" smtClean="0">
                <a:solidFill>
                  <a:schemeClr val="tx1"/>
                </a:solidFill>
              </a:rPr>
              <a:t>same</a:t>
            </a:r>
            <a:r>
              <a:rPr lang="it-IT" sz="1800" dirty="0" smtClean="0">
                <a:solidFill>
                  <a:schemeClr val="tx1"/>
                </a:solidFill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</a:rPr>
              <a:t>direction</a:t>
            </a:r>
            <a:r>
              <a:rPr lang="it-IT" sz="1800" dirty="0" smtClean="0">
                <a:solidFill>
                  <a:schemeClr val="tx1"/>
                </a:solidFill>
              </a:rPr>
              <a:t> (out to in)</a:t>
            </a:r>
            <a:endParaRPr lang="it-IT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0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03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5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0357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550"/>
            <a:ext cx="10144125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2879725" y="250825"/>
            <a:ext cx="50387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/>
            <a:r>
              <a:rPr lang="en-US" altLang="en-US" b="1">
                <a:solidFill>
                  <a:schemeClr val="tx1"/>
                </a:solidFill>
              </a:rPr>
              <a:t>ESS WS tests @ CERN LINAC 4 </a:t>
            </a:r>
          </a:p>
          <a:p>
            <a:pPr defTabSz="914400"/>
            <a:r>
              <a:rPr lang="en-US" altLang="en-US" b="1">
                <a:solidFill>
                  <a:schemeClr val="tx1"/>
                </a:solidFill>
              </a:rPr>
              <a:t>Signal charge computation </a:t>
            </a:r>
          </a:p>
        </p:txBody>
      </p:sp>
      <p:sp>
        <p:nvSpPr>
          <p:cNvPr id="23556" name="Line 7"/>
          <p:cNvSpPr>
            <a:spLocks noChangeShapeType="1"/>
          </p:cNvSpPr>
          <p:nvPr/>
        </p:nvSpPr>
        <p:spPr bwMode="auto">
          <a:xfrm>
            <a:off x="5327650" y="3635375"/>
            <a:ext cx="694" cy="250036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3557" name="Line 8"/>
          <p:cNvSpPr>
            <a:spLocks noChangeShapeType="1"/>
          </p:cNvSpPr>
          <p:nvPr/>
        </p:nvSpPr>
        <p:spPr bwMode="auto">
          <a:xfrm flipH="1">
            <a:off x="4392240" y="3635375"/>
            <a:ext cx="373" cy="25209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3558" name="Text Box 9"/>
          <p:cNvSpPr txBox="1">
            <a:spLocks noChangeArrowheads="1"/>
          </p:cNvSpPr>
          <p:nvPr/>
        </p:nvSpPr>
        <p:spPr bwMode="auto">
          <a:xfrm>
            <a:off x="431800" y="1279525"/>
            <a:ext cx="900112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/>
            <a:r>
              <a:rPr lang="en-US" altLang="it-IT" sz="1800">
                <a:solidFill>
                  <a:schemeClr val="tx1"/>
                </a:solidFill>
              </a:rPr>
              <a:t>To calculate the A.U. value for the beam profile plot we use a simple integral value</a:t>
            </a:r>
          </a:p>
          <a:p>
            <a:pPr defTabSz="914400"/>
            <a:r>
              <a:rPr lang="en-US" altLang="it-IT" sz="1800">
                <a:solidFill>
                  <a:schemeClr val="tx1"/>
                </a:solidFill>
              </a:rPr>
              <a:t>(simple sum) of samples from 900 to 1100 that are more “quiets” than previous (head)</a:t>
            </a:r>
          </a:p>
          <a:p>
            <a:pPr defTabSz="914400"/>
            <a:r>
              <a:rPr lang="en-US" altLang="it-IT" sz="1800">
                <a:solidFill>
                  <a:schemeClr val="tx1"/>
                </a:solidFill>
              </a:rPr>
              <a:t> or subsequents (tail)</a:t>
            </a:r>
          </a:p>
          <a:p>
            <a:pPr defTabSz="914400"/>
            <a:r>
              <a:rPr lang="en-US" altLang="it-IT" sz="1800">
                <a:solidFill>
                  <a:schemeClr val="tx1"/>
                </a:solidFill>
              </a:rPr>
              <a:t>A good idea is to make these parameters configurable in the user interface of the beam profile measurement system</a:t>
            </a:r>
          </a:p>
        </p:txBody>
      </p:sp>
      <p:cxnSp>
        <p:nvCxnSpPr>
          <p:cNvPr id="5" name="Connettore 1 4"/>
          <p:cNvCxnSpPr/>
          <p:nvPr/>
        </p:nvCxnSpPr>
        <p:spPr bwMode="auto">
          <a:xfrm>
            <a:off x="1331900" y="3483649"/>
            <a:ext cx="0" cy="267267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CasellaDiTesto 8"/>
          <p:cNvSpPr txBox="1"/>
          <p:nvPr/>
        </p:nvSpPr>
        <p:spPr>
          <a:xfrm>
            <a:off x="176756" y="613573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1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16" name="Connettore 1 15"/>
          <p:cNvCxnSpPr/>
          <p:nvPr/>
        </p:nvCxnSpPr>
        <p:spPr bwMode="auto">
          <a:xfrm>
            <a:off x="5868404" y="3483649"/>
            <a:ext cx="0" cy="267267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CasellaDiTesto 1"/>
          <p:cNvSpPr txBox="1"/>
          <p:nvPr/>
        </p:nvSpPr>
        <p:spPr>
          <a:xfrm>
            <a:off x="1043868" y="6197292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tx1"/>
                </a:solidFill>
              </a:rPr>
              <a:t>230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085906" y="6236179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tx1"/>
                </a:solidFill>
              </a:rPr>
              <a:t>900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932362" y="6222678"/>
            <a:ext cx="736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tx1"/>
                </a:solidFill>
              </a:rPr>
              <a:t>1100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668654" y="6232991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tx1"/>
                </a:solidFill>
              </a:rPr>
              <a:t>1230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9216776" y="6218592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tx1"/>
                </a:solidFill>
              </a:rPr>
              <a:t>2048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2863850" y="147638"/>
            <a:ext cx="64071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/>
            <a:r>
              <a:rPr lang="en-US" altLang="en-US" b="1">
                <a:solidFill>
                  <a:schemeClr val="tx1"/>
                </a:solidFill>
              </a:rPr>
              <a:t>ESS WS tests @ CERN LINAC 4 </a:t>
            </a:r>
          </a:p>
          <a:p>
            <a:pPr defTabSz="914400"/>
            <a:r>
              <a:rPr lang="en-US" altLang="en-US" b="1">
                <a:solidFill>
                  <a:schemeClr val="tx1"/>
                </a:solidFill>
              </a:rPr>
              <a:t>Horizontal Beam Profile</a:t>
            </a:r>
            <a:r>
              <a:rPr lang="en-US" altLang="en-US">
                <a:solidFill>
                  <a:schemeClr val="tx1"/>
                </a:solidFill>
              </a:rPr>
              <a:t>  (LowGain Mode)</a:t>
            </a:r>
          </a:p>
          <a:p>
            <a:pPr defTabSz="914400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1511300" y="1331913"/>
            <a:ext cx="54569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/>
            <a:r>
              <a:rPr lang="en-US" altLang="it-IT" dirty="0" smtClean="0">
                <a:solidFill>
                  <a:schemeClr val="tx1"/>
                </a:solidFill>
              </a:rPr>
              <a:t>Plot of raw data from single acquisition</a:t>
            </a:r>
            <a:endParaRPr lang="en-US" altLang="it-IT" dirty="0">
              <a:solidFill>
                <a:schemeClr val="tx1"/>
              </a:solidFill>
            </a:endParaRPr>
          </a:p>
        </p:txBody>
      </p:sp>
      <p:pic>
        <p:nvPicPr>
          <p:cNvPr id="24580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979613"/>
            <a:ext cx="8489950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258888"/>
            <a:ext cx="9290050" cy="595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3024188" y="179388"/>
            <a:ext cx="50387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/>
            <a:r>
              <a:rPr lang="en-US" altLang="en-US" b="1">
                <a:solidFill>
                  <a:schemeClr val="tx1"/>
                </a:solidFill>
              </a:rPr>
              <a:t>ESS WS tests @ CERN LINAC 4 </a:t>
            </a:r>
          </a:p>
          <a:p>
            <a:pPr defTabSz="914400"/>
            <a:r>
              <a:rPr lang="en-US" altLang="en-US" b="1">
                <a:solidFill>
                  <a:schemeClr val="tx1"/>
                </a:solidFill>
              </a:rPr>
              <a:t>Horizontal Beam Profile</a:t>
            </a:r>
            <a:r>
              <a:rPr lang="en-US" altLang="en-US">
                <a:solidFill>
                  <a:schemeClr val="tx1"/>
                </a:solidFill>
              </a:rPr>
              <a:t>  (LowGain Mode)</a:t>
            </a: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5796060" y="1148705"/>
            <a:ext cx="37040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/>
            <a:r>
              <a:rPr lang="en-US" altLang="it-IT" dirty="0" smtClean="0">
                <a:solidFill>
                  <a:schemeClr val="tx1"/>
                </a:solidFill>
              </a:rPr>
              <a:t>Average </a:t>
            </a:r>
            <a:r>
              <a:rPr lang="en-US" altLang="it-IT" dirty="0">
                <a:solidFill>
                  <a:schemeClr val="tx1"/>
                </a:solidFill>
              </a:rPr>
              <a:t>of 4 </a:t>
            </a:r>
            <a:r>
              <a:rPr lang="en-US" altLang="it-IT" dirty="0" err="1" smtClean="0">
                <a:solidFill>
                  <a:schemeClr val="tx1"/>
                </a:solidFill>
              </a:rPr>
              <a:t>acqs</a:t>
            </a:r>
            <a:r>
              <a:rPr lang="en-US" altLang="it-IT" dirty="0" smtClean="0">
                <a:solidFill>
                  <a:schemeClr val="tx1"/>
                </a:solidFill>
              </a:rPr>
              <a:t> </a:t>
            </a:r>
            <a:r>
              <a:rPr lang="en-US" altLang="it-IT" dirty="0">
                <a:solidFill>
                  <a:schemeClr val="tx1"/>
                </a:solidFill>
              </a:rPr>
              <a:t>per dot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150938"/>
            <a:ext cx="9291637" cy="595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503808" y="1587023"/>
            <a:ext cx="39224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/>
            <a:r>
              <a:rPr lang="en-US" altLang="it-IT" dirty="0">
                <a:solidFill>
                  <a:schemeClr val="tx1"/>
                </a:solidFill>
              </a:rPr>
              <a:t>Plot of the </a:t>
            </a:r>
            <a:r>
              <a:rPr lang="en-US" altLang="it-IT" b="1" dirty="0">
                <a:solidFill>
                  <a:schemeClr val="tx1"/>
                </a:solidFill>
              </a:rPr>
              <a:t>COMBINATION</a:t>
            </a:r>
            <a:r>
              <a:rPr lang="en-US" altLang="it-IT" dirty="0">
                <a:solidFill>
                  <a:schemeClr val="tx1"/>
                </a:solidFill>
              </a:rPr>
              <a:t> </a:t>
            </a:r>
            <a:endParaRPr lang="en-US" altLang="it-IT" dirty="0" smtClean="0">
              <a:solidFill>
                <a:schemeClr val="tx1"/>
              </a:solidFill>
            </a:endParaRPr>
          </a:p>
          <a:p>
            <a:pPr defTabSz="914400"/>
            <a:r>
              <a:rPr lang="en-US" altLang="it-IT" dirty="0" smtClean="0">
                <a:solidFill>
                  <a:schemeClr val="tx1"/>
                </a:solidFill>
              </a:rPr>
              <a:t>of </a:t>
            </a:r>
            <a:r>
              <a:rPr lang="en-US" altLang="it-IT" dirty="0">
                <a:solidFill>
                  <a:schemeClr val="tx1"/>
                </a:solidFill>
              </a:rPr>
              <a:t>the two input stages</a:t>
            </a:r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3024188" y="179388"/>
            <a:ext cx="50387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/>
            <a:r>
              <a:rPr lang="en-US" altLang="en-US" b="1">
                <a:solidFill>
                  <a:schemeClr val="tx1"/>
                </a:solidFill>
              </a:rPr>
              <a:t>ESS WS tests @ CERN LINAC 4 </a:t>
            </a:r>
          </a:p>
          <a:p>
            <a:pPr defTabSz="914400"/>
            <a:r>
              <a:rPr lang="en-US" altLang="en-US" b="1">
                <a:solidFill>
                  <a:schemeClr val="tx1"/>
                </a:solidFill>
              </a:rPr>
              <a:t>Horizontal Beam Profile</a:t>
            </a:r>
            <a:r>
              <a:rPr lang="en-US" altLang="en-US">
                <a:solidFill>
                  <a:schemeClr val="tx1"/>
                </a:solidFill>
              </a:rPr>
              <a:t>  (LowGain Mode)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2988"/>
            <a:ext cx="9680575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3024188" y="179388"/>
            <a:ext cx="50387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/>
            <a:r>
              <a:rPr lang="en-US" altLang="en-US" b="1">
                <a:solidFill>
                  <a:schemeClr val="tx1"/>
                </a:solidFill>
              </a:rPr>
              <a:t>ESS WS tests @ CERN LINAC 4 </a:t>
            </a:r>
          </a:p>
          <a:p>
            <a:pPr defTabSz="914400"/>
            <a:r>
              <a:rPr lang="en-US" altLang="en-US" b="1">
                <a:solidFill>
                  <a:schemeClr val="tx1"/>
                </a:solidFill>
              </a:rPr>
              <a:t>Horizontal Beam Profile</a:t>
            </a:r>
            <a:r>
              <a:rPr lang="en-US" altLang="en-US">
                <a:solidFill>
                  <a:schemeClr val="tx1"/>
                </a:solidFill>
              </a:rPr>
              <a:t>  (HighGain Mode)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143768" y="1417657"/>
            <a:ext cx="38375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/>
            <a:r>
              <a:rPr lang="en-US" altLang="it-IT" dirty="0">
                <a:solidFill>
                  <a:schemeClr val="tx1"/>
                </a:solidFill>
              </a:rPr>
              <a:t>Plot of the </a:t>
            </a:r>
            <a:r>
              <a:rPr lang="en-US" altLang="it-IT" b="1" dirty="0" smtClean="0">
                <a:solidFill>
                  <a:schemeClr val="tx1"/>
                </a:solidFill>
              </a:rPr>
              <a:t>COMBINATION</a:t>
            </a:r>
          </a:p>
          <a:p>
            <a:pPr defTabSz="914400"/>
            <a:r>
              <a:rPr lang="en-US" altLang="it-IT" dirty="0" smtClean="0">
                <a:solidFill>
                  <a:schemeClr val="tx1"/>
                </a:solidFill>
              </a:rPr>
              <a:t>of </a:t>
            </a:r>
            <a:r>
              <a:rPr lang="en-US" altLang="it-IT" dirty="0">
                <a:solidFill>
                  <a:schemeClr val="tx1"/>
                </a:solidFill>
              </a:rPr>
              <a:t>the two input stages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ChangeArrowheads="1"/>
          </p:cNvSpPr>
          <p:nvPr/>
        </p:nvSpPr>
        <p:spPr bwMode="auto">
          <a:xfrm>
            <a:off x="2952750" y="323850"/>
            <a:ext cx="57594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/>
            <a:r>
              <a:rPr lang="en-US" altLang="en-US" b="1">
                <a:solidFill>
                  <a:schemeClr val="tx1"/>
                </a:solidFill>
              </a:rPr>
              <a:t>ESS WS tests @ CERN LINAC 4 </a:t>
            </a:r>
          </a:p>
          <a:p>
            <a:pPr defTabSz="914400"/>
            <a:r>
              <a:rPr lang="en-US" altLang="en-US" b="1">
                <a:solidFill>
                  <a:schemeClr val="tx1"/>
                </a:solidFill>
              </a:rPr>
              <a:t>Vertical Beam Profile</a:t>
            </a:r>
            <a:r>
              <a:rPr lang="en-US" altLang="en-US"/>
              <a:t> </a:t>
            </a:r>
            <a:r>
              <a:rPr lang="en-US" altLang="en-US">
                <a:solidFill>
                  <a:schemeClr val="tx1"/>
                </a:solidFill>
              </a:rPr>
              <a:t>(HighGain Mode)</a:t>
            </a:r>
          </a:p>
          <a:p>
            <a:pPr defTabSz="914400"/>
            <a:endParaRPr lang="en-US" altLang="en-US"/>
          </a:p>
        </p:txBody>
      </p:sp>
      <p:pic>
        <p:nvPicPr>
          <p:cNvPr id="28675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47813"/>
            <a:ext cx="8207375" cy="4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503238" y="2968625"/>
            <a:ext cx="9361487" cy="16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3000"/>
              </a:lnSpc>
              <a:buSzPct val="100000"/>
            </a:pPr>
            <a:r>
              <a:rPr lang="it-IT" altLang="it-IT" sz="2800" b="1">
                <a:solidFill>
                  <a:schemeClr val="tx1"/>
                </a:solidFill>
              </a:rPr>
              <a:t>Wire Scanner AFE Electronics: </a:t>
            </a:r>
          </a:p>
          <a:p>
            <a:pPr algn="ctr" eaLnBrk="1" hangingPunct="1">
              <a:lnSpc>
                <a:spcPct val="93000"/>
              </a:lnSpc>
              <a:buSzPct val="100000"/>
            </a:pPr>
            <a:r>
              <a:rPr lang="en-US" altLang="it-IT" sz="2800" b="1">
                <a:solidFill>
                  <a:schemeClr val="tx1"/>
                </a:solidFill>
              </a:rPr>
              <a:t>results from WS AFE tests at CERN LINAC4 </a:t>
            </a:r>
            <a:endParaRPr lang="en-GB" altLang="it-IT" sz="2800" b="1">
              <a:solidFill>
                <a:schemeClr val="tx1"/>
              </a:solidFill>
            </a:endParaRP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9796463" y="7078663"/>
            <a:ext cx="212725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SzPct val="100000"/>
            </a:pPr>
            <a:fld id="{5B80FFD3-4FE3-439C-BDF6-E567BE4BA7EE}" type="slidenum">
              <a:rPr lang="it-IT" altLang="it-IT" sz="1300">
                <a:solidFill>
                  <a:srgbClr val="000000"/>
                </a:solidFill>
              </a:rPr>
              <a:pPr eaLnBrk="1">
                <a:lnSpc>
                  <a:spcPct val="93000"/>
                </a:lnSpc>
                <a:buSzPct val="100000"/>
              </a:pPr>
              <a:t>2</a:t>
            </a:fld>
            <a:endParaRPr lang="it-IT" altLang="it-IT" sz="13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476375"/>
            <a:ext cx="9247188" cy="533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3024188" y="179388"/>
            <a:ext cx="503872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/>
            <a:r>
              <a:rPr lang="en-US" altLang="en-US" b="1">
                <a:solidFill>
                  <a:schemeClr val="tx1"/>
                </a:solidFill>
              </a:rPr>
              <a:t>ESS WS tests @ CERN LINAC 4 </a:t>
            </a:r>
          </a:p>
          <a:p>
            <a:pPr defTabSz="914400"/>
            <a:r>
              <a:rPr lang="en-US" altLang="en-US" b="1">
                <a:solidFill>
                  <a:schemeClr val="tx1"/>
                </a:solidFill>
              </a:rPr>
              <a:t>Vertical Beam Profile</a:t>
            </a:r>
            <a:r>
              <a:rPr lang="en-US" altLang="en-US"/>
              <a:t> </a:t>
            </a: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1152525" y="1258888"/>
            <a:ext cx="7289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/>
            <a:r>
              <a:rPr lang="en-US" altLang="it-IT" dirty="0">
                <a:solidFill>
                  <a:schemeClr val="tx1"/>
                </a:solidFill>
              </a:rPr>
              <a:t>Plot of the </a:t>
            </a:r>
            <a:r>
              <a:rPr lang="en-US" altLang="it-IT" b="1" dirty="0">
                <a:solidFill>
                  <a:schemeClr val="tx1"/>
                </a:solidFill>
              </a:rPr>
              <a:t>High Gain input stage in LINEAR scale </a:t>
            </a:r>
          </a:p>
          <a:p>
            <a:pPr defTabSz="914400"/>
            <a:r>
              <a:rPr lang="en-US" altLang="it-IT" b="1" dirty="0">
                <a:solidFill>
                  <a:schemeClr val="tx1"/>
                </a:solidFill>
              </a:rPr>
              <a:t>(more halo details?)</a:t>
            </a:r>
            <a:endParaRPr lang="en-US" altLang="it-I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879725" y="179388"/>
            <a:ext cx="67691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ESS WS tests @ CERN LINAC 4</a:t>
            </a:r>
            <a:r>
              <a:rPr lang="en-US" altLang="en-US" dirty="0"/>
              <a:t>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solidFill>
                  <a:schemeClr val="tx1"/>
                </a:solidFill>
              </a:rPr>
              <a:t>Issues found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9791700" y="7078663"/>
            <a:ext cx="288925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SzPct val="100000"/>
            </a:pPr>
            <a:fld id="{82A19EDE-95ED-47C9-A917-69E5D6B3891B}" type="slidenum">
              <a:rPr lang="it-IT" altLang="it-IT" sz="1300">
                <a:solidFill>
                  <a:srgbClr val="000000"/>
                </a:solidFill>
              </a:rPr>
              <a:pPr eaLnBrk="1">
                <a:lnSpc>
                  <a:spcPct val="93000"/>
                </a:lnSpc>
                <a:buSzPct val="100000"/>
              </a:pPr>
              <a:t>21</a:t>
            </a:fld>
            <a:endParaRPr lang="it-IT" altLang="it-IT" sz="1300">
              <a:solidFill>
                <a:srgbClr val="000000"/>
              </a:solidFill>
            </a:endParaRPr>
          </a:p>
        </p:txBody>
      </p:sp>
      <p:sp>
        <p:nvSpPr>
          <p:cNvPr id="30724" name="Text Box 22"/>
          <p:cNvSpPr txBox="1">
            <a:spLocks noChangeArrowheads="1"/>
          </p:cNvSpPr>
          <p:nvPr/>
        </p:nvSpPr>
        <p:spPr bwMode="auto">
          <a:xfrm>
            <a:off x="287338" y="1476375"/>
            <a:ext cx="9504362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914400" indent="-4572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371600" indent="-4572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828800" indent="-4572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286000" indent="-4572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>
              <a:buFontTx/>
              <a:buChar char="•"/>
            </a:pPr>
            <a:r>
              <a:rPr lang="en-US" altLang="it-IT" dirty="0">
                <a:solidFill>
                  <a:schemeClr val="tx1"/>
                </a:solidFill>
              </a:rPr>
              <a:t>A minor fault has been observed in the Back End high voltage part that in certain conditions required a reset (an electrical disturb was affecting a feedback control) now fixed.</a:t>
            </a:r>
          </a:p>
          <a:p>
            <a:pPr defTabSz="914400">
              <a:buFontTx/>
              <a:buChar char="•"/>
            </a:pPr>
            <a:r>
              <a:rPr lang="en-US" altLang="it-IT" dirty="0">
                <a:solidFill>
                  <a:schemeClr val="tx1"/>
                </a:solidFill>
              </a:rPr>
              <a:t>In this configuration the input cables with </a:t>
            </a:r>
            <a:r>
              <a:rPr lang="en-US" altLang="it-IT" dirty="0" err="1">
                <a:solidFill>
                  <a:schemeClr val="tx1"/>
                </a:solidFill>
              </a:rPr>
              <a:t>nA</a:t>
            </a:r>
            <a:r>
              <a:rPr lang="en-US" altLang="it-IT" dirty="0">
                <a:solidFill>
                  <a:schemeClr val="tx1"/>
                </a:solidFill>
              </a:rPr>
              <a:t> signals were multipolar and with unique shielding: a lot of noise was coming from there: note that the AFE was at 50cm from a waveguide</a:t>
            </a:r>
          </a:p>
          <a:p>
            <a:pPr defTabSz="914400">
              <a:buFontTx/>
              <a:buChar char="•"/>
            </a:pPr>
            <a:r>
              <a:rPr lang="en-US" altLang="it-IT" dirty="0">
                <a:solidFill>
                  <a:schemeClr val="tx1"/>
                </a:solidFill>
              </a:rPr>
              <a:t>An issue with the EPICS acquisition system has been observed while the debug output was sent thru the network instead of local terminal</a:t>
            </a:r>
          </a:p>
          <a:p>
            <a:pPr defTabSz="914400">
              <a:buFontTx/>
              <a:buChar char="•"/>
            </a:pPr>
            <a:r>
              <a:rPr lang="en-US" altLang="it-IT" dirty="0">
                <a:solidFill>
                  <a:schemeClr val="tx1"/>
                </a:solidFill>
              </a:rPr>
              <a:t>The 2MHz signal seems to be collected by the wires at the input, but in ESS installation the source will be completely different.</a:t>
            </a:r>
          </a:p>
          <a:p>
            <a:pPr defTabSz="914400">
              <a:buFontTx/>
              <a:buChar char="•"/>
            </a:pPr>
            <a:r>
              <a:rPr lang="en-US" altLang="it-IT" dirty="0">
                <a:solidFill>
                  <a:schemeClr val="tx1"/>
                </a:solidFill>
              </a:rPr>
              <a:t>The klystrons noise wasn't affecting too much the measure (less than 1% </a:t>
            </a:r>
            <a:r>
              <a:rPr lang="en-US" altLang="it-IT" dirty="0">
                <a:solidFill>
                  <a:schemeClr val="tx1"/>
                </a:solidFill>
                <a:sym typeface="Wingdings" panose="05000000000000000000" pitchFamily="2" charset="2"/>
              </a:rPr>
              <a:t> 0.01 on +- 1V  0,1uA</a:t>
            </a:r>
            <a:r>
              <a:rPr lang="en-US" altLang="it-IT" dirty="0">
                <a:solidFill>
                  <a:schemeClr val="tx1"/>
                </a:solidFill>
              </a:rPr>
              <a:t>) Making a mean of  100 or more ADC samples can reduce the effect by a factor of 10</a:t>
            </a:r>
          </a:p>
          <a:p>
            <a:pPr defTabSz="914400">
              <a:buFontTx/>
              <a:buChar char="•"/>
            </a:pPr>
            <a:endParaRPr lang="en-US" altLang="it-I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879725" y="179388"/>
            <a:ext cx="67691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>
                <a:solidFill>
                  <a:schemeClr val="tx1"/>
                </a:solidFill>
              </a:rPr>
              <a:t>ESS WS tests @ CERN LINAC 4</a:t>
            </a:r>
            <a:r>
              <a:rPr lang="en-US" altLang="en-US"/>
              <a:t>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solidFill>
                  <a:schemeClr val="tx1"/>
                </a:solidFill>
              </a:rPr>
              <a:t>Considerations /Conclusions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9791700" y="7078663"/>
            <a:ext cx="288925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SzPct val="100000"/>
            </a:pPr>
            <a:fld id="{F34537E1-18C5-4FEC-B567-EB1C28839C59}" type="slidenum">
              <a:rPr lang="it-IT" altLang="it-IT" sz="1300">
                <a:solidFill>
                  <a:srgbClr val="000000"/>
                </a:solidFill>
              </a:rPr>
              <a:pPr eaLnBrk="1">
                <a:lnSpc>
                  <a:spcPct val="93000"/>
                </a:lnSpc>
                <a:buSzPct val="100000"/>
              </a:pPr>
              <a:t>22</a:t>
            </a:fld>
            <a:endParaRPr lang="it-IT" altLang="it-IT" sz="1300">
              <a:solidFill>
                <a:srgbClr val="000000"/>
              </a:solidFill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15900" y="1116013"/>
            <a:ext cx="9504363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914400" indent="-4572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371600" indent="-4572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828800" indent="-4572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286000" indent="-457200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>
              <a:buFontTx/>
              <a:buChar char="•"/>
            </a:pPr>
            <a:r>
              <a:rPr lang="en-US" altLang="it-IT" dirty="0">
                <a:solidFill>
                  <a:schemeClr val="tx1"/>
                </a:solidFill>
              </a:rPr>
              <a:t>The working principle of the extended range analog front end has been tested with a real beam and it works as expected</a:t>
            </a:r>
          </a:p>
          <a:p>
            <a:pPr defTabSz="914400">
              <a:buFontTx/>
              <a:buChar char="•"/>
            </a:pPr>
            <a:r>
              <a:rPr lang="en-US" altLang="it-IT" dirty="0">
                <a:solidFill>
                  <a:schemeClr val="tx1"/>
                </a:solidFill>
              </a:rPr>
              <a:t>The signal cables and all the current detection part should be shielded as much as possible</a:t>
            </a:r>
          </a:p>
          <a:p>
            <a:pPr defTabSz="914400">
              <a:buFontTx/>
              <a:buChar char="•"/>
            </a:pPr>
            <a:r>
              <a:rPr lang="en-US" altLang="it-IT" dirty="0">
                <a:solidFill>
                  <a:schemeClr val="tx1"/>
                </a:solidFill>
              </a:rPr>
              <a:t>The 2MHz signal coming from L4 source is affecting our measure, but also with this big issue </a:t>
            </a:r>
            <a:r>
              <a:rPr lang="en-US" altLang="it-IT" dirty="0" smtClean="0">
                <a:solidFill>
                  <a:schemeClr val="tx1"/>
                </a:solidFill>
              </a:rPr>
              <a:t>we measure with </a:t>
            </a:r>
            <a:r>
              <a:rPr lang="en-US" altLang="it-IT" dirty="0">
                <a:solidFill>
                  <a:schemeClr val="tx1"/>
                </a:solidFill>
              </a:rPr>
              <a:t>a 4 decades range</a:t>
            </a:r>
          </a:p>
          <a:p>
            <a:pPr defTabSz="914400">
              <a:buFontTx/>
              <a:buChar char="•"/>
            </a:pPr>
            <a:r>
              <a:rPr lang="en-US" altLang="it-IT" dirty="0">
                <a:solidFill>
                  <a:schemeClr val="tx1"/>
                </a:solidFill>
              </a:rPr>
              <a:t>Without this disturb, </a:t>
            </a:r>
            <a:r>
              <a:rPr lang="en-US" altLang="it-IT" dirty="0" smtClean="0">
                <a:solidFill>
                  <a:schemeClr val="tx1"/>
                </a:solidFill>
              </a:rPr>
              <a:t>at least a </a:t>
            </a:r>
            <a:r>
              <a:rPr lang="en-US" altLang="it-IT" dirty="0">
                <a:solidFill>
                  <a:schemeClr val="tx1"/>
                </a:solidFill>
              </a:rPr>
              <a:t>factor of 5 will get back </a:t>
            </a:r>
          </a:p>
          <a:p>
            <a:pPr defTabSz="914400">
              <a:buFontTx/>
              <a:buChar char="•"/>
            </a:pPr>
            <a:r>
              <a:rPr lang="en-US" altLang="it-IT" dirty="0">
                <a:solidFill>
                  <a:schemeClr val="tx1"/>
                </a:solidFill>
              </a:rPr>
              <a:t>A laboratory calibration is possible using the in house developed “wire scanner electronic simulator” because  we tested that is very similar to the real beam</a:t>
            </a:r>
          </a:p>
          <a:p>
            <a:pPr defTabSz="914400">
              <a:buFontTx/>
              <a:buChar char="•"/>
            </a:pPr>
            <a:r>
              <a:rPr lang="en-US" altLang="it-IT" dirty="0" smtClean="0">
                <a:solidFill>
                  <a:schemeClr val="tx1"/>
                </a:solidFill>
              </a:rPr>
              <a:t>An </a:t>
            </a:r>
            <a:r>
              <a:rPr lang="en-US" altLang="it-IT" dirty="0">
                <a:solidFill>
                  <a:schemeClr val="tx1"/>
                </a:solidFill>
              </a:rPr>
              <a:t>automated calibration procedure, using a programmable pulse generator and our “wire scanner electronic simulator” will be performed to create an </a:t>
            </a:r>
            <a:r>
              <a:rPr lang="en-US" altLang="it-IT" dirty="0" smtClean="0">
                <a:solidFill>
                  <a:schemeClr val="tx1"/>
                </a:solidFill>
              </a:rPr>
              <a:t>exhaustive </a:t>
            </a:r>
            <a:r>
              <a:rPr lang="en-US" altLang="it-IT" dirty="0">
                <a:solidFill>
                  <a:schemeClr val="tx1"/>
                </a:solidFill>
              </a:rPr>
              <a:t>calibration table that will be used by the software to use as best as possible the combination of the two amplifiers (LO and HI gain)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9791700" y="7078663"/>
            <a:ext cx="288925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SzPct val="100000"/>
            </a:pPr>
            <a:fld id="{D9F01304-B41F-4CAD-8F4E-76173E19FD46}" type="slidenum">
              <a:rPr lang="it-IT" altLang="it-IT" sz="1300">
                <a:solidFill>
                  <a:srgbClr val="000000"/>
                </a:solidFill>
              </a:rPr>
              <a:pPr eaLnBrk="1">
                <a:lnSpc>
                  <a:spcPct val="93000"/>
                </a:lnSpc>
                <a:buSzPct val="100000"/>
              </a:pPr>
              <a:t>23</a:t>
            </a:fld>
            <a:endParaRPr lang="it-IT" altLang="it-IT" sz="1300">
              <a:solidFill>
                <a:srgbClr val="000000"/>
              </a:solidFill>
            </a:endParaRPr>
          </a:p>
        </p:txBody>
      </p:sp>
      <p:sp>
        <p:nvSpPr>
          <p:cNvPr id="34819" name="Rectangle 11"/>
          <p:cNvSpPr>
            <a:spLocks noChangeArrowheads="1"/>
          </p:cNvSpPr>
          <p:nvPr/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  <a:tab pos="896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  <a:tab pos="896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  <a:tab pos="896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  <a:tab pos="896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  <a:tab pos="896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  <a:tab pos="896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  <a:tab pos="896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  <a:tab pos="896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  <a:tab pos="896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3000"/>
              </a:lnSpc>
              <a:buSzPct val="100000"/>
            </a:pPr>
            <a:r>
              <a:rPr lang="it-IT" altLang="it-IT" sz="2800">
                <a:solidFill>
                  <a:srgbClr val="000000"/>
                </a:solidFill>
              </a:rPr>
              <a:t>Wire scanner </a:t>
            </a:r>
            <a:br>
              <a:rPr lang="it-IT" altLang="it-IT" sz="2800">
                <a:solidFill>
                  <a:srgbClr val="000000"/>
                </a:solidFill>
              </a:rPr>
            </a:br>
            <a:r>
              <a:rPr lang="it-IT" altLang="it-IT" sz="2800">
                <a:solidFill>
                  <a:srgbClr val="000000"/>
                </a:solidFill>
              </a:rPr>
              <a:t>electronic simulator</a:t>
            </a:r>
          </a:p>
        </p:txBody>
      </p:sp>
      <p:sp>
        <p:nvSpPr>
          <p:cNvPr id="34820" name="Rectangle 62"/>
          <p:cNvSpPr>
            <a:spLocks noChangeArrowheads="1"/>
          </p:cNvSpPr>
          <p:nvPr/>
        </p:nvSpPr>
        <p:spPr bwMode="auto">
          <a:xfrm>
            <a:off x="8064500" y="1835150"/>
            <a:ext cx="1800225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400" b="1">
                <a:solidFill>
                  <a:srgbClr val="000000"/>
                </a:solidFill>
              </a:rPr>
              <a:t>HCNR201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200">
                <a:solidFill>
                  <a:srgbClr val="000000"/>
                </a:solidFill>
              </a:rPr>
              <a:t>High-Linearity Analog Optocoupler</a:t>
            </a:r>
          </a:p>
        </p:txBody>
      </p:sp>
      <p:grpSp>
        <p:nvGrpSpPr>
          <p:cNvPr id="34821" name="Gruppo 1"/>
          <p:cNvGrpSpPr>
            <a:grpSpLocks/>
          </p:cNvGrpSpPr>
          <p:nvPr/>
        </p:nvGrpSpPr>
        <p:grpSpPr bwMode="auto">
          <a:xfrm>
            <a:off x="2087563" y="1619250"/>
            <a:ext cx="6110287" cy="4751388"/>
            <a:chOff x="5219700" y="2484438"/>
            <a:chExt cx="3796037" cy="2736850"/>
          </a:xfrm>
        </p:grpSpPr>
        <p:pic>
          <p:nvPicPr>
            <p:cNvPr id="34872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025" y="2484438"/>
              <a:ext cx="2052638" cy="1352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873" name="Rectangle 29"/>
            <p:cNvSpPr>
              <a:spLocks noChangeArrowheads="1"/>
            </p:cNvSpPr>
            <p:nvPr/>
          </p:nvSpPr>
          <p:spPr bwMode="auto">
            <a:xfrm>
              <a:off x="5219700" y="2555875"/>
              <a:ext cx="576263" cy="503238"/>
            </a:xfrm>
            <a:prstGeom prst="rect">
              <a:avLst/>
            </a:prstGeom>
            <a:noFill/>
            <a:ln w="9398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1793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1793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1793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1793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>
                <a:lnSpc>
                  <a:spcPct val="93000"/>
                </a:lnSpc>
                <a:buSzPct val="100000"/>
              </a:pPr>
              <a:r>
                <a:rPr lang="it-IT" altLang="it-IT" sz="1000">
                  <a:solidFill>
                    <a:srgbClr val="000000"/>
                  </a:solidFill>
                </a:rPr>
                <a:t>PULSER</a:t>
              </a:r>
            </a:p>
          </p:txBody>
        </p:sp>
        <p:sp>
          <p:nvSpPr>
            <p:cNvPr id="34874" name="Line 30"/>
            <p:cNvSpPr>
              <a:spLocks noChangeShapeType="1"/>
            </p:cNvSpPr>
            <p:nvPr/>
          </p:nvSpPr>
          <p:spPr bwMode="auto">
            <a:xfrm>
              <a:off x="6443663" y="2628900"/>
              <a:ext cx="396875" cy="1588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4875" name="Line 31"/>
            <p:cNvSpPr>
              <a:spLocks noChangeShapeType="1"/>
            </p:cNvSpPr>
            <p:nvPr/>
          </p:nvSpPr>
          <p:spPr bwMode="auto">
            <a:xfrm>
              <a:off x="6443663" y="2952750"/>
              <a:ext cx="396875" cy="1588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4876" name="Line 32"/>
            <p:cNvSpPr>
              <a:spLocks noChangeShapeType="1"/>
            </p:cNvSpPr>
            <p:nvPr/>
          </p:nvSpPr>
          <p:spPr bwMode="auto">
            <a:xfrm>
              <a:off x="7199313" y="3600450"/>
              <a:ext cx="1587" cy="35877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4877" name="Line 33"/>
            <p:cNvSpPr>
              <a:spLocks noChangeShapeType="1"/>
            </p:cNvSpPr>
            <p:nvPr/>
          </p:nvSpPr>
          <p:spPr bwMode="auto">
            <a:xfrm>
              <a:off x="7200900" y="3959225"/>
              <a:ext cx="1225550" cy="1588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4878" name="Line 34"/>
            <p:cNvSpPr>
              <a:spLocks noChangeShapeType="1"/>
            </p:cNvSpPr>
            <p:nvPr/>
          </p:nvSpPr>
          <p:spPr bwMode="auto">
            <a:xfrm flipV="1">
              <a:off x="8424863" y="3598863"/>
              <a:ext cx="1587" cy="360362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4879" name="Line 35"/>
            <p:cNvSpPr>
              <a:spLocks noChangeShapeType="1"/>
            </p:cNvSpPr>
            <p:nvPr/>
          </p:nvSpPr>
          <p:spPr bwMode="auto">
            <a:xfrm>
              <a:off x="8783638" y="3276600"/>
              <a:ext cx="180975" cy="1588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4880" name="Line 36"/>
            <p:cNvSpPr>
              <a:spLocks noChangeShapeType="1"/>
            </p:cNvSpPr>
            <p:nvPr/>
          </p:nvSpPr>
          <p:spPr bwMode="auto">
            <a:xfrm flipH="1">
              <a:off x="8964613" y="3276600"/>
              <a:ext cx="0" cy="1655763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4881" name="Line 37"/>
            <p:cNvSpPr>
              <a:spLocks noChangeShapeType="1"/>
            </p:cNvSpPr>
            <p:nvPr/>
          </p:nvSpPr>
          <p:spPr bwMode="auto">
            <a:xfrm flipH="1">
              <a:off x="6657975" y="3276600"/>
              <a:ext cx="147638" cy="1588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4882" name="Line 38"/>
            <p:cNvSpPr>
              <a:spLocks noChangeShapeType="1"/>
            </p:cNvSpPr>
            <p:nvPr/>
          </p:nvSpPr>
          <p:spPr bwMode="auto">
            <a:xfrm>
              <a:off x="6659563" y="3313113"/>
              <a:ext cx="1587" cy="161925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4883" name="Line 39"/>
            <p:cNvSpPr>
              <a:spLocks noChangeShapeType="1"/>
            </p:cNvSpPr>
            <p:nvPr/>
          </p:nvSpPr>
          <p:spPr bwMode="auto">
            <a:xfrm flipV="1">
              <a:off x="6659563" y="3275013"/>
              <a:ext cx="1587" cy="3968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4884" name="Line 40"/>
            <p:cNvSpPr>
              <a:spLocks noChangeShapeType="1"/>
            </p:cNvSpPr>
            <p:nvPr/>
          </p:nvSpPr>
          <p:spPr bwMode="auto">
            <a:xfrm>
              <a:off x="6659563" y="4392613"/>
              <a:ext cx="792162" cy="158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4885" name="Line 41"/>
            <p:cNvSpPr>
              <a:spLocks noChangeShapeType="1"/>
            </p:cNvSpPr>
            <p:nvPr/>
          </p:nvSpPr>
          <p:spPr bwMode="auto">
            <a:xfrm flipV="1">
              <a:off x="7451725" y="4356100"/>
              <a:ext cx="36513" cy="3810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4886" name="Line 42"/>
            <p:cNvSpPr>
              <a:spLocks noChangeShapeType="1"/>
            </p:cNvSpPr>
            <p:nvPr/>
          </p:nvSpPr>
          <p:spPr bwMode="auto">
            <a:xfrm>
              <a:off x="7488238" y="4357688"/>
              <a:ext cx="71437" cy="10795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4887" name="Line 43"/>
            <p:cNvSpPr>
              <a:spLocks noChangeShapeType="1"/>
            </p:cNvSpPr>
            <p:nvPr/>
          </p:nvSpPr>
          <p:spPr bwMode="auto">
            <a:xfrm flipV="1">
              <a:off x="7559675" y="4356100"/>
              <a:ext cx="73025" cy="11112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4888" name="Line 44"/>
            <p:cNvSpPr>
              <a:spLocks noChangeShapeType="1"/>
            </p:cNvSpPr>
            <p:nvPr/>
          </p:nvSpPr>
          <p:spPr bwMode="auto">
            <a:xfrm>
              <a:off x="7632700" y="4357688"/>
              <a:ext cx="71438" cy="10795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4889" name="Line 45"/>
            <p:cNvSpPr>
              <a:spLocks noChangeShapeType="1"/>
            </p:cNvSpPr>
            <p:nvPr/>
          </p:nvSpPr>
          <p:spPr bwMode="auto">
            <a:xfrm flipV="1">
              <a:off x="7704138" y="4356100"/>
              <a:ext cx="71437" cy="11112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4890" name="Line 46"/>
            <p:cNvSpPr>
              <a:spLocks noChangeShapeType="1"/>
            </p:cNvSpPr>
            <p:nvPr/>
          </p:nvSpPr>
          <p:spPr bwMode="auto">
            <a:xfrm>
              <a:off x="7775575" y="4357688"/>
              <a:ext cx="73025" cy="10795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4891" name="Line 47"/>
            <p:cNvSpPr>
              <a:spLocks noChangeShapeType="1"/>
            </p:cNvSpPr>
            <p:nvPr/>
          </p:nvSpPr>
          <p:spPr bwMode="auto">
            <a:xfrm flipV="1">
              <a:off x="7848600" y="4356100"/>
              <a:ext cx="71438" cy="11112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4892" name="Line 48"/>
            <p:cNvSpPr>
              <a:spLocks noChangeShapeType="1"/>
            </p:cNvSpPr>
            <p:nvPr/>
          </p:nvSpPr>
          <p:spPr bwMode="auto">
            <a:xfrm>
              <a:off x="7920038" y="4357688"/>
              <a:ext cx="71437" cy="10795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4893" name="Line 49"/>
            <p:cNvSpPr>
              <a:spLocks noChangeShapeType="1"/>
            </p:cNvSpPr>
            <p:nvPr/>
          </p:nvSpPr>
          <p:spPr bwMode="auto">
            <a:xfrm flipV="1">
              <a:off x="7991475" y="4391025"/>
              <a:ext cx="36513" cy="7620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4894" name="Line 50"/>
            <p:cNvSpPr>
              <a:spLocks noChangeShapeType="1"/>
            </p:cNvSpPr>
            <p:nvPr/>
          </p:nvSpPr>
          <p:spPr bwMode="auto">
            <a:xfrm>
              <a:off x="8027988" y="4392613"/>
              <a:ext cx="936625" cy="158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4895" name="Line 51"/>
            <p:cNvSpPr>
              <a:spLocks noChangeShapeType="1"/>
            </p:cNvSpPr>
            <p:nvPr/>
          </p:nvSpPr>
          <p:spPr bwMode="auto">
            <a:xfrm>
              <a:off x="8280400" y="3959225"/>
              <a:ext cx="1588" cy="115252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4896" name="Line 52"/>
            <p:cNvSpPr>
              <a:spLocks noChangeShapeType="1"/>
            </p:cNvSpPr>
            <p:nvPr/>
          </p:nvSpPr>
          <p:spPr bwMode="auto">
            <a:xfrm>
              <a:off x="8135938" y="5111750"/>
              <a:ext cx="288925" cy="1588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4897" name="Line 53"/>
            <p:cNvSpPr>
              <a:spLocks noChangeShapeType="1"/>
            </p:cNvSpPr>
            <p:nvPr/>
          </p:nvSpPr>
          <p:spPr bwMode="auto">
            <a:xfrm>
              <a:off x="8172450" y="5148263"/>
              <a:ext cx="215900" cy="158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4898" name="Line 54"/>
            <p:cNvSpPr>
              <a:spLocks noChangeShapeType="1"/>
            </p:cNvSpPr>
            <p:nvPr/>
          </p:nvSpPr>
          <p:spPr bwMode="auto">
            <a:xfrm>
              <a:off x="8207375" y="5183188"/>
              <a:ext cx="144463" cy="158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4899" name="Line 55"/>
            <p:cNvSpPr>
              <a:spLocks noChangeShapeType="1"/>
            </p:cNvSpPr>
            <p:nvPr/>
          </p:nvSpPr>
          <p:spPr bwMode="auto">
            <a:xfrm>
              <a:off x="8243888" y="5219700"/>
              <a:ext cx="73025" cy="1588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4900" name="Text Box 56"/>
            <p:cNvSpPr txBox="1">
              <a:spLocks noChangeArrowheads="1"/>
            </p:cNvSpPr>
            <p:nvPr/>
          </p:nvSpPr>
          <p:spPr bwMode="auto">
            <a:xfrm>
              <a:off x="7345047" y="4464151"/>
              <a:ext cx="282064" cy="126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1793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1793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1793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1793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>
                <a:lnSpc>
                  <a:spcPct val="93000"/>
                </a:lnSpc>
                <a:buSzPct val="100000"/>
              </a:pPr>
              <a:r>
                <a:rPr lang="it-IT" altLang="it-IT" sz="900">
                  <a:solidFill>
                    <a:srgbClr val="000000"/>
                  </a:solidFill>
                </a:rPr>
                <a:t>100R</a:t>
              </a:r>
            </a:p>
          </p:txBody>
        </p:sp>
        <p:sp>
          <p:nvSpPr>
            <p:cNvPr id="34901" name="Text Box 57"/>
            <p:cNvSpPr txBox="1">
              <a:spLocks noChangeArrowheads="1"/>
            </p:cNvSpPr>
            <p:nvPr/>
          </p:nvSpPr>
          <p:spPr bwMode="auto">
            <a:xfrm>
              <a:off x="8711975" y="4895756"/>
              <a:ext cx="303762" cy="134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1793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1793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1793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1793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>
                <a:lnSpc>
                  <a:spcPct val="93000"/>
                </a:lnSpc>
                <a:buSzPct val="100000"/>
              </a:pPr>
              <a:r>
                <a:rPr lang="it-IT" altLang="it-IT" sz="1000" b="1">
                  <a:solidFill>
                    <a:srgbClr val="000000"/>
                  </a:solidFill>
                </a:rPr>
                <a:t>I_w 2</a:t>
              </a:r>
            </a:p>
          </p:txBody>
        </p:sp>
        <p:sp>
          <p:nvSpPr>
            <p:cNvPr id="34902" name="Text Box 58"/>
            <p:cNvSpPr txBox="1">
              <a:spLocks noChangeArrowheads="1"/>
            </p:cNvSpPr>
            <p:nvPr/>
          </p:nvSpPr>
          <p:spPr bwMode="auto">
            <a:xfrm>
              <a:off x="6445596" y="4895756"/>
              <a:ext cx="303762" cy="134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1793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1793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1793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1793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>
                <a:lnSpc>
                  <a:spcPct val="93000"/>
                </a:lnSpc>
                <a:buSzPct val="100000"/>
              </a:pPr>
              <a:r>
                <a:rPr lang="it-IT" altLang="it-IT" sz="1000" b="1">
                  <a:solidFill>
                    <a:srgbClr val="000000"/>
                  </a:solidFill>
                </a:rPr>
                <a:t>I_w 1</a:t>
              </a:r>
            </a:p>
          </p:txBody>
        </p:sp>
        <p:sp>
          <p:nvSpPr>
            <p:cNvPr id="34903" name="Rectangle 59"/>
            <p:cNvSpPr>
              <a:spLocks noChangeArrowheads="1"/>
            </p:cNvSpPr>
            <p:nvPr/>
          </p:nvSpPr>
          <p:spPr bwMode="auto">
            <a:xfrm>
              <a:off x="5795963" y="2555875"/>
              <a:ext cx="576262" cy="503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it-IT"/>
            </a:p>
          </p:txBody>
        </p:sp>
        <p:sp>
          <p:nvSpPr>
            <p:cNvPr id="34904" name="Line 60"/>
            <p:cNvSpPr>
              <a:spLocks noChangeShapeType="1"/>
            </p:cNvSpPr>
            <p:nvPr/>
          </p:nvSpPr>
          <p:spPr bwMode="auto">
            <a:xfrm flipV="1">
              <a:off x="5976938" y="2627313"/>
              <a:ext cx="179387" cy="1793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4905" name="Text Box 61"/>
            <p:cNvSpPr txBox="1">
              <a:spLocks noChangeArrowheads="1"/>
            </p:cNvSpPr>
            <p:nvPr/>
          </p:nvSpPr>
          <p:spPr bwMode="auto">
            <a:xfrm>
              <a:off x="5724655" y="2842889"/>
              <a:ext cx="433945" cy="126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it-IT" altLang="it-IT" sz="900">
                  <a:solidFill>
                    <a:schemeClr val="tx1"/>
                  </a:solidFill>
                </a:rPr>
                <a:t>VAR AMP</a:t>
              </a:r>
            </a:p>
          </p:txBody>
        </p:sp>
        <p:sp>
          <p:nvSpPr>
            <p:cNvPr id="34906" name="Text Box 63"/>
            <p:cNvSpPr txBox="1">
              <a:spLocks noChangeArrowheads="1"/>
            </p:cNvSpPr>
            <p:nvPr/>
          </p:nvSpPr>
          <p:spPr bwMode="auto">
            <a:xfrm>
              <a:off x="7360827" y="4099298"/>
              <a:ext cx="335321" cy="126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it-IT" altLang="it-IT" sz="900">
                  <a:solidFill>
                    <a:schemeClr val="tx1"/>
                  </a:solidFill>
                </a:rPr>
                <a:t>R_wire</a:t>
              </a:r>
            </a:p>
          </p:txBody>
        </p:sp>
      </p:grpSp>
      <p:sp>
        <p:nvSpPr>
          <p:cNvPr id="34822" name="Text Box 64"/>
          <p:cNvSpPr txBox="1">
            <a:spLocks noChangeArrowheads="1"/>
          </p:cNvSpPr>
          <p:nvPr/>
        </p:nvSpPr>
        <p:spPr bwMode="auto">
          <a:xfrm>
            <a:off x="1168400" y="55991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/>
          </a:p>
        </p:txBody>
      </p:sp>
      <p:sp>
        <p:nvSpPr>
          <p:cNvPr id="34823" name="Text Box 67"/>
          <p:cNvSpPr txBox="1">
            <a:spLocks noChangeArrowheads="1"/>
          </p:cNvSpPr>
          <p:nvPr/>
        </p:nvSpPr>
        <p:spPr bwMode="auto">
          <a:xfrm>
            <a:off x="2628900" y="6443663"/>
            <a:ext cx="3898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200">
                <a:solidFill>
                  <a:schemeClr val="tx1"/>
                </a:solidFill>
              </a:rPr>
              <a:t>R_wire simulate the wire resistance in the two possibile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200">
                <a:solidFill>
                  <a:schemeClr val="tx1"/>
                </a:solidFill>
              </a:rPr>
              <a:t>conditions: tungsten or carbon</a:t>
            </a:r>
          </a:p>
        </p:txBody>
      </p:sp>
      <p:graphicFrame>
        <p:nvGraphicFramePr>
          <p:cNvPr id="14892" name="Group 556"/>
          <p:cNvGraphicFramePr>
            <a:graphicFrameLocks noGrp="1"/>
          </p:cNvGraphicFramePr>
          <p:nvPr/>
        </p:nvGraphicFramePr>
        <p:xfrm>
          <a:off x="8496300" y="2843213"/>
          <a:ext cx="1219200" cy="3384552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/>
                  </a:extLst>
                </a:gridCol>
                <a:gridCol w="609600">
                  <a:extLst>
                    <a:ext uri="{9D8B030D-6E8A-4147-A177-3AD203B41FA5}"/>
                  </a:extLst>
                </a:gridCol>
              </a:tblGrid>
              <a:tr h="214333">
                <a:tc>
                  <a:txBody>
                    <a:bodyPr/>
                    <a:lstStyle>
                      <a:lvl1pPr algn="l">
                        <a:lnSpc>
                          <a:spcPct val="93000"/>
                        </a:lnSpc>
                        <a:spcAft>
                          <a:spcPts val="1413"/>
                        </a:spcAf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457200" algn="l">
                        <a:lnSpc>
                          <a:spcPct val="93000"/>
                        </a:lnSpc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914400" algn="l">
                        <a:lnSpc>
                          <a:spcPct val="93000"/>
                        </a:lnSpc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371600" algn="l">
                        <a:lnSpc>
                          <a:spcPct val="93000"/>
                        </a:lnSpc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1828800" algn="l">
                        <a:lnSpc>
                          <a:spcPct val="93000"/>
                        </a:lnSpc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1793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en-GB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V LED</a:t>
                      </a:r>
                      <a:endParaRPr kumimoji="0" lang="en-GB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3000"/>
                        </a:lnSpc>
                        <a:spcAft>
                          <a:spcPts val="1413"/>
                        </a:spcAf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457200" algn="l">
                        <a:lnSpc>
                          <a:spcPct val="93000"/>
                        </a:lnSpc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914400" algn="l">
                        <a:lnSpc>
                          <a:spcPct val="93000"/>
                        </a:lnSpc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371600" algn="l">
                        <a:lnSpc>
                          <a:spcPct val="93000"/>
                        </a:lnSpc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1828800" algn="l">
                        <a:lnSpc>
                          <a:spcPct val="93000"/>
                        </a:lnSpc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1793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en-GB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uA Tot</a:t>
                      </a:r>
                      <a:endParaRPr kumimoji="0" lang="en-GB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/>
                </a:extLst>
              </a:tr>
              <a:tr h="243863">
                <a:tc>
                  <a:txBody>
                    <a:bodyPr/>
                    <a:lstStyle>
                      <a:lvl1pPr algn="l">
                        <a:lnSpc>
                          <a:spcPct val="93000"/>
                        </a:lnSpc>
                        <a:spcAft>
                          <a:spcPts val="1413"/>
                        </a:spcAf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457200" algn="l">
                        <a:lnSpc>
                          <a:spcPct val="93000"/>
                        </a:lnSpc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914400" algn="l">
                        <a:lnSpc>
                          <a:spcPct val="93000"/>
                        </a:lnSpc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371600" algn="l">
                        <a:lnSpc>
                          <a:spcPct val="93000"/>
                        </a:lnSpc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1828800" algn="l">
                        <a:lnSpc>
                          <a:spcPct val="93000"/>
                        </a:lnSpc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1793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1,300</a:t>
                      </a:r>
                      <a:endParaRPr kumimoji="0" lang="en-GB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3000"/>
                        </a:lnSpc>
                        <a:spcAft>
                          <a:spcPts val="1413"/>
                        </a:spcAf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457200" algn="l">
                        <a:lnSpc>
                          <a:spcPct val="93000"/>
                        </a:lnSpc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914400" algn="l">
                        <a:lnSpc>
                          <a:spcPct val="93000"/>
                        </a:lnSpc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371600" algn="l">
                        <a:lnSpc>
                          <a:spcPct val="93000"/>
                        </a:lnSpc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1828800" algn="l">
                        <a:lnSpc>
                          <a:spcPct val="93000"/>
                        </a:lnSpc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1793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0,1</a:t>
                      </a:r>
                      <a:endParaRPr kumimoji="0" lang="en-GB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/>
                </a:extLst>
              </a:tr>
              <a:tr h="243863">
                <a:tc>
                  <a:txBody>
                    <a:bodyPr/>
                    <a:lstStyle>
                      <a:lvl1pPr algn="l">
                        <a:lnSpc>
                          <a:spcPct val="93000"/>
                        </a:lnSpc>
                        <a:spcAft>
                          <a:spcPts val="1413"/>
                        </a:spcAf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457200" algn="l">
                        <a:lnSpc>
                          <a:spcPct val="93000"/>
                        </a:lnSpc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914400" algn="l">
                        <a:lnSpc>
                          <a:spcPct val="93000"/>
                        </a:lnSpc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371600" algn="l">
                        <a:lnSpc>
                          <a:spcPct val="93000"/>
                        </a:lnSpc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1828800" algn="l">
                        <a:lnSpc>
                          <a:spcPct val="93000"/>
                        </a:lnSpc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1793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1,421</a:t>
                      </a:r>
                      <a:endParaRPr kumimoji="0" lang="en-GB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3000"/>
                        </a:lnSpc>
                        <a:spcAft>
                          <a:spcPts val="1413"/>
                        </a:spcAf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457200" algn="l">
                        <a:lnSpc>
                          <a:spcPct val="93000"/>
                        </a:lnSpc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914400" algn="l">
                        <a:lnSpc>
                          <a:spcPct val="93000"/>
                        </a:lnSpc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371600" algn="l">
                        <a:lnSpc>
                          <a:spcPct val="93000"/>
                        </a:lnSpc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1828800" algn="l">
                        <a:lnSpc>
                          <a:spcPct val="93000"/>
                        </a:lnSpc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1793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0,5</a:t>
                      </a:r>
                      <a:endParaRPr kumimoji="0" lang="en-GB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/>
                </a:extLst>
              </a:tr>
              <a:tr h="243863">
                <a:tc>
                  <a:txBody>
                    <a:bodyPr/>
                    <a:lstStyle>
                      <a:lvl1pPr algn="l">
                        <a:lnSpc>
                          <a:spcPct val="93000"/>
                        </a:lnSpc>
                        <a:spcAft>
                          <a:spcPts val="1413"/>
                        </a:spcAf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457200" algn="l">
                        <a:lnSpc>
                          <a:spcPct val="93000"/>
                        </a:lnSpc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914400" algn="l">
                        <a:lnSpc>
                          <a:spcPct val="93000"/>
                        </a:lnSpc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371600" algn="l">
                        <a:lnSpc>
                          <a:spcPct val="93000"/>
                        </a:lnSpc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1828800" algn="l">
                        <a:lnSpc>
                          <a:spcPct val="93000"/>
                        </a:lnSpc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1793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1,449</a:t>
                      </a:r>
                      <a:endParaRPr kumimoji="0" lang="en-GB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3000"/>
                        </a:lnSpc>
                        <a:spcAft>
                          <a:spcPts val="1413"/>
                        </a:spcAf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457200" algn="l">
                        <a:lnSpc>
                          <a:spcPct val="93000"/>
                        </a:lnSpc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914400" algn="l">
                        <a:lnSpc>
                          <a:spcPct val="93000"/>
                        </a:lnSpc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371600" algn="l">
                        <a:lnSpc>
                          <a:spcPct val="93000"/>
                        </a:lnSpc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1828800" algn="l">
                        <a:lnSpc>
                          <a:spcPct val="93000"/>
                        </a:lnSpc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1793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en-GB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/>
                </a:extLst>
              </a:tr>
              <a:tr h="243863">
                <a:tc>
                  <a:txBody>
                    <a:bodyPr/>
                    <a:lstStyle>
                      <a:lvl1pPr algn="l">
                        <a:lnSpc>
                          <a:spcPct val="93000"/>
                        </a:lnSpc>
                        <a:spcAft>
                          <a:spcPts val="1413"/>
                        </a:spcAf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457200" algn="l">
                        <a:lnSpc>
                          <a:spcPct val="93000"/>
                        </a:lnSpc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914400" algn="l">
                        <a:lnSpc>
                          <a:spcPct val="93000"/>
                        </a:lnSpc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371600" algn="l">
                        <a:lnSpc>
                          <a:spcPct val="93000"/>
                        </a:lnSpc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1828800" algn="l">
                        <a:lnSpc>
                          <a:spcPct val="93000"/>
                        </a:lnSpc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1793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1,530</a:t>
                      </a:r>
                      <a:endParaRPr kumimoji="0" lang="en-GB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3000"/>
                        </a:lnSpc>
                        <a:spcAft>
                          <a:spcPts val="1413"/>
                        </a:spcAf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457200" algn="l">
                        <a:lnSpc>
                          <a:spcPct val="93000"/>
                        </a:lnSpc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914400" algn="l">
                        <a:lnSpc>
                          <a:spcPct val="93000"/>
                        </a:lnSpc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371600" algn="l">
                        <a:lnSpc>
                          <a:spcPct val="93000"/>
                        </a:lnSpc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1828800" algn="l">
                        <a:lnSpc>
                          <a:spcPct val="93000"/>
                        </a:lnSpc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1793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5</a:t>
                      </a:r>
                      <a:endParaRPr kumimoji="0" lang="en-GB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/>
                </a:extLst>
              </a:tr>
              <a:tr h="243863">
                <a:tc>
                  <a:txBody>
                    <a:bodyPr/>
                    <a:lstStyle>
                      <a:lvl1pPr algn="l">
                        <a:lnSpc>
                          <a:spcPct val="93000"/>
                        </a:lnSpc>
                        <a:spcAft>
                          <a:spcPts val="1413"/>
                        </a:spcAf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457200" algn="l">
                        <a:lnSpc>
                          <a:spcPct val="93000"/>
                        </a:lnSpc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914400" algn="l">
                        <a:lnSpc>
                          <a:spcPct val="93000"/>
                        </a:lnSpc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371600" algn="l">
                        <a:lnSpc>
                          <a:spcPct val="93000"/>
                        </a:lnSpc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1828800" algn="l">
                        <a:lnSpc>
                          <a:spcPct val="93000"/>
                        </a:lnSpc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1793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1,590</a:t>
                      </a:r>
                      <a:endParaRPr kumimoji="0" lang="en-GB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3000"/>
                        </a:lnSpc>
                        <a:spcAft>
                          <a:spcPts val="1413"/>
                        </a:spcAf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457200" algn="l">
                        <a:lnSpc>
                          <a:spcPct val="93000"/>
                        </a:lnSpc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914400" algn="l">
                        <a:lnSpc>
                          <a:spcPct val="93000"/>
                        </a:lnSpc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371600" algn="l">
                        <a:lnSpc>
                          <a:spcPct val="93000"/>
                        </a:lnSpc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1828800" algn="l">
                        <a:lnSpc>
                          <a:spcPct val="93000"/>
                        </a:lnSpc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1793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10</a:t>
                      </a:r>
                      <a:endParaRPr kumimoji="0" lang="en-GB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/>
                </a:extLst>
              </a:tr>
              <a:tr h="243863">
                <a:tc>
                  <a:txBody>
                    <a:bodyPr/>
                    <a:lstStyle>
                      <a:lvl1pPr algn="l">
                        <a:lnSpc>
                          <a:spcPct val="93000"/>
                        </a:lnSpc>
                        <a:spcAft>
                          <a:spcPts val="1413"/>
                        </a:spcAf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457200" algn="l">
                        <a:lnSpc>
                          <a:spcPct val="93000"/>
                        </a:lnSpc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914400" algn="l">
                        <a:lnSpc>
                          <a:spcPct val="93000"/>
                        </a:lnSpc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371600" algn="l">
                        <a:lnSpc>
                          <a:spcPct val="93000"/>
                        </a:lnSpc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1828800" algn="l">
                        <a:lnSpc>
                          <a:spcPct val="93000"/>
                        </a:lnSpc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1793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1,691</a:t>
                      </a:r>
                      <a:endParaRPr kumimoji="0" lang="en-GB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3000"/>
                        </a:lnSpc>
                        <a:spcAft>
                          <a:spcPts val="1413"/>
                        </a:spcAf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457200" algn="l">
                        <a:lnSpc>
                          <a:spcPct val="93000"/>
                        </a:lnSpc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914400" algn="l">
                        <a:lnSpc>
                          <a:spcPct val="93000"/>
                        </a:lnSpc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371600" algn="l">
                        <a:lnSpc>
                          <a:spcPct val="93000"/>
                        </a:lnSpc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1828800" algn="l">
                        <a:lnSpc>
                          <a:spcPct val="93000"/>
                        </a:lnSpc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1793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20</a:t>
                      </a:r>
                      <a:endParaRPr kumimoji="0" lang="en-GB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/>
                </a:extLst>
              </a:tr>
              <a:tr h="243863">
                <a:tc>
                  <a:txBody>
                    <a:bodyPr/>
                    <a:lstStyle>
                      <a:lvl1pPr algn="l">
                        <a:lnSpc>
                          <a:spcPct val="93000"/>
                        </a:lnSpc>
                        <a:spcAft>
                          <a:spcPts val="1413"/>
                        </a:spcAf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457200" algn="l">
                        <a:lnSpc>
                          <a:spcPct val="93000"/>
                        </a:lnSpc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914400" algn="l">
                        <a:lnSpc>
                          <a:spcPct val="93000"/>
                        </a:lnSpc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371600" algn="l">
                        <a:lnSpc>
                          <a:spcPct val="93000"/>
                        </a:lnSpc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1828800" algn="l">
                        <a:lnSpc>
                          <a:spcPct val="93000"/>
                        </a:lnSpc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1793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1,791</a:t>
                      </a:r>
                      <a:endParaRPr kumimoji="0" lang="en-GB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3000"/>
                        </a:lnSpc>
                        <a:spcAft>
                          <a:spcPts val="1413"/>
                        </a:spcAf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457200" algn="l">
                        <a:lnSpc>
                          <a:spcPct val="93000"/>
                        </a:lnSpc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914400" algn="l">
                        <a:lnSpc>
                          <a:spcPct val="93000"/>
                        </a:lnSpc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371600" algn="l">
                        <a:lnSpc>
                          <a:spcPct val="93000"/>
                        </a:lnSpc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1828800" algn="l">
                        <a:lnSpc>
                          <a:spcPct val="93000"/>
                        </a:lnSpc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1793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30</a:t>
                      </a:r>
                      <a:endParaRPr kumimoji="0" lang="en-GB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/>
                </a:extLst>
              </a:tr>
              <a:tr h="243863">
                <a:tc>
                  <a:txBody>
                    <a:bodyPr/>
                    <a:lstStyle>
                      <a:lvl1pPr algn="l">
                        <a:lnSpc>
                          <a:spcPct val="93000"/>
                        </a:lnSpc>
                        <a:spcAft>
                          <a:spcPts val="1413"/>
                        </a:spcAf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457200" algn="l">
                        <a:lnSpc>
                          <a:spcPct val="93000"/>
                        </a:lnSpc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914400" algn="l">
                        <a:lnSpc>
                          <a:spcPct val="93000"/>
                        </a:lnSpc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371600" algn="l">
                        <a:lnSpc>
                          <a:spcPct val="93000"/>
                        </a:lnSpc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1828800" algn="l">
                        <a:lnSpc>
                          <a:spcPct val="93000"/>
                        </a:lnSpc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1793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1,867</a:t>
                      </a:r>
                      <a:endParaRPr kumimoji="0" lang="en-GB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3000"/>
                        </a:lnSpc>
                        <a:spcAft>
                          <a:spcPts val="1413"/>
                        </a:spcAf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457200" algn="l">
                        <a:lnSpc>
                          <a:spcPct val="93000"/>
                        </a:lnSpc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914400" algn="l">
                        <a:lnSpc>
                          <a:spcPct val="93000"/>
                        </a:lnSpc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371600" algn="l">
                        <a:lnSpc>
                          <a:spcPct val="93000"/>
                        </a:lnSpc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1828800" algn="l">
                        <a:lnSpc>
                          <a:spcPct val="93000"/>
                        </a:lnSpc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1793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40</a:t>
                      </a:r>
                      <a:endParaRPr kumimoji="0" lang="en-GB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/>
                </a:extLst>
              </a:tr>
              <a:tr h="243863">
                <a:tc>
                  <a:txBody>
                    <a:bodyPr/>
                    <a:lstStyle>
                      <a:lvl1pPr algn="l">
                        <a:lnSpc>
                          <a:spcPct val="93000"/>
                        </a:lnSpc>
                        <a:spcAft>
                          <a:spcPts val="1413"/>
                        </a:spcAf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457200" algn="l">
                        <a:lnSpc>
                          <a:spcPct val="93000"/>
                        </a:lnSpc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914400" algn="l">
                        <a:lnSpc>
                          <a:spcPct val="93000"/>
                        </a:lnSpc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371600" algn="l">
                        <a:lnSpc>
                          <a:spcPct val="93000"/>
                        </a:lnSpc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1828800" algn="l">
                        <a:lnSpc>
                          <a:spcPct val="93000"/>
                        </a:lnSpc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1793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1,952</a:t>
                      </a:r>
                      <a:endParaRPr kumimoji="0" lang="en-GB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3000"/>
                        </a:lnSpc>
                        <a:spcAft>
                          <a:spcPts val="1413"/>
                        </a:spcAf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457200" algn="l">
                        <a:lnSpc>
                          <a:spcPct val="93000"/>
                        </a:lnSpc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914400" algn="l">
                        <a:lnSpc>
                          <a:spcPct val="93000"/>
                        </a:lnSpc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371600" algn="l">
                        <a:lnSpc>
                          <a:spcPct val="93000"/>
                        </a:lnSpc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1828800" algn="l">
                        <a:lnSpc>
                          <a:spcPct val="93000"/>
                        </a:lnSpc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1793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50</a:t>
                      </a:r>
                      <a:endParaRPr kumimoji="0" lang="en-GB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/>
                </a:extLst>
              </a:tr>
              <a:tr h="243863">
                <a:tc>
                  <a:txBody>
                    <a:bodyPr/>
                    <a:lstStyle>
                      <a:lvl1pPr algn="l">
                        <a:lnSpc>
                          <a:spcPct val="93000"/>
                        </a:lnSpc>
                        <a:spcAft>
                          <a:spcPts val="1413"/>
                        </a:spcAf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457200" algn="l">
                        <a:lnSpc>
                          <a:spcPct val="93000"/>
                        </a:lnSpc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914400" algn="l">
                        <a:lnSpc>
                          <a:spcPct val="93000"/>
                        </a:lnSpc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371600" algn="l">
                        <a:lnSpc>
                          <a:spcPct val="93000"/>
                        </a:lnSpc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1828800" algn="l">
                        <a:lnSpc>
                          <a:spcPct val="93000"/>
                        </a:lnSpc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1793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2,380</a:t>
                      </a:r>
                      <a:endParaRPr kumimoji="0" lang="en-GB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3000"/>
                        </a:lnSpc>
                        <a:spcAft>
                          <a:spcPts val="1413"/>
                        </a:spcAf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457200" algn="l">
                        <a:lnSpc>
                          <a:spcPct val="93000"/>
                        </a:lnSpc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914400" algn="l">
                        <a:lnSpc>
                          <a:spcPct val="93000"/>
                        </a:lnSpc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371600" algn="l">
                        <a:lnSpc>
                          <a:spcPct val="93000"/>
                        </a:lnSpc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1828800" algn="l">
                        <a:lnSpc>
                          <a:spcPct val="93000"/>
                        </a:lnSpc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1793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100</a:t>
                      </a:r>
                      <a:endParaRPr kumimoji="0" lang="en-GB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/>
                </a:extLst>
              </a:tr>
              <a:tr h="243863">
                <a:tc>
                  <a:txBody>
                    <a:bodyPr/>
                    <a:lstStyle>
                      <a:lvl1pPr algn="l">
                        <a:lnSpc>
                          <a:spcPct val="93000"/>
                        </a:lnSpc>
                        <a:spcAft>
                          <a:spcPts val="1413"/>
                        </a:spcAf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457200" algn="l">
                        <a:lnSpc>
                          <a:spcPct val="93000"/>
                        </a:lnSpc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914400" algn="l">
                        <a:lnSpc>
                          <a:spcPct val="93000"/>
                        </a:lnSpc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371600" algn="l">
                        <a:lnSpc>
                          <a:spcPct val="93000"/>
                        </a:lnSpc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1828800" algn="l">
                        <a:lnSpc>
                          <a:spcPct val="93000"/>
                        </a:lnSpc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1793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3,110</a:t>
                      </a:r>
                      <a:endParaRPr kumimoji="0" lang="en-GB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3000"/>
                        </a:lnSpc>
                        <a:spcAft>
                          <a:spcPts val="1413"/>
                        </a:spcAf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457200" algn="l">
                        <a:lnSpc>
                          <a:spcPct val="93000"/>
                        </a:lnSpc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914400" algn="l">
                        <a:lnSpc>
                          <a:spcPct val="93000"/>
                        </a:lnSpc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371600" algn="l">
                        <a:lnSpc>
                          <a:spcPct val="93000"/>
                        </a:lnSpc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1828800" algn="l">
                        <a:lnSpc>
                          <a:spcPct val="93000"/>
                        </a:lnSpc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1793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160</a:t>
                      </a:r>
                      <a:endParaRPr kumimoji="0" lang="en-GB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/>
                </a:extLst>
              </a:tr>
              <a:tr h="243863">
                <a:tc>
                  <a:txBody>
                    <a:bodyPr/>
                    <a:lstStyle>
                      <a:lvl1pPr algn="l">
                        <a:lnSpc>
                          <a:spcPct val="93000"/>
                        </a:lnSpc>
                        <a:spcAft>
                          <a:spcPts val="1413"/>
                        </a:spcAf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457200" algn="l">
                        <a:lnSpc>
                          <a:spcPct val="93000"/>
                        </a:lnSpc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914400" algn="l">
                        <a:lnSpc>
                          <a:spcPct val="93000"/>
                        </a:lnSpc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371600" algn="l">
                        <a:lnSpc>
                          <a:spcPct val="93000"/>
                        </a:lnSpc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1828800" algn="l">
                        <a:lnSpc>
                          <a:spcPct val="93000"/>
                        </a:lnSpc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1793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3,500</a:t>
                      </a:r>
                      <a:endParaRPr kumimoji="0" lang="en-GB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3000"/>
                        </a:lnSpc>
                        <a:spcAft>
                          <a:spcPts val="1413"/>
                        </a:spcAf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457200" algn="l">
                        <a:lnSpc>
                          <a:spcPct val="93000"/>
                        </a:lnSpc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914400" algn="l">
                        <a:lnSpc>
                          <a:spcPct val="93000"/>
                        </a:lnSpc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371600" algn="l">
                        <a:lnSpc>
                          <a:spcPct val="93000"/>
                        </a:lnSpc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1828800" algn="l">
                        <a:lnSpc>
                          <a:spcPct val="93000"/>
                        </a:lnSpc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1793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200</a:t>
                      </a:r>
                      <a:endParaRPr kumimoji="0" lang="en-GB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/>
                </a:extLst>
              </a:tr>
              <a:tr h="243863">
                <a:tc>
                  <a:txBody>
                    <a:bodyPr/>
                    <a:lstStyle>
                      <a:lvl1pPr algn="l">
                        <a:lnSpc>
                          <a:spcPct val="93000"/>
                        </a:lnSpc>
                        <a:spcAft>
                          <a:spcPts val="1413"/>
                        </a:spcAf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457200" algn="l">
                        <a:lnSpc>
                          <a:spcPct val="93000"/>
                        </a:lnSpc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914400" algn="l">
                        <a:lnSpc>
                          <a:spcPct val="93000"/>
                        </a:lnSpc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371600" algn="l">
                        <a:lnSpc>
                          <a:spcPct val="93000"/>
                        </a:lnSpc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1828800" algn="l">
                        <a:lnSpc>
                          <a:spcPct val="93000"/>
                        </a:lnSpc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1793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4,800</a:t>
                      </a:r>
                      <a:endParaRPr kumimoji="0" lang="en-GB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lnSpc>
                          <a:spcPct val="93000"/>
                        </a:lnSpc>
                        <a:spcAft>
                          <a:spcPts val="1413"/>
                        </a:spcAf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457200" algn="l">
                        <a:lnSpc>
                          <a:spcPct val="93000"/>
                        </a:lnSpc>
                        <a:spcAft>
                          <a:spcPts val="1138"/>
                        </a:spcAf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914400" algn="l">
                        <a:lnSpc>
                          <a:spcPct val="93000"/>
                        </a:lnSpc>
                        <a:spcAft>
                          <a:spcPts val="850"/>
                        </a:spcAf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371600" algn="l">
                        <a:lnSpc>
                          <a:spcPct val="93000"/>
                        </a:lnSpc>
                        <a:spcAft>
                          <a:spcPts val="575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1828800" algn="l">
                        <a:lnSpc>
                          <a:spcPct val="93000"/>
                        </a:lnSpc>
                        <a:spcAft>
                          <a:spcPts val="288"/>
                        </a:spcAf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defTabSz="179388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179388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en-GB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300</a:t>
                      </a:r>
                      <a:endParaRPr kumimoji="0" lang="en-GB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34871" name="Picture 557" descr="LABO_CURR_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059113"/>
            <a:ext cx="368300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2952750" y="179388"/>
            <a:ext cx="669607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buSzPct val="100000"/>
            </a:pPr>
            <a:r>
              <a:rPr lang="en-GB" altLang="it-IT" sz="2800" b="1">
                <a:solidFill>
                  <a:srgbClr val="000000"/>
                </a:solidFill>
              </a:rPr>
              <a:t>Acknowledgments</a:t>
            </a:r>
          </a:p>
        </p:txBody>
      </p:sp>
      <p:sp>
        <p:nvSpPr>
          <p:cNvPr id="36867" name="Text Box 6"/>
          <p:cNvSpPr txBox="1">
            <a:spLocks noChangeArrowheads="1"/>
          </p:cNvSpPr>
          <p:nvPr/>
        </p:nvSpPr>
        <p:spPr bwMode="auto">
          <a:xfrm>
            <a:off x="719138" y="1547813"/>
            <a:ext cx="85693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/>
            <a:r>
              <a:rPr lang="en-US" altLang="it-IT" sz="2000" dirty="0">
                <a:solidFill>
                  <a:schemeClr val="tx1"/>
                </a:solidFill>
              </a:rPr>
              <a:t>In these two trips at CERN's LINAC4 we were able to learn a lot of useful information about the PRACTICAL operation of beam profile measurement </a:t>
            </a:r>
            <a:r>
              <a:rPr lang="en-US" altLang="it-IT" sz="2000" dirty="0" smtClean="0">
                <a:solidFill>
                  <a:schemeClr val="tx1"/>
                </a:solidFill>
              </a:rPr>
              <a:t>in </a:t>
            </a:r>
            <a:r>
              <a:rPr lang="en-US" altLang="it-IT" sz="2000" dirty="0" smtClean="0">
                <a:solidFill>
                  <a:schemeClr val="tx1"/>
                </a:solidFill>
              </a:rPr>
              <a:t>a real </a:t>
            </a:r>
            <a:r>
              <a:rPr lang="en-US" altLang="it-IT" sz="2000" dirty="0" smtClean="0">
                <a:solidFill>
                  <a:schemeClr val="tx1"/>
                </a:solidFill>
              </a:rPr>
              <a:t>proton LINAC environment with </a:t>
            </a:r>
            <a:r>
              <a:rPr lang="en-US" altLang="it-IT" sz="2000" dirty="0">
                <a:solidFill>
                  <a:schemeClr val="tx1"/>
                </a:solidFill>
              </a:rPr>
              <a:t>Wire Scanner.</a:t>
            </a:r>
          </a:p>
        </p:txBody>
      </p:sp>
      <p:sp>
        <p:nvSpPr>
          <p:cNvPr id="36868" name="Text Box 7"/>
          <p:cNvSpPr txBox="1">
            <a:spLocks noChangeArrowheads="1"/>
          </p:cNvSpPr>
          <p:nvPr/>
        </p:nvSpPr>
        <p:spPr bwMode="auto">
          <a:xfrm>
            <a:off x="863600" y="2843213"/>
            <a:ext cx="82804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/>
            <a:r>
              <a:rPr lang="en-US" altLang="it-IT" sz="2800" b="1" u="sng" dirty="0" smtClean="0">
                <a:solidFill>
                  <a:schemeClr val="tx1"/>
                </a:solidFill>
              </a:rPr>
              <a:t>Many Thanks to:</a:t>
            </a:r>
            <a:endParaRPr lang="en-US" altLang="it-IT" sz="2800" b="1" u="sng" dirty="0">
              <a:solidFill>
                <a:schemeClr val="tx1"/>
              </a:solidFill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altLang="it-IT" b="1" dirty="0" smtClean="0">
                <a:solidFill>
                  <a:schemeClr val="tx1"/>
                </a:solidFill>
              </a:rPr>
              <a:t>Federico </a:t>
            </a:r>
            <a:r>
              <a:rPr lang="en-US" altLang="it-IT" b="1" dirty="0" err="1">
                <a:solidFill>
                  <a:schemeClr val="tx1"/>
                </a:solidFill>
              </a:rPr>
              <a:t>Roncarolo</a:t>
            </a:r>
            <a:endParaRPr lang="en-US" altLang="it-IT" b="1" dirty="0">
              <a:solidFill>
                <a:schemeClr val="tx1"/>
              </a:solidFill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altLang="it-IT" b="1" dirty="0">
                <a:solidFill>
                  <a:schemeClr val="tx1"/>
                </a:solidFill>
              </a:rPr>
              <a:t>Jean </a:t>
            </a:r>
            <a:r>
              <a:rPr lang="en-US" altLang="it-IT" b="1" dirty="0" err="1">
                <a:solidFill>
                  <a:schemeClr val="tx1"/>
                </a:solidFill>
              </a:rPr>
              <a:t>Tassan</a:t>
            </a:r>
            <a:r>
              <a:rPr lang="en-US" altLang="it-IT" b="1" dirty="0">
                <a:solidFill>
                  <a:schemeClr val="tx1"/>
                </a:solidFill>
              </a:rPr>
              <a:t>-Viol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altLang="it-IT" b="1" dirty="0">
                <a:solidFill>
                  <a:schemeClr val="tx1"/>
                </a:solidFill>
              </a:rPr>
              <a:t>a</a:t>
            </a:r>
            <a:r>
              <a:rPr lang="en-US" altLang="it-IT" b="1" dirty="0" smtClean="0">
                <a:solidFill>
                  <a:schemeClr val="tx1"/>
                </a:solidFill>
              </a:rPr>
              <a:t>ll </a:t>
            </a:r>
            <a:r>
              <a:rPr lang="en-US" altLang="it-IT" b="1" dirty="0">
                <a:solidFill>
                  <a:schemeClr val="tx1"/>
                </a:solidFill>
              </a:rPr>
              <a:t>of the LINAC4 Beam diagnostics </a:t>
            </a:r>
            <a:r>
              <a:rPr lang="en-US" altLang="it-IT" b="1" dirty="0" smtClean="0">
                <a:solidFill>
                  <a:schemeClr val="tx1"/>
                </a:solidFill>
              </a:rPr>
              <a:t>staff and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altLang="it-IT" b="1" dirty="0">
                <a:solidFill>
                  <a:schemeClr val="tx1"/>
                </a:solidFill>
              </a:rPr>
              <a:t>t</a:t>
            </a:r>
            <a:r>
              <a:rPr lang="en-US" altLang="it-IT" b="1" dirty="0" smtClean="0">
                <a:solidFill>
                  <a:schemeClr val="tx1"/>
                </a:solidFill>
              </a:rPr>
              <a:t>he </a:t>
            </a:r>
            <a:r>
              <a:rPr lang="en-US" altLang="it-IT" b="1" dirty="0" smtClean="0">
                <a:solidFill>
                  <a:schemeClr val="tx1"/>
                </a:solidFill>
              </a:rPr>
              <a:t>LINAC4 operators</a:t>
            </a:r>
            <a:endParaRPr lang="en-US" altLang="it-IT" b="1" dirty="0">
              <a:solidFill>
                <a:schemeClr val="tx1"/>
              </a:solidFill>
            </a:endParaRPr>
          </a:p>
        </p:txBody>
      </p:sp>
      <p:sp>
        <p:nvSpPr>
          <p:cNvPr id="36869" name="Text Box 8"/>
          <p:cNvSpPr txBox="1">
            <a:spLocks noChangeArrowheads="1"/>
          </p:cNvSpPr>
          <p:nvPr/>
        </p:nvSpPr>
        <p:spPr bwMode="auto">
          <a:xfrm>
            <a:off x="2736056" y="5580037"/>
            <a:ext cx="3979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/>
            <a:r>
              <a:rPr lang="en-US" altLang="it-IT" dirty="0">
                <a:solidFill>
                  <a:schemeClr val="tx1"/>
                </a:solidFill>
              </a:rPr>
              <a:t>Thank you for your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9791700" y="7078663"/>
            <a:ext cx="288925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SzPct val="100000"/>
            </a:pPr>
            <a:fld id="{92D5069E-24D2-46CF-A1F8-DE0A4B0B92EC}" type="slidenum">
              <a:rPr lang="it-IT" altLang="it-IT" sz="1300">
                <a:solidFill>
                  <a:srgbClr val="000000"/>
                </a:solidFill>
              </a:rPr>
              <a:pPr eaLnBrk="1">
                <a:lnSpc>
                  <a:spcPct val="93000"/>
                </a:lnSpc>
                <a:buSzPct val="100000"/>
              </a:pPr>
              <a:t>26</a:t>
            </a:fld>
            <a:endParaRPr lang="it-IT" altLang="it-IT" sz="1300">
              <a:solidFill>
                <a:srgbClr val="000000"/>
              </a:solidFill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504825" y="303213"/>
            <a:ext cx="9072563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  <a:tab pos="896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  <a:tab pos="896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  <a:tab pos="896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  <a:tab pos="896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  <a:tab pos="896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  <a:tab pos="896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  <a:tab pos="896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  <a:tab pos="896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  <a:tab pos="896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3000"/>
              </a:lnSpc>
              <a:buSzPct val="100000"/>
            </a:pPr>
            <a:r>
              <a:rPr lang="it-IT" altLang="it-IT" sz="2800">
                <a:solidFill>
                  <a:srgbClr val="000000"/>
                </a:solidFill>
              </a:rPr>
              <a:t>SPARE SLIDES</a:t>
            </a:r>
          </a:p>
        </p:txBody>
      </p:sp>
      <p:pic>
        <p:nvPicPr>
          <p:cNvPr id="4096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116013"/>
            <a:ext cx="8353425" cy="589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02824"/>
            <a:ext cx="10080625" cy="535402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708164" y="827509"/>
            <a:ext cx="2977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tx1"/>
                </a:solidFill>
              </a:rPr>
              <a:t>Low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signal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detection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28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9791700" y="7078663"/>
            <a:ext cx="288925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SzPct val="100000"/>
            </a:pPr>
            <a:fld id="{AF9EAA5A-9368-4C60-9B8F-52155DD6A116}" type="slidenum">
              <a:rPr lang="it-IT" altLang="it-IT" sz="1300">
                <a:solidFill>
                  <a:srgbClr val="000000"/>
                </a:solidFill>
              </a:rPr>
              <a:pPr eaLnBrk="1">
                <a:lnSpc>
                  <a:spcPct val="93000"/>
                </a:lnSpc>
                <a:buSzPct val="100000"/>
              </a:pPr>
              <a:t>28</a:t>
            </a:fld>
            <a:endParaRPr lang="it-IT" altLang="it-IT" sz="1300">
              <a:solidFill>
                <a:srgbClr val="000000"/>
              </a:solidFill>
            </a:endParaRPr>
          </a:p>
        </p:txBody>
      </p:sp>
      <p:pic>
        <p:nvPicPr>
          <p:cNvPr id="4301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484438"/>
            <a:ext cx="2052638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2" name="Rectangle 11"/>
          <p:cNvSpPr>
            <a:spLocks noChangeArrowheads="1"/>
          </p:cNvSpPr>
          <p:nvPr/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  <a:tab pos="896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  <a:tab pos="896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  <a:tab pos="896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  <a:tab pos="896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  <a:tab pos="896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  <a:tab pos="896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  <a:tab pos="896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  <a:tab pos="896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  <a:tab pos="896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3000"/>
              </a:lnSpc>
              <a:buSzPct val="100000"/>
            </a:pPr>
            <a:r>
              <a:rPr lang="it-IT" altLang="it-IT" sz="2800">
                <a:solidFill>
                  <a:srgbClr val="000000"/>
                </a:solidFill>
              </a:rPr>
              <a:t>Wire scanner </a:t>
            </a:r>
            <a:br>
              <a:rPr lang="it-IT" altLang="it-IT" sz="2800">
                <a:solidFill>
                  <a:srgbClr val="000000"/>
                </a:solidFill>
              </a:rPr>
            </a:br>
            <a:r>
              <a:rPr lang="it-IT" altLang="it-IT" sz="2800">
                <a:solidFill>
                  <a:srgbClr val="000000"/>
                </a:solidFill>
              </a:rPr>
              <a:t>electronic simulator</a:t>
            </a:r>
          </a:p>
        </p:txBody>
      </p:sp>
      <p:sp>
        <p:nvSpPr>
          <p:cNvPr id="43013" name="Oval 12"/>
          <p:cNvSpPr>
            <a:spLocks noChangeArrowheads="1"/>
          </p:cNvSpPr>
          <p:nvPr/>
        </p:nvSpPr>
        <p:spPr bwMode="auto">
          <a:xfrm>
            <a:off x="1944688" y="2087563"/>
            <a:ext cx="611187" cy="2016125"/>
          </a:xfrm>
          <a:prstGeom prst="ellips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/>
          </a:p>
        </p:txBody>
      </p:sp>
      <p:sp>
        <p:nvSpPr>
          <p:cNvPr id="43014" name="Line 13"/>
          <p:cNvSpPr>
            <a:spLocks noChangeShapeType="1"/>
          </p:cNvSpPr>
          <p:nvPr/>
        </p:nvSpPr>
        <p:spPr bwMode="auto">
          <a:xfrm flipH="1">
            <a:off x="2590800" y="2843213"/>
            <a:ext cx="471488" cy="684212"/>
          </a:xfrm>
          <a:prstGeom prst="line">
            <a:avLst/>
          </a:prstGeom>
          <a:noFill/>
          <a:ln w="507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15" name="Oval 14"/>
          <p:cNvSpPr>
            <a:spLocks noChangeArrowheads="1"/>
          </p:cNvSpPr>
          <p:nvPr/>
        </p:nvSpPr>
        <p:spPr bwMode="auto">
          <a:xfrm>
            <a:off x="3203575" y="2087563"/>
            <a:ext cx="611188" cy="2016125"/>
          </a:xfrm>
          <a:prstGeom prst="ellips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/>
          </a:p>
        </p:txBody>
      </p:sp>
      <p:sp>
        <p:nvSpPr>
          <p:cNvPr id="43016" name="Line 15"/>
          <p:cNvSpPr>
            <a:spLocks noChangeShapeType="1"/>
          </p:cNvSpPr>
          <p:nvPr/>
        </p:nvSpPr>
        <p:spPr bwMode="auto">
          <a:xfrm>
            <a:off x="2232025" y="2087563"/>
            <a:ext cx="1260475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17" name="Line 16"/>
          <p:cNvSpPr>
            <a:spLocks noChangeShapeType="1"/>
          </p:cNvSpPr>
          <p:nvPr/>
        </p:nvSpPr>
        <p:spPr bwMode="auto">
          <a:xfrm>
            <a:off x="2268538" y="4103688"/>
            <a:ext cx="1258887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18" name="Line 17"/>
          <p:cNvSpPr>
            <a:spLocks noChangeShapeType="1"/>
          </p:cNvSpPr>
          <p:nvPr/>
        </p:nvSpPr>
        <p:spPr bwMode="auto">
          <a:xfrm>
            <a:off x="2592388" y="3527425"/>
            <a:ext cx="1587" cy="12604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19" name="Line 18"/>
          <p:cNvSpPr>
            <a:spLocks noChangeShapeType="1"/>
          </p:cNvSpPr>
          <p:nvPr/>
        </p:nvSpPr>
        <p:spPr bwMode="auto">
          <a:xfrm>
            <a:off x="3060700" y="2879725"/>
            <a:ext cx="1588" cy="19081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20" name="Line 19"/>
          <p:cNvSpPr>
            <a:spLocks noChangeShapeType="1"/>
          </p:cNvSpPr>
          <p:nvPr/>
        </p:nvSpPr>
        <p:spPr bwMode="auto">
          <a:xfrm>
            <a:off x="2808288" y="4103688"/>
            <a:ext cx="1587" cy="115252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21" name="Line 20"/>
          <p:cNvSpPr>
            <a:spLocks noChangeShapeType="1"/>
          </p:cNvSpPr>
          <p:nvPr/>
        </p:nvSpPr>
        <p:spPr bwMode="auto">
          <a:xfrm>
            <a:off x="2663825" y="5256213"/>
            <a:ext cx="288925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22" name="Line 21"/>
          <p:cNvSpPr>
            <a:spLocks noChangeShapeType="1"/>
          </p:cNvSpPr>
          <p:nvPr/>
        </p:nvSpPr>
        <p:spPr bwMode="auto">
          <a:xfrm>
            <a:off x="2700338" y="5292725"/>
            <a:ext cx="2159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23" name="Line 22"/>
          <p:cNvSpPr>
            <a:spLocks noChangeShapeType="1"/>
          </p:cNvSpPr>
          <p:nvPr/>
        </p:nvSpPr>
        <p:spPr bwMode="auto">
          <a:xfrm>
            <a:off x="2735263" y="5327650"/>
            <a:ext cx="144462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24" name="Line 23"/>
          <p:cNvSpPr>
            <a:spLocks noChangeShapeType="1"/>
          </p:cNvSpPr>
          <p:nvPr/>
        </p:nvSpPr>
        <p:spPr bwMode="auto">
          <a:xfrm>
            <a:off x="2771775" y="5364163"/>
            <a:ext cx="73025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25" name="Text Box 24"/>
          <p:cNvSpPr txBox="1">
            <a:spLocks noChangeArrowheads="1"/>
          </p:cNvSpPr>
          <p:nvPr/>
        </p:nvSpPr>
        <p:spPr bwMode="auto">
          <a:xfrm>
            <a:off x="2268538" y="4824413"/>
            <a:ext cx="488950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SzPct val="100000"/>
            </a:pPr>
            <a:r>
              <a:rPr lang="it-IT" altLang="it-IT" sz="1000" b="1">
                <a:solidFill>
                  <a:srgbClr val="000000"/>
                </a:solidFill>
              </a:rPr>
              <a:t>I_w 1</a:t>
            </a:r>
          </a:p>
        </p:txBody>
      </p:sp>
      <p:sp>
        <p:nvSpPr>
          <p:cNvPr id="43026" name="Text Box 25"/>
          <p:cNvSpPr txBox="1">
            <a:spLocks noChangeArrowheads="1"/>
          </p:cNvSpPr>
          <p:nvPr/>
        </p:nvSpPr>
        <p:spPr bwMode="auto">
          <a:xfrm>
            <a:off x="2879725" y="4824413"/>
            <a:ext cx="488950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SzPct val="100000"/>
            </a:pPr>
            <a:r>
              <a:rPr lang="it-IT" altLang="it-IT" sz="1000" b="1">
                <a:solidFill>
                  <a:srgbClr val="000000"/>
                </a:solidFill>
              </a:rPr>
              <a:t>I_w 2</a:t>
            </a:r>
          </a:p>
        </p:txBody>
      </p:sp>
      <p:sp>
        <p:nvSpPr>
          <p:cNvPr id="43027" name="Line 26"/>
          <p:cNvSpPr>
            <a:spLocks noChangeShapeType="1"/>
          </p:cNvSpPr>
          <p:nvPr/>
        </p:nvSpPr>
        <p:spPr bwMode="auto">
          <a:xfrm>
            <a:off x="1187450" y="3132138"/>
            <a:ext cx="1547813" cy="1587"/>
          </a:xfrm>
          <a:prstGeom prst="line">
            <a:avLst/>
          </a:prstGeom>
          <a:noFill/>
          <a:ln w="19044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28" name="Text Box 27"/>
          <p:cNvSpPr txBox="1">
            <a:spLocks noChangeArrowheads="1"/>
          </p:cNvSpPr>
          <p:nvPr/>
        </p:nvSpPr>
        <p:spPr bwMode="auto">
          <a:xfrm>
            <a:off x="1131888" y="2717800"/>
            <a:ext cx="90646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SzPct val="100000"/>
            </a:pPr>
            <a:r>
              <a:rPr lang="it-IT" altLang="it-IT" sz="1000">
                <a:solidFill>
                  <a:srgbClr val="000000"/>
                </a:solidFill>
              </a:rPr>
              <a:t>Proton beam</a:t>
            </a:r>
          </a:p>
        </p:txBody>
      </p:sp>
      <p:sp>
        <p:nvSpPr>
          <p:cNvPr id="43029" name="Text Box 28"/>
          <p:cNvSpPr txBox="1">
            <a:spLocks noChangeArrowheads="1"/>
          </p:cNvSpPr>
          <p:nvPr/>
        </p:nvSpPr>
        <p:spPr bwMode="auto">
          <a:xfrm>
            <a:off x="4032250" y="2663825"/>
            <a:ext cx="581025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SzPct val="100000"/>
            </a:pPr>
            <a:r>
              <a:rPr lang="it-IT" altLang="it-IT" sz="540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43030" name="Rectangle 29"/>
          <p:cNvSpPr>
            <a:spLocks noChangeArrowheads="1"/>
          </p:cNvSpPr>
          <p:nvPr/>
        </p:nvSpPr>
        <p:spPr bwMode="auto">
          <a:xfrm>
            <a:off x="5219700" y="2555875"/>
            <a:ext cx="576263" cy="503238"/>
          </a:xfrm>
          <a:prstGeom prst="rect">
            <a:avLst/>
          </a:prstGeom>
          <a:noFill/>
          <a:ln w="9398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>
              <a:lnSpc>
                <a:spcPct val="93000"/>
              </a:lnSpc>
              <a:buSzPct val="100000"/>
            </a:pPr>
            <a:r>
              <a:rPr lang="it-IT" altLang="it-IT" sz="1000">
                <a:solidFill>
                  <a:srgbClr val="000000"/>
                </a:solidFill>
              </a:rPr>
              <a:t>PULSER</a:t>
            </a:r>
          </a:p>
        </p:txBody>
      </p:sp>
      <p:sp>
        <p:nvSpPr>
          <p:cNvPr id="43031" name="Line 30"/>
          <p:cNvSpPr>
            <a:spLocks noChangeShapeType="1"/>
          </p:cNvSpPr>
          <p:nvPr/>
        </p:nvSpPr>
        <p:spPr bwMode="auto">
          <a:xfrm>
            <a:off x="6443663" y="2628900"/>
            <a:ext cx="396875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32" name="Line 31"/>
          <p:cNvSpPr>
            <a:spLocks noChangeShapeType="1"/>
          </p:cNvSpPr>
          <p:nvPr/>
        </p:nvSpPr>
        <p:spPr bwMode="auto">
          <a:xfrm>
            <a:off x="6443663" y="2952750"/>
            <a:ext cx="396875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33" name="Line 32"/>
          <p:cNvSpPr>
            <a:spLocks noChangeShapeType="1"/>
          </p:cNvSpPr>
          <p:nvPr/>
        </p:nvSpPr>
        <p:spPr bwMode="auto">
          <a:xfrm>
            <a:off x="7199313" y="3600450"/>
            <a:ext cx="1587" cy="3587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34" name="Line 33"/>
          <p:cNvSpPr>
            <a:spLocks noChangeShapeType="1"/>
          </p:cNvSpPr>
          <p:nvPr/>
        </p:nvSpPr>
        <p:spPr bwMode="auto">
          <a:xfrm>
            <a:off x="7200900" y="3959225"/>
            <a:ext cx="122555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35" name="Line 34"/>
          <p:cNvSpPr>
            <a:spLocks noChangeShapeType="1"/>
          </p:cNvSpPr>
          <p:nvPr/>
        </p:nvSpPr>
        <p:spPr bwMode="auto">
          <a:xfrm flipV="1">
            <a:off x="8424863" y="3598863"/>
            <a:ext cx="1587" cy="36036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36" name="Line 35"/>
          <p:cNvSpPr>
            <a:spLocks noChangeShapeType="1"/>
          </p:cNvSpPr>
          <p:nvPr/>
        </p:nvSpPr>
        <p:spPr bwMode="auto">
          <a:xfrm>
            <a:off x="8783638" y="3276600"/>
            <a:ext cx="180975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37" name="Line 36"/>
          <p:cNvSpPr>
            <a:spLocks noChangeShapeType="1"/>
          </p:cNvSpPr>
          <p:nvPr/>
        </p:nvSpPr>
        <p:spPr bwMode="auto">
          <a:xfrm flipH="1">
            <a:off x="8964613" y="3276600"/>
            <a:ext cx="0" cy="1655763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38" name="Line 37"/>
          <p:cNvSpPr>
            <a:spLocks noChangeShapeType="1"/>
          </p:cNvSpPr>
          <p:nvPr/>
        </p:nvSpPr>
        <p:spPr bwMode="auto">
          <a:xfrm flipH="1">
            <a:off x="6657975" y="3276600"/>
            <a:ext cx="147638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39" name="Line 38"/>
          <p:cNvSpPr>
            <a:spLocks noChangeShapeType="1"/>
          </p:cNvSpPr>
          <p:nvPr/>
        </p:nvSpPr>
        <p:spPr bwMode="auto">
          <a:xfrm>
            <a:off x="6659563" y="3313113"/>
            <a:ext cx="1587" cy="16192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40" name="Line 39"/>
          <p:cNvSpPr>
            <a:spLocks noChangeShapeType="1"/>
          </p:cNvSpPr>
          <p:nvPr/>
        </p:nvSpPr>
        <p:spPr bwMode="auto">
          <a:xfrm flipV="1">
            <a:off x="6659563" y="3275013"/>
            <a:ext cx="1587" cy="396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41" name="Line 40"/>
          <p:cNvSpPr>
            <a:spLocks noChangeShapeType="1"/>
          </p:cNvSpPr>
          <p:nvPr/>
        </p:nvSpPr>
        <p:spPr bwMode="auto">
          <a:xfrm>
            <a:off x="6659563" y="4392613"/>
            <a:ext cx="792162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42" name="Line 41"/>
          <p:cNvSpPr>
            <a:spLocks noChangeShapeType="1"/>
          </p:cNvSpPr>
          <p:nvPr/>
        </p:nvSpPr>
        <p:spPr bwMode="auto">
          <a:xfrm flipV="1">
            <a:off x="7451725" y="4356100"/>
            <a:ext cx="36513" cy="381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43" name="Line 42"/>
          <p:cNvSpPr>
            <a:spLocks noChangeShapeType="1"/>
          </p:cNvSpPr>
          <p:nvPr/>
        </p:nvSpPr>
        <p:spPr bwMode="auto">
          <a:xfrm>
            <a:off x="7488238" y="4357688"/>
            <a:ext cx="71437" cy="1079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44" name="Line 43"/>
          <p:cNvSpPr>
            <a:spLocks noChangeShapeType="1"/>
          </p:cNvSpPr>
          <p:nvPr/>
        </p:nvSpPr>
        <p:spPr bwMode="auto">
          <a:xfrm flipV="1">
            <a:off x="7559675" y="4356100"/>
            <a:ext cx="73025" cy="11112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45" name="Line 44"/>
          <p:cNvSpPr>
            <a:spLocks noChangeShapeType="1"/>
          </p:cNvSpPr>
          <p:nvPr/>
        </p:nvSpPr>
        <p:spPr bwMode="auto">
          <a:xfrm>
            <a:off x="7632700" y="4357688"/>
            <a:ext cx="71438" cy="1079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46" name="Line 45"/>
          <p:cNvSpPr>
            <a:spLocks noChangeShapeType="1"/>
          </p:cNvSpPr>
          <p:nvPr/>
        </p:nvSpPr>
        <p:spPr bwMode="auto">
          <a:xfrm flipV="1">
            <a:off x="7704138" y="4356100"/>
            <a:ext cx="71437" cy="11112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47" name="Line 46"/>
          <p:cNvSpPr>
            <a:spLocks noChangeShapeType="1"/>
          </p:cNvSpPr>
          <p:nvPr/>
        </p:nvSpPr>
        <p:spPr bwMode="auto">
          <a:xfrm>
            <a:off x="7775575" y="4357688"/>
            <a:ext cx="73025" cy="1079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48" name="Line 47"/>
          <p:cNvSpPr>
            <a:spLocks noChangeShapeType="1"/>
          </p:cNvSpPr>
          <p:nvPr/>
        </p:nvSpPr>
        <p:spPr bwMode="auto">
          <a:xfrm flipV="1">
            <a:off x="7848600" y="4356100"/>
            <a:ext cx="71438" cy="11112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49" name="Line 48"/>
          <p:cNvSpPr>
            <a:spLocks noChangeShapeType="1"/>
          </p:cNvSpPr>
          <p:nvPr/>
        </p:nvSpPr>
        <p:spPr bwMode="auto">
          <a:xfrm>
            <a:off x="7920038" y="4357688"/>
            <a:ext cx="71437" cy="1079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50" name="Line 49"/>
          <p:cNvSpPr>
            <a:spLocks noChangeShapeType="1"/>
          </p:cNvSpPr>
          <p:nvPr/>
        </p:nvSpPr>
        <p:spPr bwMode="auto">
          <a:xfrm flipV="1">
            <a:off x="7991475" y="4391025"/>
            <a:ext cx="36513" cy="762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51" name="Line 50"/>
          <p:cNvSpPr>
            <a:spLocks noChangeShapeType="1"/>
          </p:cNvSpPr>
          <p:nvPr/>
        </p:nvSpPr>
        <p:spPr bwMode="auto">
          <a:xfrm>
            <a:off x="8027988" y="4392613"/>
            <a:ext cx="936625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52" name="Line 51"/>
          <p:cNvSpPr>
            <a:spLocks noChangeShapeType="1"/>
          </p:cNvSpPr>
          <p:nvPr/>
        </p:nvSpPr>
        <p:spPr bwMode="auto">
          <a:xfrm>
            <a:off x="8280400" y="3959225"/>
            <a:ext cx="1588" cy="115252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53" name="Line 52"/>
          <p:cNvSpPr>
            <a:spLocks noChangeShapeType="1"/>
          </p:cNvSpPr>
          <p:nvPr/>
        </p:nvSpPr>
        <p:spPr bwMode="auto">
          <a:xfrm>
            <a:off x="8135938" y="5111750"/>
            <a:ext cx="288925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54" name="Line 53"/>
          <p:cNvSpPr>
            <a:spLocks noChangeShapeType="1"/>
          </p:cNvSpPr>
          <p:nvPr/>
        </p:nvSpPr>
        <p:spPr bwMode="auto">
          <a:xfrm>
            <a:off x="8172450" y="5148263"/>
            <a:ext cx="215900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55" name="Line 54"/>
          <p:cNvSpPr>
            <a:spLocks noChangeShapeType="1"/>
          </p:cNvSpPr>
          <p:nvPr/>
        </p:nvSpPr>
        <p:spPr bwMode="auto">
          <a:xfrm>
            <a:off x="8207375" y="5183188"/>
            <a:ext cx="144463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56" name="Line 55"/>
          <p:cNvSpPr>
            <a:spLocks noChangeShapeType="1"/>
          </p:cNvSpPr>
          <p:nvPr/>
        </p:nvSpPr>
        <p:spPr bwMode="auto">
          <a:xfrm>
            <a:off x="8243888" y="5219700"/>
            <a:ext cx="73025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57" name="Text Box 56"/>
          <p:cNvSpPr txBox="1">
            <a:spLocks noChangeArrowheads="1"/>
          </p:cNvSpPr>
          <p:nvPr/>
        </p:nvSpPr>
        <p:spPr bwMode="auto">
          <a:xfrm>
            <a:off x="7345363" y="4464050"/>
            <a:ext cx="6889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SzPct val="100000"/>
            </a:pPr>
            <a:r>
              <a:rPr lang="it-IT" altLang="it-IT" sz="900">
                <a:solidFill>
                  <a:srgbClr val="000000"/>
                </a:solidFill>
              </a:rPr>
              <a:t>10R to 1K</a:t>
            </a:r>
          </a:p>
        </p:txBody>
      </p:sp>
      <p:sp>
        <p:nvSpPr>
          <p:cNvPr id="43058" name="Text Box 57"/>
          <p:cNvSpPr txBox="1">
            <a:spLocks noChangeArrowheads="1"/>
          </p:cNvSpPr>
          <p:nvPr/>
        </p:nvSpPr>
        <p:spPr bwMode="auto">
          <a:xfrm>
            <a:off x="8712200" y="4895850"/>
            <a:ext cx="48895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SzPct val="100000"/>
            </a:pPr>
            <a:r>
              <a:rPr lang="it-IT" altLang="it-IT" sz="1000" b="1">
                <a:solidFill>
                  <a:srgbClr val="000000"/>
                </a:solidFill>
              </a:rPr>
              <a:t>I_w 2</a:t>
            </a:r>
          </a:p>
        </p:txBody>
      </p:sp>
      <p:sp>
        <p:nvSpPr>
          <p:cNvPr id="43059" name="Text Box 58"/>
          <p:cNvSpPr txBox="1">
            <a:spLocks noChangeArrowheads="1"/>
          </p:cNvSpPr>
          <p:nvPr/>
        </p:nvSpPr>
        <p:spPr bwMode="auto">
          <a:xfrm>
            <a:off x="6445250" y="4895850"/>
            <a:ext cx="48895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SzPct val="100000"/>
            </a:pPr>
            <a:r>
              <a:rPr lang="it-IT" altLang="it-IT" sz="1000" b="1">
                <a:solidFill>
                  <a:srgbClr val="000000"/>
                </a:solidFill>
              </a:rPr>
              <a:t>I_w 1</a:t>
            </a:r>
          </a:p>
        </p:txBody>
      </p:sp>
      <p:sp>
        <p:nvSpPr>
          <p:cNvPr id="43060" name="Rectangle 59"/>
          <p:cNvSpPr>
            <a:spLocks noChangeArrowheads="1"/>
          </p:cNvSpPr>
          <p:nvPr/>
        </p:nvSpPr>
        <p:spPr bwMode="auto">
          <a:xfrm>
            <a:off x="5795963" y="2555875"/>
            <a:ext cx="576262" cy="503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/>
          </a:p>
        </p:txBody>
      </p:sp>
      <p:sp>
        <p:nvSpPr>
          <p:cNvPr id="43061" name="Line 60"/>
          <p:cNvSpPr>
            <a:spLocks noChangeShapeType="1"/>
          </p:cNvSpPr>
          <p:nvPr/>
        </p:nvSpPr>
        <p:spPr bwMode="auto">
          <a:xfrm flipV="1">
            <a:off x="5976938" y="2627313"/>
            <a:ext cx="179387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62" name="Text Box 61"/>
          <p:cNvSpPr txBox="1">
            <a:spLocks noChangeArrowheads="1"/>
          </p:cNvSpPr>
          <p:nvPr/>
        </p:nvSpPr>
        <p:spPr bwMode="auto">
          <a:xfrm>
            <a:off x="5724525" y="2843213"/>
            <a:ext cx="6985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900">
                <a:solidFill>
                  <a:schemeClr val="tx1"/>
                </a:solidFill>
              </a:rPr>
              <a:t>VAR AMP</a:t>
            </a:r>
          </a:p>
        </p:txBody>
      </p:sp>
      <p:sp>
        <p:nvSpPr>
          <p:cNvPr id="43063" name="Rectangle 62"/>
          <p:cNvSpPr>
            <a:spLocks noChangeArrowheads="1"/>
          </p:cNvSpPr>
          <p:nvPr/>
        </p:nvSpPr>
        <p:spPr bwMode="auto">
          <a:xfrm>
            <a:off x="6877050" y="1763713"/>
            <a:ext cx="1800225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400" b="1">
                <a:solidFill>
                  <a:srgbClr val="000000"/>
                </a:solidFill>
              </a:rPr>
              <a:t>HCNR201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200">
                <a:solidFill>
                  <a:srgbClr val="000000"/>
                </a:solidFill>
              </a:rPr>
              <a:t>High-Linearity Analog Optocoupler</a:t>
            </a:r>
          </a:p>
        </p:txBody>
      </p:sp>
      <p:sp>
        <p:nvSpPr>
          <p:cNvPr id="43064" name="Text Box 63"/>
          <p:cNvSpPr txBox="1">
            <a:spLocks noChangeArrowheads="1"/>
          </p:cNvSpPr>
          <p:nvPr/>
        </p:nvSpPr>
        <p:spPr bwMode="auto">
          <a:xfrm>
            <a:off x="7361238" y="4098925"/>
            <a:ext cx="5397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900">
                <a:solidFill>
                  <a:schemeClr val="tx1"/>
                </a:solidFill>
              </a:rPr>
              <a:t>R_wire</a:t>
            </a:r>
          </a:p>
        </p:txBody>
      </p:sp>
      <p:sp>
        <p:nvSpPr>
          <p:cNvPr id="43065" name="Text Box 64"/>
          <p:cNvSpPr txBox="1">
            <a:spLocks noChangeArrowheads="1"/>
          </p:cNvSpPr>
          <p:nvPr/>
        </p:nvSpPr>
        <p:spPr bwMode="auto">
          <a:xfrm>
            <a:off x="411163" y="55991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/>
          </a:p>
        </p:txBody>
      </p:sp>
      <p:pic>
        <p:nvPicPr>
          <p:cNvPr id="43066" name="Picture 66" descr="TransferG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5940425"/>
            <a:ext cx="54006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67" name="Text Box 67"/>
          <p:cNvSpPr txBox="1">
            <a:spLocks noChangeArrowheads="1"/>
          </p:cNvSpPr>
          <p:nvPr/>
        </p:nvSpPr>
        <p:spPr bwMode="auto">
          <a:xfrm>
            <a:off x="5545138" y="5364163"/>
            <a:ext cx="3898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200">
                <a:solidFill>
                  <a:schemeClr val="tx1"/>
                </a:solidFill>
              </a:rPr>
              <a:t>R_wire simulate the wire resistance in the two possibile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200">
                <a:solidFill>
                  <a:schemeClr val="tx1"/>
                </a:solidFill>
              </a:rPr>
              <a:t>conditions: tungsten or carbon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504825" y="303213"/>
            <a:ext cx="9072563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  <a:tab pos="896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  <a:tab pos="896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  <a:tab pos="896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  <a:tab pos="896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  <a:tab pos="896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  <a:tab pos="896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  <a:tab pos="896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  <a:tab pos="896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  <a:tab pos="896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3000"/>
              </a:lnSpc>
              <a:buSzPct val="100000"/>
            </a:pPr>
            <a:r>
              <a:rPr lang="it-IT" altLang="it-IT" sz="2800">
                <a:solidFill>
                  <a:srgbClr val="000000"/>
                </a:solidFill>
              </a:rPr>
              <a:t>SPARE SLIDES</a:t>
            </a:r>
          </a:p>
        </p:txBody>
      </p:sp>
      <p:pic>
        <p:nvPicPr>
          <p:cNvPr id="4505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187450"/>
            <a:ext cx="8856662" cy="565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223963"/>
            <a:ext cx="9217025" cy="504031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defRPr/>
            </a:pPr>
            <a:r>
              <a:rPr lang="en-US" altLang="en-US" sz="1800" b="1" dirty="0" smtClean="0"/>
              <a:t>September 2017 @ </a:t>
            </a:r>
            <a:r>
              <a:rPr lang="en-US" altLang="en-US" sz="1800" b="1" dirty="0" err="1" smtClean="0"/>
              <a:t>elettra</a:t>
            </a:r>
            <a:r>
              <a:rPr lang="en-US" altLang="en-US" sz="1800" b="1" dirty="0" smtClean="0"/>
              <a:t>:</a:t>
            </a:r>
          </a:p>
          <a:p>
            <a:pPr>
              <a:buFont typeface="Times New Roman" panose="02020603050405020304" pitchFamily="18" charset="0"/>
              <a:buChar char="•"/>
              <a:defRPr/>
            </a:pPr>
            <a:r>
              <a:rPr lang="en-US" altLang="en-US" sz="1800" dirty="0" smtClean="0"/>
              <a:t>Test feasibility study</a:t>
            </a:r>
          </a:p>
          <a:p>
            <a:pPr>
              <a:buFont typeface="Times New Roman" panose="02020603050405020304" pitchFamily="18" charset="0"/>
              <a:buChar char="•"/>
              <a:defRPr/>
            </a:pPr>
            <a:r>
              <a:rPr lang="en-US" altLang="en-US" sz="1800" dirty="0" smtClean="0"/>
              <a:t>Test diagram definition</a:t>
            </a:r>
          </a:p>
          <a:p>
            <a:pPr>
              <a:buFont typeface="Times New Roman" panose="02020603050405020304" pitchFamily="18" charset="0"/>
              <a:buChar char="•"/>
              <a:defRPr/>
            </a:pPr>
            <a:r>
              <a:rPr lang="en-US" altLang="en-US" sz="1800" dirty="0" smtClean="0"/>
              <a:t>Preparation of cable adapters</a:t>
            </a:r>
          </a:p>
          <a:p>
            <a:pPr marL="0" indent="0">
              <a:defRPr/>
            </a:pPr>
            <a:r>
              <a:rPr lang="en-US" altLang="en-US" sz="1800" b="1" dirty="0" smtClean="0"/>
              <a:t>10-11 Oct 2017 during LINAC4 shutdown: (M. </a:t>
            </a:r>
            <a:r>
              <a:rPr lang="en-US" altLang="en-US" sz="1800" b="1" dirty="0" err="1" smtClean="0"/>
              <a:t>Ferianis,S.Cleva</a:t>
            </a:r>
            <a:r>
              <a:rPr lang="en-US" altLang="en-US" sz="1800" b="1" dirty="0" smtClean="0"/>
              <a:t>, R. De Monte)</a:t>
            </a:r>
          </a:p>
          <a:p>
            <a:pPr>
              <a:buFont typeface="Times New Roman" panose="02020603050405020304" pitchFamily="18" charset="0"/>
              <a:buChar char="•"/>
              <a:defRPr/>
            </a:pPr>
            <a:r>
              <a:rPr lang="en-US" altLang="en-US" sz="1800" dirty="0" smtClean="0"/>
              <a:t>Installation of AFE in LINAC4 tunnel</a:t>
            </a:r>
          </a:p>
          <a:p>
            <a:pPr>
              <a:buFont typeface="Times New Roman" panose="02020603050405020304" pitchFamily="18" charset="0"/>
              <a:buChar char="•"/>
              <a:defRPr/>
            </a:pPr>
            <a:r>
              <a:rPr lang="en-US" altLang="en-US" sz="1800" dirty="0" smtClean="0"/>
              <a:t>Temporary installation of all acquisition electronics in LINAC4 Service area</a:t>
            </a:r>
          </a:p>
          <a:p>
            <a:pPr>
              <a:buFont typeface="Times New Roman" panose="02020603050405020304" pitchFamily="18" charset="0"/>
              <a:buChar char="•"/>
              <a:defRPr/>
            </a:pPr>
            <a:r>
              <a:rPr lang="en-US" altLang="en-US" sz="1800" dirty="0" smtClean="0"/>
              <a:t>Preliminary test without beam of ALL the electronics </a:t>
            </a:r>
          </a:p>
          <a:p>
            <a:pPr>
              <a:buFont typeface="Times New Roman" panose="02020603050405020304" pitchFamily="18" charset="0"/>
              <a:buChar char="•"/>
              <a:defRPr/>
            </a:pPr>
            <a:r>
              <a:rPr lang="en-US" altLang="en-US" sz="1800" dirty="0" smtClean="0"/>
              <a:t>Removing the temporary installation of all acquisition electronics</a:t>
            </a:r>
          </a:p>
          <a:p>
            <a:pPr marL="0" indent="0">
              <a:defRPr/>
            </a:pPr>
            <a:r>
              <a:rPr lang="en-US" altLang="en-US" sz="1800" b="1" dirty="0" smtClean="0"/>
              <a:t>8-9 November 2017 during LINAC4 operations:(M. </a:t>
            </a:r>
            <a:r>
              <a:rPr lang="en-US" altLang="en-US" sz="1800" b="1" dirty="0" err="1" smtClean="0"/>
              <a:t>Ferianis,S.Cleva</a:t>
            </a:r>
            <a:r>
              <a:rPr lang="en-US" altLang="en-US" sz="1800" b="1" dirty="0" smtClean="0"/>
              <a:t>, R. De Monte)</a:t>
            </a:r>
          </a:p>
          <a:p>
            <a:pPr>
              <a:buFont typeface="Times New Roman" panose="02020603050405020304" pitchFamily="18" charset="0"/>
              <a:buChar char="•"/>
              <a:defRPr/>
            </a:pPr>
            <a:r>
              <a:rPr lang="en-US" altLang="en-US" sz="1800" dirty="0" smtClean="0"/>
              <a:t>Reinstall of all acquisition electronics in LINAC4 Service area for test </a:t>
            </a:r>
          </a:p>
          <a:p>
            <a:pPr>
              <a:buFont typeface="Times New Roman" panose="02020603050405020304" pitchFamily="18" charset="0"/>
              <a:buChar char="•"/>
              <a:defRPr/>
            </a:pPr>
            <a:r>
              <a:rPr lang="en-US" altLang="en-US" sz="1800" dirty="0" smtClean="0"/>
              <a:t>Tests the electronics with a real beam!</a:t>
            </a:r>
          </a:p>
          <a:p>
            <a:pPr>
              <a:buFont typeface="Times New Roman" panose="02020603050405020304" pitchFamily="18" charset="0"/>
              <a:buChar char="•"/>
              <a:defRPr/>
            </a:pPr>
            <a:r>
              <a:rPr lang="en-US" altLang="en-US" sz="1800" dirty="0" smtClean="0"/>
              <a:t>Remove ALL the electronics (including AFE from tunnel) </a:t>
            </a:r>
          </a:p>
          <a:p>
            <a:pPr>
              <a:buFont typeface="Times New Roman" panose="02020603050405020304" pitchFamily="18" charset="0"/>
              <a:buChar char="•"/>
              <a:defRPr/>
            </a:pPr>
            <a:endParaRPr lang="en-US" altLang="en-US" sz="1800" dirty="0" smtClean="0"/>
          </a:p>
          <a:p>
            <a:pPr>
              <a:buFont typeface="Times New Roman" panose="02020603050405020304" pitchFamily="18" charset="0"/>
              <a:buChar char="•"/>
              <a:defRPr/>
            </a:pPr>
            <a:endParaRPr lang="en-US" altLang="en-US" sz="2000" dirty="0" smtClean="0"/>
          </a:p>
          <a:p>
            <a:pPr>
              <a:buFont typeface="Times New Roman" panose="02020603050405020304" pitchFamily="18" charset="0"/>
              <a:buChar char="•"/>
              <a:defRPr/>
            </a:pPr>
            <a:endParaRPr lang="en-US" altLang="en-US" sz="2000" dirty="0" smtClean="0"/>
          </a:p>
          <a:p>
            <a:pPr>
              <a:buFont typeface="Times New Roman" panose="02020603050405020304" pitchFamily="18" charset="0"/>
              <a:buChar char="•"/>
              <a:defRPr/>
            </a:pPr>
            <a:endParaRPr lang="en-US" altLang="en-US" sz="2000" dirty="0" smtClean="0"/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2952750" y="250825"/>
            <a:ext cx="48498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>
                <a:solidFill>
                  <a:schemeClr val="tx1"/>
                </a:solidFill>
                <a:cs typeface="Arial" panose="020B0604020202020204" pitchFamily="34" charset="0"/>
              </a:rPr>
              <a:t>ESS WS tests @ CERN LINAC 4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>
                <a:solidFill>
                  <a:schemeClr val="tx1"/>
                </a:solidFill>
              </a:rPr>
              <a:t>Test phases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2952750" y="179388"/>
            <a:ext cx="669607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buSzPct val="100000"/>
            </a:pPr>
            <a:r>
              <a:rPr lang="en-GB" altLang="it-IT" sz="2800" b="1">
                <a:solidFill>
                  <a:srgbClr val="000000"/>
                </a:solidFill>
              </a:rPr>
              <a:t>Analog Opto Current </a:t>
            </a:r>
          </a:p>
          <a:p>
            <a:pPr eaLnBrk="1" hangingPunct="1">
              <a:lnSpc>
                <a:spcPct val="93000"/>
              </a:lnSpc>
              <a:buSzPct val="100000"/>
            </a:pPr>
            <a:r>
              <a:rPr lang="en-GB" altLang="it-IT" sz="2800" b="1">
                <a:solidFill>
                  <a:srgbClr val="000000"/>
                </a:solidFill>
              </a:rPr>
              <a:t>Pulse Generator</a:t>
            </a:r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9791700" y="7078663"/>
            <a:ext cx="288925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SzPct val="100000"/>
            </a:pPr>
            <a:fld id="{D8C43925-BB92-4282-BBA9-BCF99299A35B}" type="slidenum">
              <a:rPr lang="it-IT" altLang="it-IT" sz="1300">
                <a:solidFill>
                  <a:srgbClr val="000000"/>
                </a:solidFill>
              </a:rPr>
              <a:pPr eaLnBrk="1">
                <a:lnSpc>
                  <a:spcPct val="93000"/>
                </a:lnSpc>
                <a:buSzPct val="100000"/>
              </a:pPr>
              <a:t>30</a:t>
            </a:fld>
            <a:endParaRPr lang="it-IT" altLang="it-IT" sz="1300">
              <a:solidFill>
                <a:srgbClr val="000000"/>
              </a:solidFill>
            </a:endParaRPr>
          </a:p>
        </p:txBody>
      </p:sp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647700" y="1258888"/>
            <a:ext cx="8929688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2000">
                <a:solidFill>
                  <a:schemeClr val="tx1"/>
                </a:solidFill>
              </a:rPr>
              <a:t>Signal simulation: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2000">
                <a:solidFill>
                  <a:schemeClr val="tx1"/>
                </a:solidFill>
              </a:rPr>
              <a:t>It is necessary to generate two pulsed signals, equals  and with ultra low currents to feed the AFE prototype.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2000">
                <a:solidFill>
                  <a:schemeClr val="tx1"/>
                </a:solidFill>
              </a:rPr>
              <a:t>Square Wave Pulses: from 10nA to 400µA , from 10µs to 100µs.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2000">
                <a:solidFill>
                  <a:schemeClr val="tx1"/>
                </a:solidFill>
              </a:rPr>
              <a:t>Commercial available current generators aren’t able to simulate this kind of signals.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2000">
                <a:solidFill>
                  <a:schemeClr val="tx1"/>
                </a:solidFill>
              </a:rPr>
              <a:t>We are using an in-house developed solution.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2000">
                <a:solidFill>
                  <a:schemeClr val="tx1"/>
                </a:solidFill>
              </a:rPr>
              <a:t>The beam's simulator is made using an analog high precision optocoupler driven by a pulser with variabile output.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2000">
                <a:solidFill>
                  <a:schemeClr val="tx1"/>
                </a:solidFill>
              </a:rPr>
              <a:t>The circuit is calibrated in DC, by driving the variable  current/voltage circuit and reading the output with pico-ammeter.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2000">
                <a:solidFill>
                  <a:schemeClr val="tx1"/>
                </a:solidFill>
              </a:rPr>
              <a:t>Then the known current/voltage driving will be pulsed.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000">
                <a:solidFill>
                  <a:schemeClr val="tx1"/>
                </a:solidFill>
              </a:rPr>
              <a:t>To validate this method we also put a DC current from Keythley picoAmpere source generator at the circuit input and we measure the corresponding voltage from TIA (Transimpedance Input Amplifier) at various currents from 100nA to 300µA .</a:t>
            </a:r>
            <a:endParaRPr lang="en-US" altLang="it-IT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9791700" y="7078663"/>
            <a:ext cx="288925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SzPct val="100000"/>
            </a:pPr>
            <a:fld id="{AB976CE1-FFB8-4BCE-9795-1A16BD933A45}" type="slidenum">
              <a:rPr lang="it-IT" altLang="it-IT" sz="1300">
                <a:solidFill>
                  <a:schemeClr val="tx1"/>
                </a:solidFill>
              </a:rPr>
              <a:pPr eaLnBrk="1">
                <a:lnSpc>
                  <a:spcPct val="93000"/>
                </a:lnSpc>
                <a:buSzPct val="100000"/>
              </a:pPr>
              <a:t>31</a:t>
            </a:fld>
            <a:endParaRPr lang="it-IT" altLang="it-IT" sz="1300">
              <a:solidFill>
                <a:schemeClr val="tx1"/>
              </a:solidFill>
            </a:endParaRPr>
          </a:p>
        </p:txBody>
      </p:sp>
      <p:sp>
        <p:nvSpPr>
          <p:cNvPr id="48131" name="Rectangle 8"/>
          <p:cNvSpPr>
            <a:spLocks noChangeArrowheads="1"/>
          </p:cNvSpPr>
          <p:nvPr/>
        </p:nvSpPr>
        <p:spPr bwMode="auto">
          <a:xfrm>
            <a:off x="7423150" y="-1147763"/>
            <a:ext cx="1841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1200">
                <a:solidFill>
                  <a:srgbClr val="00000A"/>
                </a:solidFill>
                <a:cs typeface="Arial" panose="020B0604020202020204" pitchFamily="34" charset="0"/>
              </a:rPr>
              <a:t/>
            </a:r>
            <a:br>
              <a:rPr lang="en-US" altLang="it-IT" sz="1200">
                <a:solidFill>
                  <a:srgbClr val="00000A"/>
                </a:solidFill>
                <a:cs typeface="Arial" panose="020B0604020202020204" pitchFamily="34" charset="0"/>
              </a:rPr>
            </a:br>
            <a:endParaRPr lang="en-US" altLang="it-IT">
              <a:solidFill>
                <a:srgbClr val="FFFFFF"/>
              </a:solidFill>
            </a:endParaRPr>
          </a:p>
        </p:txBody>
      </p:sp>
      <p:sp>
        <p:nvSpPr>
          <p:cNvPr id="48132" name="Rectangle 251"/>
          <p:cNvSpPr>
            <a:spLocks noChangeArrowheads="1"/>
          </p:cNvSpPr>
          <p:nvPr/>
        </p:nvSpPr>
        <p:spPr bwMode="auto">
          <a:xfrm>
            <a:off x="7423150" y="806767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it-IT" sz="600">
                <a:solidFill>
                  <a:srgbClr val="00000A"/>
                </a:solidFill>
              </a:rPr>
              <a:t/>
            </a:r>
            <a:br>
              <a:rPr lang="en-US" altLang="it-IT" sz="600">
                <a:solidFill>
                  <a:srgbClr val="00000A"/>
                </a:solidFill>
              </a:rPr>
            </a:br>
            <a:r>
              <a:rPr lang="en-US" altLang="it-IT" sz="600">
                <a:solidFill>
                  <a:srgbClr val="00000A"/>
                </a:solidFill>
              </a:rPr>
              <a:t/>
            </a:r>
            <a:br>
              <a:rPr lang="en-US" altLang="it-IT" sz="600">
                <a:solidFill>
                  <a:srgbClr val="00000A"/>
                </a:solidFill>
              </a:rPr>
            </a:br>
            <a:endParaRPr lang="en-US" altLang="it-IT">
              <a:solidFill>
                <a:srgbClr val="FFFFFF"/>
              </a:solidFill>
            </a:endParaRPr>
          </a:p>
        </p:txBody>
      </p:sp>
      <p:sp>
        <p:nvSpPr>
          <p:cNvPr id="48133" name="Text Box 2"/>
          <p:cNvSpPr txBox="1">
            <a:spLocks noChangeArrowheads="1"/>
          </p:cNvSpPr>
          <p:nvPr/>
        </p:nvSpPr>
        <p:spPr bwMode="auto">
          <a:xfrm>
            <a:off x="2879725" y="179388"/>
            <a:ext cx="67691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buSzPct val="100000"/>
            </a:pPr>
            <a:r>
              <a:rPr lang="en-GB" altLang="it-IT" b="1">
                <a:solidFill>
                  <a:srgbClr val="000000"/>
                </a:solidFill>
              </a:rPr>
              <a:t>WSAS simplified system laboratory test bench</a:t>
            </a:r>
            <a:endParaRPr lang="en-GB" altLang="it-IT" sz="1000" b="1">
              <a:solidFill>
                <a:srgbClr val="000000"/>
              </a:solidFill>
            </a:endParaRPr>
          </a:p>
        </p:txBody>
      </p:sp>
      <p:pic>
        <p:nvPicPr>
          <p:cNvPr id="48134" name="Picture 8" descr="LABO_ALL2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1116013"/>
            <a:ext cx="3322637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9" descr="LABO_BENCH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7813"/>
            <a:ext cx="5761038" cy="32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879725" y="266700"/>
            <a:ext cx="4865688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>
            <a:lvl1pPr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19150" indent="-3159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60475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63713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268538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7257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1829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6401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973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1"/>
                </a:solidFill>
                <a:cs typeface="Arial" panose="020B0604020202020204" pitchFamily="34" charset="0"/>
              </a:rPr>
              <a:t>ESS WS tests @ CERN LINAC 4 </a:t>
            </a:r>
          </a:p>
          <a:p>
            <a:pPr eaLnBrk="1" hangingPunct="1"/>
            <a:r>
              <a:rPr lang="en-US" altLang="en-US" b="1">
                <a:solidFill>
                  <a:schemeClr val="tx1"/>
                </a:solidFill>
                <a:cs typeface="Arial" panose="020B0604020202020204" pitchFamily="34" charset="0"/>
              </a:rPr>
              <a:t>Block Diagram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621088" y="3981450"/>
            <a:ext cx="1111250" cy="1430338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>
            <a:lvl1pPr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19150" indent="-3159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60475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63713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268538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7257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1829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6401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973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28588" y="4300538"/>
            <a:ext cx="793750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>
            <a:lvl1pPr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19150" indent="-3159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60475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63713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268538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7257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1829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6401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973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100">
                <a:solidFill>
                  <a:schemeClr val="tx1"/>
                </a:solidFill>
                <a:cs typeface="Arial" panose="020B0604020202020204" pitchFamily="34" charset="0"/>
              </a:rPr>
              <a:t>Wire </a:t>
            </a:r>
          </a:p>
          <a:p>
            <a:pPr algn="ctr" eaLnBrk="1" hangingPunct="1"/>
            <a:r>
              <a:rPr lang="en-US" altLang="en-US" sz="1100">
                <a:solidFill>
                  <a:schemeClr val="tx1"/>
                </a:solidFill>
                <a:cs typeface="Arial" panose="020B0604020202020204" pitchFamily="34" charset="0"/>
              </a:rPr>
              <a:t>Scanner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239838" y="4300538"/>
            <a:ext cx="474662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>
            <a:lvl1pPr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19150" indent="-3159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60475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63713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268538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7257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1829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6401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973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100">
                <a:solidFill>
                  <a:schemeClr val="tx1"/>
                </a:solidFill>
                <a:cs typeface="Arial" panose="020B0604020202020204" pitchFamily="34" charset="0"/>
              </a:rPr>
              <a:t>Patch</a:t>
            </a:r>
          </a:p>
          <a:p>
            <a:pPr algn="ctr" eaLnBrk="1" hangingPunct="1"/>
            <a:r>
              <a:rPr lang="en-US" altLang="en-US" sz="1100">
                <a:solidFill>
                  <a:schemeClr val="tx1"/>
                </a:solidFill>
                <a:cs typeface="Arial" panose="020B0604020202020204" pitchFamily="34" charset="0"/>
              </a:rPr>
              <a:t>Box</a:t>
            </a: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922338" y="4459288"/>
            <a:ext cx="31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1714500" y="4578350"/>
            <a:ext cx="1190625" cy="238125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2905125" y="4259263"/>
            <a:ext cx="715963" cy="795337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>
            <a:lvl1pPr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19150" indent="-3159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60475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63713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268538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7257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1829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6401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973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100" b="1">
                <a:cs typeface="Arial" panose="020B0604020202020204" pitchFamily="34" charset="0"/>
              </a:rPr>
              <a:t>Twisted to</a:t>
            </a:r>
          </a:p>
          <a:p>
            <a:pPr algn="ctr" eaLnBrk="1" hangingPunct="1"/>
            <a:r>
              <a:rPr lang="en-US" altLang="en-US" sz="1100" b="1">
                <a:cs typeface="Arial" panose="020B0604020202020204" pitchFamily="34" charset="0"/>
              </a:rPr>
              <a:t>Triax </a:t>
            </a:r>
          </a:p>
          <a:p>
            <a:pPr algn="ctr" eaLnBrk="1" hangingPunct="1"/>
            <a:r>
              <a:rPr lang="en-US" altLang="en-US" sz="1100" b="1">
                <a:cs typeface="Arial" panose="020B0604020202020204" pitchFamily="34" charset="0"/>
              </a:rPr>
              <a:t>Adapter</a:t>
            </a:r>
          </a:p>
          <a:p>
            <a:pPr algn="ctr" eaLnBrk="1" hangingPunct="1"/>
            <a:r>
              <a:rPr lang="en-US" altLang="en-US" sz="1100" b="1">
                <a:cs typeface="Arial" panose="020B0604020202020204" pitchFamily="34" charset="0"/>
              </a:rPr>
              <a:t>(1)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773488" y="4140200"/>
            <a:ext cx="762000" cy="10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>
            <a:lvl1pPr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19150" indent="-3159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60475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63713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268538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7257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1829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6401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973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300" b="1">
                <a:cs typeface="Arial" panose="020B0604020202020204" pitchFamily="34" charset="0"/>
              </a:rPr>
              <a:t>ESS</a:t>
            </a:r>
          </a:p>
          <a:p>
            <a:pPr eaLnBrk="1" hangingPunct="1"/>
            <a:r>
              <a:rPr lang="en-US" altLang="en-US" sz="1300" b="1">
                <a:cs typeface="Arial" panose="020B0604020202020204" pitchFamily="34" charset="0"/>
              </a:rPr>
              <a:t>WS</a:t>
            </a:r>
          </a:p>
          <a:p>
            <a:pPr eaLnBrk="1" hangingPunct="1"/>
            <a:r>
              <a:rPr lang="en-US" altLang="en-US" sz="1300" b="1">
                <a:cs typeface="Arial" panose="020B0604020202020204" pitchFamily="34" charset="0"/>
              </a:rPr>
              <a:t>Analog</a:t>
            </a:r>
          </a:p>
          <a:p>
            <a:pPr eaLnBrk="1" hangingPunct="1"/>
            <a:r>
              <a:rPr lang="en-US" altLang="en-US" sz="1300" b="1">
                <a:cs typeface="Arial" panose="020B0604020202020204" pitchFamily="34" charset="0"/>
              </a:rPr>
              <a:t>Front</a:t>
            </a:r>
          </a:p>
          <a:p>
            <a:pPr eaLnBrk="1" hangingPunct="1"/>
            <a:r>
              <a:rPr lang="en-US" altLang="en-US" sz="1300" b="1">
                <a:cs typeface="Arial" panose="020B0604020202020204" pitchFamily="34" charset="0"/>
              </a:rPr>
              <a:t>End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4732338" y="4140200"/>
            <a:ext cx="795337" cy="111125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>
            <a:lvl1pPr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19150" indent="-3159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60475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63713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268538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7257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1829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6401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973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100" b="1">
                <a:cs typeface="Arial" panose="020B0604020202020204" pitchFamily="34" charset="0"/>
              </a:rPr>
              <a:t>DB9+DB25</a:t>
            </a:r>
          </a:p>
          <a:p>
            <a:pPr algn="ctr" eaLnBrk="1" hangingPunct="1"/>
            <a:r>
              <a:rPr lang="en-US" altLang="en-US" sz="1100" b="1">
                <a:cs typeface="Arial" panose="020B0604020202020204" pitchFamily="34" charset="0"/>
              </a:rPr>
              <a:t>To</a:t>
            </a:r>
          </a:p>
          <a:p>
            <a:pPr algn="ctr" eaLnBrk="1" hangingPunct="1"/>
            <a:r>
              <a:rPr lang="en-US" altLang="en-US" sz="1100" b="1">
                <a:cs typeface="Arial" panose="020B0604020202020204" pitchFamily="34" charset="0"/>
              </a:rPr>
              <a:t>BURNDY28</a:t>
            </a:r>
          </a:p>
          <a:p>
            <a:pPr algn="ctr" eaLnBrk="1" hangingPunct="1"/>
            <a:r>
              <a:rPr lang="en-US" altLang="en-US" sz="1100" b="1">
                <a:cs typeface="Arial" panose="020B0604020202020204" pitchFamily="34" charset="0"/>
              </a:rPr>
              <a:t>(2)</a:t>
            </a: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7272338" y="4140200"/>
            <a:ext cx="873125" cy="111125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>
            <a:lvl1pPr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19150" indent="-3159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60475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63713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268538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7257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1829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6401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973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100" b="1">
                <a:cs typeface="Arial" panose="020B0604020202020204" pitchFamily="34" charset="0"/>
              </a:rPr>
              <a:t>BURNDY28</a:t>
            </a:r>
          </a:p>
          <a:p>
            <a:pPr algn="ctr" eaLnBrk="1" hangingPunct="1"/>
            <a:r>
              <a:rPr lang="en-US" altLang="en-US" sz="1100" b="1">
                <a:cs typeface="Arial" panose="020B0604020202020204" pitchFamily="34" charset="0"/>
              </a:rPr>
              <a:t>to</a:t>
            </a:r>
          </a:p>
          <a:p>
            <a:pPr algn="ctr" eaLnBrk="1" hangingPunct="1"/>
            <a:r>
              <a:rPr lang="en-US" altLang="en-US" sz="1100" b="1">
                <a:cs typeface="Arial" panose="020B0604020202020204" pitchFamily="34" charset="0"/>
              </a:rPr>
              <a:t>DB9+DB25</a:t>
            </a:r>
          </a:p>
          <a:p>
            <a:pPr algn="ctr" eaLnBrk="1" hangingPunct="1"/>
            <a:r>
              <a:rPr lang="en-US" altLang="en-US" sz="1100" b="1">
                <a:cs typeface="Arial" panose="020B0604020202020204" pitchFamily="34" charset="0"/>
              </a:rPr>
              <a:t>(3)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8145463" y="3862388"/>
            <a:ext cx="954087" cy="1668462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>
            <a:lvl1pPr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19150" indent="-3159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60475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63713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268538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7257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1829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6401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973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8353425" y="4211638"/>
            <a:ext cx="595313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>
            <a:lvl1pPr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19150" indent="-3159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60475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63713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268538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7257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1829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6401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973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300" b="1">
                <a:cs typeface="Arial" panose="020B0604020202020204" pitchFamily="34" charset="0"/>
              </a:rPr>
              <a:t>ESS</a:t>
            </a:r>
          </a:p>
          <a:p>
            <a:pPr eaLnBrk="1" hangingPunct="1"/>
            <a:r>
              <a:rPr lang="en-US" altLang="en-US" sz="1300" b="1">
                <a:cs typeface="Arial" panose="020B0604020202020204" pitchFamily="34" charset="0"/>
              </a:rPr>
              <a:t>WS</a:t>
            </a:r>
          </a:p>
          <a:p>
            <a:pPr eaLnBrk="1" hangingPunct="1"/>
            <a:r>
              <a:rPr lang="en-US" altLang="en-US" sz="1300" b="1">
                <a:cs typeface="Arial" panose="020B0604020202020204" pitchFamily="34" charset="0"/>
              </a:rPr>
              <a:t>Back</a:t>
            </a:r>
          </a:p>
          <a:p>
            <a:pPr eaLnBrk="1" hangingPunct="1"/>
            <a:r>
              <a:rPr lang="en-US" altLang="en-US" sz="1300" b="1">
                <a:cs typeface="Arial" panose="020B0604020202020204" pitchFamily="34" charset="0"/>
              </a:rPr>
              <a:t>End</a:t>
            </a:r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>
            <a:off x="5524500" y="4497388"/>
            <a:ext cx="1747838" cy="238125"/>
          </a:xfrm>
          <a:prstGeom prst="leftRightArrow">
            <a:avLst>
              <a:gd name="adj1" fmla="val 50000"/>
              <a:gd name="adj2" fmla="val 1468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/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1511300" y="5495925"/>
            <a:ext cx="4264025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>
            <a:lvl1pPr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19150" indent="-3159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60475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63713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268538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7257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1829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6401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973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1"/>
                </a:solidFill>
                <a:cs typeface="Arial" panose="020B0604020202020204" pitchFamily="34" charset="0"/>
              </a:rPr>
              <a:t>Legenda:</a:t>
            </a:r>
          </a:p>
          <a:p>
            <a:pPr eaLnBrk="1" hangingPunct="1"/>
            <a:r>
              <a:rPr lang="en-US" altLang="en-US" sz="2000">
                <a:solidFill>
                  <a:schemeClr val="tx1"/>
                </a:solidFill>
                <a:cs typeface="Arial" panose="020B0604020202020204" pitchFamily="34" charset="0"/>
              </a:rPr>
              <a:t>  Existing L4 Hardware/cables</a:t>
            </a:r>
          </a:p>
          <a:p>
            <a:pPr eaLnBrk="1" hangingPunct="1"/>
            <a:r>
              <a:rPr lang="en-US" altLang="en-US" sz="2000">
                <a:solidFill>
                  <a:schemeClr val="tx1"/>
                </a:solidFill>
                <a:cs typeface="Arial" panose="020B0604020202020204" pitchFamily="34" charset="0"/>
              </a:rPr>
              <a:t>  Existing Elettra/ESS WS Hardware</a:t>
            </a:r>
          </a:p>
          <a:p>
            <a:pPr eaLnBrk="1" hangingPunct="1"/>
            <a:r>
              <a:rPr lang="en-US" altLang="en-US" sz="2000">
                <a:solidFill>
                  <a:schemeClr val="tx1"/>
                </a:solidFill>
                <a:cs typeface="Arial" panose="020B0604020202020204" pitchFamily="34" charset="0"/>
              </a:rPr>
              <a:t>  Adapers to be built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2351088" y="4300538"/>
            <a:ext cx="520700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>
            <a:lvl1pPr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19150" indent="-3159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60475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63713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268538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7257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1829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6401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973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300">
                <a:solidFill>
                  <a:schemeClr val="tx1"/>
                </a:solidFill>
                <a:cs typeface="Arial" panose="020B0604020202020204" pitchFamily="34" charset="0"/>
              </a:rPr>
              <a:t>DB9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5527675" y="4140200"/>
            <a:ext cx="71278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94" tIns="50397" rIns="100794" bIns="50397">
            <a:spAutoFit/>
          </a:bodyPr>
          <a:lstStyle>
            <a:lvl1pPr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19150" indent="-3159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60475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63713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268538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7257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1829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6401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973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 b="1">
                <a:solidFill>
                  <a:schemeClr val="tx1"/>
                </a:solidFill>
                <a:cs typeface="Arial" panose="020B0604020202020204" pitchFamily="34" charset="0"/>
              </a:rPr>
              <a:t>BURNDY28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1800225" y="4787900"/>
            <a:ext cx="10922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94" tIns="50397" rIns="100794" bIns="50397">
            <a:spAutoFit/>
          </a:bodyPr>
          <a:lstStyle>
            <a:lvl1pPr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19150" indent="-3159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60475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63713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268538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7257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1829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6401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973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300">
                <a:solidFill>
                  <a:schemeClr val="tx1"/>
                </a:solidFill>
                <a:cs typeface="Arial" panose="020B0604020202020204" pitchFamily="34" charset="0"/>
              </a:rPr>
              <a:t>4mt of</a:t>
            </a:r>
          </a:p>
          <a:p>
            <a:pPr eaLnBrk="1" hangingPunct="1"/>
            <a:r>
              <a:rPr lang="en-US" altLang="en-US" sz="1300">
                <a:solidFill>
                  <a:schemeClr val="tx1"/>
                </a:solidFill>
                <a:cs typeface="Arial" panose="020B0604020202020204" pitchFamily="34" charset="0"/>
              </a:rPr>
              <a:t>5pairs cable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5765800" y="4776788"/>
            <a:ext cx="11842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>
            <a:lvl1pPr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19150" indent="-3159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60475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63713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268538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7257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1829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6401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973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300">
                <a:solidFill>
                  <a:schemeClr val="tx1"/>
                </a:solidFill>
                <a:cs typeface="Arial" panose="020B0604020202020204" pitchFamily="34" charset="0"/>
              </a:rPr>
              <a:t>Approx 60mt</a:t>
            </a:r>
          </a:p>
          <a:p>
            <a:pPr eaLnBrk="1" hangingPunct="1"/>
            <a:r>
              <a:rPr lang="en-US" altLang="en-US" sz="1300">
                <a:solidFill>
                  <a:schemeClr val="tx1"/>
                </a:solidFill>
                <a:cs typeface="Arial" panose="020B0604020202020204" pitchFamily="34" charset="0"/>
              </a:rPr>
              <a:t>14pairs cable</a:t>
            </a:r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>
            <a:off x="922338" y="4697413"/>
            <a:ext cx="31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>
            <a:off x="922338" y="4935538"/>
            <a:ext cx="31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10" name="Rectangle 22"/>
          <p:cNvSpPr>
            <a:spLocks noChangeArrowheads="1"/>
          </p:cNvSpPr>
          <p:nvPr/>
        </p:nvSpPr>
        <p:spPr bwMode="auto">
          <a:xfrm>
            <a:off x="1281113" y="5900738"/>
            <a:ext cx="315912" cy="2365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>
            <a:lvl1pPr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19150" indent="-3159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60475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63713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268538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7257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1829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6401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973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11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1281113" y="6218238"/>
            <a:ext cx="315912" cy="238125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>
            <a:lvl1pPr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19150" indent="-3159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60475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63713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268538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7257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1829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6401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973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2312" name="Rectangle 24"/>
          <p:cNvSpPr>
            <a:spLocks noChangeArrowheads="1"/>
          </p:cNvSpPr>
          <p:nvPr/>
        </p:nvSpPr>
        <p:spPr bwMode="auto">
          <a:xfrm>
            <a:off x="1519238" y="5900738"/>
            <a:ext cx="160337" cy="2365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>
            <a:lvl1pPr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19150" indent="-3159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60475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63713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268538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7257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1829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6401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973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1100" b="1">
              <a:cs typeface="Arial" panose="020B0604020202020204" pitchFamily="34" charset="0"/>
            </a:endParaRPr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1281113" y="6535738"/>
            <a:ext cx="315912" cy="2381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>
            <a:lvl1pPr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19150" indent="-3159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60475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63713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268538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7257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1829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6401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973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1100" b="1">
              <a:cs typeface="Arial" panose="020B0604020202020204" pitchFamily="34" charset="0"/>
            </a:endParaRPr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9144000" y="3635375"/>
            <a:ext cx="712788" cy="19431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>
            <a:lvl1pPr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19150" indent="-3159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60475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63713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268538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7257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1829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6401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973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9144000" y="4211638"/>
            <a:ext cx="7874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>
            <a:lvl1pPr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19150" indent="-3159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60475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63713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268538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7257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1829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6401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973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300" b="1">
                <a:cs typeface="Arial" panose="020B0604020202020204" pitchFamily="34" charset="0"/>
              </a:rPr>
              <a:t>16 bit</a:t>
            </a:r>
          </a:p>
          <a:p>
            <a:pPr eaLnBrk="1" hangingPunct="1"/>
            <a:r>
              <a:rPr lang="en-US" altLang="en-US" sz="1300" b="1">
                <a:cs typeface="Arial" panose="020B0604020202020204" pitchFamily="34" charset="0"/>
              </a:rPr>
              <a:t>ADC</a:t>
            </a:r>
          </a:p>
          <a:p>
            <a:pPr eaLnBrk="1" hangingPunct="1"/>
            <a:r>
              <a:rPr lang="en-US" altLang="en-US" sz="1300" b="1">
                <a:cs typeface="Arial" panose="020B0604020202020204" pitchFamily="34" charset="0"/>
              </a:rPr>
              <a:t>uTCA </a:t>
            </a:r>
          </a:p>
          <a:p>
            <a:pPr eaLnBrk="1" hangingPunct="1"/>
            <a:r>
              <a:rPr lang="en-US" altLang="en-US" sz="1300" b="1">
                <a:cs typeface="Arial" panose="020B0604020202020204" pitchFamily="34" charset="0"/>
              </a:rPr>
              <a:t>System</a:t>
            </a:r>
          </a:p>
        </p:txBody>
      </p:sp>
      <p:sp>
        <p:nvSpPr>
          <p:cNvPr id="180252" name="Text Box 28"/>
          <p:cNvSpPr txBox="1">
            <a:spLocks noChangeArrowheads="1"/>
          </p:cNvSpPr>
          <p:nvPr/>
        </p:nvSpPr>
        <p:spPr bwMode="auto">
          <a:xfrm>
            <a:off x="6638925" y="4140200"/>
            <a:ext cx="71278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94" tIns="50397" rIns="100794" bIns="50397">
            <a:spAutoFit/>
          </a:bodyPr>
          <a:lstStyle>
            <a:lvl1pPr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19150" indent="-3159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60475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63713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268538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725738" indent="-252413" algn="ctr" defTabSz="1984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182938" indent="-252413" algn="ctr" defTabSz="1984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640138" indent="-252413" algn="ctr" defTabSz="1984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97338" indent="-252413" algn="ctr" defTabSz="1984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9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BURNDY28</a:t>
            </a:r>
          </a:p>
        </p:txBody>
      </p:sp>
      <p:pic>
        <p:nvPicPr>
          <p:cNvPr id="12317" name="Picture 30" descr="WireScannerintunnel2_deta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403350"/>
            <a:ext cx="1944688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8" name="Picture 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1042988"/>
            <a:ext cx="2390775" cy="273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9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1042988"/>
            <a:ext cx="2214563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116013"/>
            <a:ext cx="9629775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2879725" y="266700"/>
            <a:ext cx="49149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>
            <a:lvl1pPr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19150" indent="-3159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60475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63713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268538" indent="-252413" defTabSz="198438"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7257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1829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6401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97338" indent="-252413" defTabSz="198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1"/>
                </a:solidFill>
                <a:cs typeface="Arial" panose="020B0604020202020204" pitchFamily="34" charset="0"/>
              </a:rPr>
              <a:t>ESS WS tests @ CERN LINAC 4 </a:t>
            </a:r>
          </a:p>
          <a:p>
            <a:pPr eaLnBrk="1" hangingPunct="1"/>
            <a:r>
              <a:rPr lang="en-US" altLang="en-US" b="1">
                <a:solidFill>
                  <a:schemeClr val="tx1"/>
                </a:solidFill>
                <a:cs typeface="Arial" panose="020B0604020202020204" pitchFamily="34" charset="0"/>
              </a:rPr>
              <a:t>CERN Linac4 WS diagram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192838" y="1403350"/>
            <a:ext cx="3427412" cy="3381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it-IT" sz="1600" dirty="0">
                <a:solidFill>
                  <a:schemeClr val="tx1"/>
                </a:solidFill>
              </a:rPr>
              <a:t>Image </a:t>
            </a:r>
            <a:r>
              <a:rPr lang="it-IT" sz="1600" dirty="0" err="1">
                <a:solidFill>
                  <a:schemeClr val="tx1"/>
                </a:solidFill>
              </a:rPr>
              <a:t>courtesy</a:t>
            </a:r>
            <a:r>
              <a:rPr lang="it-IT" sz="1600" dirty="0">
                <a:solidFill>
                  <a:schemeClr val="tx1"/>
                </a:solidFill>
              </a:rPr>
              <a:t> of Jean </a:t>
            </a:r>
            <a:r>
              <a:rPr lang="it-IT" sz="1600" dirty="0" err="1">
                <a:solidFill>
                  <a:schemeClr val="tx1"/>
                </a:solidFill>
              </a:rPr>
              <a:t>Tassan-Viol</a:t>
            </a:r>
            <a:endParaRPr lang="it-IT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9791700" y="7078663"/>
            <a:ext cx="288925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SzPct val="100000"/>
            </a:pPr>
            <a:fld id="{F7C9059B-41CC-4312-A4FC-ACF8164C58FD}" type="slidenum">
              <a:rPr lang="it-IT" altLang="it-IT" sz="1300">
                <a:solidFill>
                  <a:srgbClr val="000000"/>
                </a:solidFill>
              </a:rPr>
              <a:pPr eaLnBrk="1">
                <a:lnSpc>
                  <a:spcPct val="93000"/>
                </a:lnSpc>
                <a:buSzPct val="100000"/>
              </a:pPr>
              <a:t>6</a:t>
            </a:fld>
            <a:endParaRPr lang="it-IT" altLang="it-IT" sz="1300">
              <a:solidFill>
                <a:srgbClr val="000000"/>
              </a:solidFill>
            </a:endParaRP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879725" y="179388"/>
            <a:ext cx="669607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buSzPct val="100000"/>
            </a:pPr>
            <a:r>
              <a:rPr lang="it-IT" altLang="it-IT">
                <a:solidFill>
                  <a:srgbClr val="000000"/>
                </a:solidFill>
              </a:rPr>
              <a:t>Simplified Block Diagram for AFE</a:t>
            </a:r>
            <a:endParaRPr lang="it-IT" altLang="it-IT" sz="2800">
              <a:solidFill>
                <a:srgbClr val="000000"/>
              </a:solidFill>
            </a:endParaRP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4373563" y="4648200"/>
            <a:ext cx="164782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SzPct val="100000"/>
            </a:pPr>
            <a:r>
              <a:rPr lang="it-IT" altLang="it-IT" sz="1000">
                <a:solidFill>
                  <a:srgbClr val="000000"/>
                </a:solidFill>
              </a:rPr>
              <a:t>* Var gain 2 pos with relay</a:t>
            </a:r>
          </a:p>
        </p:txBody>
      </p:sp>
      <p:sp>
        <p:nvSpPr>
          <p:cNvPr id="14341" name="Line 8"/>
          <p:cNvSpPr>
            <a:spLocks noChangeShapeType="1"/>
          </p:cNvSpPr>
          <p:nvPr/>
        </p:nvSpPr>
        <p:spPr bwMode="auto">
          <a:xfrm>
            <a:off x="7942263" y="2808288"/>
            <a:ext cx="1408112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342" name="Line 9"/>
          <p:cNvSpPr>
            <a:spLocks noChangeShapeType="1"/>
          </p:cNvSpPr>
          <p:nvPr/>
        </p:nvSpPr>
        <p:spPr bwMode="auto">
          <a:xfrm>
            <a:off x="7942263" y="2879725"/>
            <a:ext cx="1408112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343" name="Line 18"/>
          <p:cNvSpPr>
            <a:spLocks noChangeShapeType="1"/>
          </p:cNvSpPr>
          <p:nvPr/>
        </p:nvSpPr>
        <p:spPr bwMode="auto">
          <a:xfrm>
            <a:off x="5448300" y="4176713"/>
            <a:ext cx="517525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344" name="Line 19"/>
          <p:cNvSpPr>
            <a:spLocks noChangeShapeType="1"/>
          </p:cNvSpPr>
          <p:nvPr/>
        </p:nvSpPr>
        <p:spPr bwMode="auto">
          <a:xfrm flipH="1">
            <a:off x="1149350" y="2717800"/>
            <a:ext cx="298450" cy="360363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345" name="Line 20"/>
          <p:cNvSpPr>
            <a:spLocks noChangeShapeType="1"/>
          </p:cNvSpPr>
          <p:nvPr/>
        </p:nvSpPr>
        <p:spPr bwMode="auto">
          <a:xfrm>
            <a:off x="1447800" y="2716213"/>
            <a:ext cx="1871663" cy="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346" name="Line 21"/>
          <p:cNvSpPr>
            <a:spLocks noChangeShapeType="1"/>
          </p:cNvSpPr>
          <p:nvPr/>
        </p:nvSpPr>
        <p:spPr bwMode="auto">
          <a:xfrm>
            <a:off x="936625" y="3492500"/>
            <a:ext cx="2879725" cy="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347" name="Line 27"/>
          <p:cNvSpPr>
            <a:spLocks noChangeShapeType="1"/>
          </p:cNvSpPr>
          <p:nvPr/>
        </p:nvSpPr>
        <p:spPr bwMode="auto">
          <a:xfrm flipV="1">
            <a:off x="3311525" y="2843213"/>
            <a:ext cx="0" cy="1152525"/>
          </a:xfrm>
          <a:prstGeom prst="line">
            <a:avLst/>
          </a:prstGeom>
          <a:noFill/>
          <a:ln w="9398" cap="sq">
            <a:solidFill>
              <a:srgbClr val="000000"/>
            </a:solidFill>
            <a:miter lim="800000"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348" name="Line 32"/>
          <p:cNvSpPr>
            <a:spLocks noChangeShapeType="1"/>
          </p:cNvSpPr>
          <p:nvPr/>
        </p:nvSpPr>
        <p:spPr bwMode="auto">
          <a:xfrm>
            <a:off x="3311525" y="2843213"/>
            <a:ext cx="666750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4349" name="Group 33"/>
          <p:cNvGrpSpPr>
            <a:grpSpLocks/>
          </p:cNvGrpSpPr>
          <p:nvPr/>
        </p:nvGrpSpPr>
        <p:grpSpPr bwMode="auto">
          <a:xfrm>
            <a:off x="4583113" y="2663825"/>
            <a:ext cx="444500" cy="574675"/>
            <a:chOff x="2448" y="1383"/>
            <a:chExt cx="272" cy="362"/>
          </a:xfrm>
        </p:grpSpPr>
        <p:grpSp>
          <p:nvGrpSpPr>
            <p:cNvPr id="14487" name="Group 34"/>
            <p:cNvGrpSpPr>
              <a:grpSpLocks/>
            </p:cNvGrpSpPr>
            <p:nvPr/>
          </p:nvGrpSpPr>
          <p:grpSpPr bwMode="auto">
            <a:xfrm>
              <a:off x="2494" y="1383"/>
              <a:ext cx="226" cy="362"/>
              <a:chOff x="2494" y="1383"/>
              <a:chExt cx="226" cy="362"/>
            </a:xfrm>
          </p:grpSpPr>
          <p:sp>
            <p:nvSpPr>
              <p:cNvPr id="14490" name="Line 35"/>
              <p:cNvSpPr>
                <a:spLocks noChangeShapeType="1"/>
              </p:cNvSpPr>
              <p:nvPr/>
            </p:nvSpPr>
            <p:spPr bwMode="auto">
              <a:xfrm>
                <a:off x="2494" y="1474"/>
                <a:ext cx="0" cy="271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491" name="Line 36"/>
              <p:cNvSpPr>
                <a:spLocks noChangeShapeType="1"/>
              </p:cNvSpPr>
              <p:nvPr/>
            </p:nvSpPr>
            <p:spPr bwMode="auto">
              <a:xfrm flipV="1">
                <a:off x="2494" y="1564"/>
                <a:ext cx="226" cy="182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492" name="Line 37"/>
              <p:cNvSpPr>
                <a:spLocks noChangeShapeType="1"/>
              </p:cNvSpPr>
              <p:nvPr/>
            </p:nvSpPr>
            <p:spPr bwMode="auto">
              <a:xfrm flipH="1" flipV="1">
                <a:off x="2493" y="1381"/>
                <a:ext cx="228" cy="183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4493" name="Line 38"/>
              <p:cNvSpPr>
                <a:spLocks noChangeShapeType="1"/>
              </p:cNvSpPr>
              <p:nvPr/>
            </p:nvSpPr>
            <p:spPr bwMode="auto">
              <a:xfrm flipV="1">
                <a:off x="2494" y="1382"/>
                <a:ext cx="0" cy="92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4488" name="Text Box 39"/>
            <p:cNvSpPr txBox="1">
              <a:spLocks noChangeArrowheads="1"/>
            </p:cNvSpPr>
            <p:nvPr/>
          </p:nvSpPr>
          <p:spPr bwMode="auto">
            <a:xfrm>
              <a:off x="2449" y="1565"/>
              <a:ext cx="18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1793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1793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1793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1793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>
                <a:lnSpc>
                  <a:spcPct val="93000"/>
                </a:lnSpc>
                <a:spcBef>
                  <a:spcPts val="625"/>
                </a:spcBef>
                <a:buSzPct val="100000"/>
              </a:pPr>
              <a:r>
                <a:rPr lang="it-IT" altLang="it-IT" sz="10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14489" name="Text Box 40"/>
            <p:cNvSpPr txBox="1">
              <a:spLocks noChangeArrowheads="1"/>
            </p:cNvSpPr>
            <p:nvPr/>
          </p:nvSpPr>
          <p:spPr bwMode="auto">
            <a:xfrm>
              <a:off x="2448" y="1383"/>
              <a:ext cx="181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1793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1793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1793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1793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>
                <a:lnSpc>
                  <a:spcPct val="93000"/>
                </a:lnSpc>
                <a:spcBef>
                  <a:spcPts val="875"/>
                </a:spcBef>
                <a:buSzPct val="100000"/>
              </a:pPr>
              <a:r>
                <a:rPr lang="it-IT" altLang="it-IT" sz="1400">
                  <a:solidFill>
                    <a:srgbClr val="000000"/>
                  </a:solidFill>
                </a:rPr>
                <a:t>-</a:t>
              </a:r>
            </a:p>
          </p:txBody>
        </p:sp>
      </p:grpSp>
      <p:sp>
        <p:nvSpPr>
          <p:cNvPr id="14350" name="Rectangle 41"/>
          <p:cNvSpPr>
            <a:spLocks noChangeArrowheads="1"/>
          </p:cNvSpPr>
          <p:nvPr/>
        </p:nvSpPr>
        <p:spPr bwMode="auto">
          <a:xfrm>
            <a:off x="3937000" y="2663825"/>
            <a:ext cx="444500" cy="28892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>
              <a:lnSpc>
                <a:spcPct val="93000"/>
              </a:lnSpc>
              <a:buSzPct val="100000"/>
            </a:pPr>
            <a:r>
              <a:rPr lang="it-IT" altLang="it-IT" sz="800">
                <a:solidFill>
                  <a:srgbClr val="000000"/>
                </a:solidFill>
              </a:rPr>
              <a:t>LP </a:t>
            </a:r>
          </a:p>
          <a:p>
            <a:pPr algn="ctr" eaLnBrk="1">
              <a:lnSpc>
                <a:spcPct val="93000"/>
              </a:lnSpc>
              <a:buSzPct val="100000"/>
            </a:pPr>
            <a:r>
              <a:rPr lang="it-IT" altLang="it-IT" sz="800">
                <a:solidFill>
                  <a:srgbClr val="000000"/>
                </a:solidFill>
              </a:rPr>
              <a:t>Filter</a:t>
            </a:r>
          </a:p>
        </p:txBody>
      </p:sp>
      <p:sp>
        <p:nvSpPr>
          <p:cNvPr id="14351" name="Line 42"/>
          <p:cNvSpPr>
            <a:spLocks noChangeShapeType="1"/>
          </p:cNvSpPr>
          <p:nvPr/>
        </p:nvSpPr>
        <p:spPr bwMode="auto">
          <a:xfrm>
            <a:off x="4373563" y="2808288"/>
            <a:ext cx="295275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352" name="Line 43"/>
          <p:cNvSpPr>
            <a:spLocks noChangeShapeType="1"/>
          </p:cNvSpPr>
          <p:nvPr/>
        </p:nvSpPr>
        <p:spPr bwMode="auto">
          <a:xfrm>
            <a:off x="4521200" y="2376488"/>
            <a:ext cx="147638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4353" name="Group 44"/>
          <p:cNvGrpSpPr>
            <a:grpSpLocks/>
          </p:cNvGrpSpPr>
          <p:nvPr/>
        </p:nvGrpSpPr>
        <p:grpSpPr bwMode="auto">
          <a:xfrm>
            <a:off x="4656138" y="2303463"/>
            <a:ext cx="444500" cy="71437"/>
            <a:chOff x="2494" y="1156"/>
            <a:chExt cx="272" cy="45"/>
          </a:xfrm>
        </p:grpSpPr>
        <p:sp>
          <p:nvSpPr>
            <p:cNvPr id="14481" name="Line 45"/>
            <p:cNvSpPr>
              <a:spLocks noChangeShapeType="1"/>
            </p:cNvSpPr>
            <p:nvPr/>
          </p:nvSpPr>
          <p:spPr bwMode="auto">
            <a:xfrm flipH="1" flipV="1">
              <a:off x="2720" y="1155"/>
              <a:ext cx="47" cy="4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482" name="Line 46"/>
            <p:cNvSpPr>
              <a:spLocks noChangeShapeType="1"/>
            </p:cNvSpPr>
            <p:nvPr/>
          </p:nvSpPr>
          <p:spPr bwMode="auto">
            <a:xfrm flipH="1">
              <a:off x="2675" y="1156"/>
              <a:ext cx="46" cy="4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483" name="Line 47"/>
            <p:cNvSpPr>
              <a:spLocks noChangeShapeType="1"/>
            </p:cNvSpPr>
            <p:nvPr/>
          </p:nvSpPr>
          <p:spPr bwMode="auto">
            <a:xfrm flipH="1" flipV="1">
              <a:off x="2630" y="1155"/>
              <a:ext cx="46" cy="4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484" name="Line 48"/>
            <p:cNvSpPr>
              <a:spLocks noChangeShapeType="1"/>
            </p:cNvSpPr>
            <p:nvPr/>
          </p:nvSpPr>
          <p:spPr bwMode="auto">
            <a:xfrm flipH="1">
              <a:off x="2584" y="1156"/>
              <a:ext cx="47" cy="4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485" name="Line 49"/>
            <p:cNvSpPr>
              <a:spLocks noChangeShapeType="1"/>
            </p:cNvSpPr>
            <p:nvPr/>
          </p:nvSpPr>
          <p:spPr bwMode="auto">
            <a:xfrm flipH="1" flipV="1">
              <a:off x="2539" y="1155"/>
              <a:ext cx="46" cy="4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486" name="Line 50"/>
            <p:cNvSpPr>
              <a:spLocks noChangeShapeType="1"/>
            </p:cNvSpPr>
            <p:nvPr/>
          </p:nvSpPr>
          <p:spPr bwMode="auto">
            <a:xfrm flipH="1">
              <a:off x="2493" y="1156"/>
              <a:ext cx="47" cy="4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4354" name="Line 51"/>
          <p:cNvSpPr>
            <a:spLocks noChangeShapeType="1"/>
          </p:cNvSpPr>
          <p:nvPr/>
        </p:nvSpPr>
        <p:spPr bwMode="auto">
          <a:xfrm>
            <a:off x="5095875" y="2376488"/>
            <a:ext cx="149225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355" name="Line 52"/>
          <p:cNvSpPr>
            <a:spLocks noChangeShapeType="1"/>
          </p:cNvSpPr>
          <p:nvPr/>
        </p:nvSpPr>
        <p:spPr bwMode="auto">
          <a:xfrm flipH="1">
            <a:off x="5021263" y="2952750"/>
            <a:ext cx="225425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356" name="Line 53"/>
          <p:cNvSpPr>
            <a:spLocks noChangeShapeType="1"/>
          </p:cNvSpPr>
          <p:nvPr/>
        </p:nvSpPr>
        <p:spPr bwMode="auto">
          <a:xfrm flipV="1">
            <a:off x="4806950" y="2230438"/>
            <a:ext cx="222250" cy="2190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357" name="Line 54"/>
          <p:cNvSpPr>
            <a:spLocks noChangeShapeType="1"/>
          </p:cNvSpPr>
          <p:nvPr/>
        </p:nvSpPr>
        <p:spPr bwMode="auto">
          <a:xfrm>
            <a:off x="5226050" y="2952750"/>
            <a:ext cx="668338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4358" name="Group 55"/>
          <p:cNvGrpSpPr>
            <a:grpSpLocks/>
          </p:cNvGrpSpPr>
          <p:nvPr/>
        </p:nvGrpSpPr>
        <p:grpSpPr bwMode="auto">
          <a:xfrm>
            <a:off x="4659313" y="3887788"/>
            <a:ext cx="369887" cy="574675"/>
            <a:chOff x="2495" y="2154"/>
            <a:chExt cx="226" cy="362"/>
          </a:xfrm>
        </p:grpSpPr>
        <p:sp>
          <p:nvSpPr>
            <p:cNvPr id="14477" name="Line 56"/>
            <p:cNvSpPr>
              <a:spLocks noChangeShapeType="1"/>
            </p:cNvSpPr>
            <p:nvPr/>
          </p:nvSpPr>
          <p:spPr bwMode="auto">
            <a:xfrm>
              <a:off x="2495" y="2245"/>
              <a:ext cx="0" cy="27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478" name="Line 57"/>
            <p:cNvSpPr>
              <a:spLocks noChangeShapeType="1"/>
            </p:cNvSpPr>
            <p:nvPr/>
          </p:nvSpPr>
          <p:spPr bwMode="auto">
            <a:xfrm flipV="1">
              <a:off x="2495" y="2335"/>
              <a:ext cx="226" cy="182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479" name="Line 58"/>
            <p:cNvSpPr>
              <a:spLocks noChangeShapeType="1"/>
            </p:cNvSpPr>
            <p:nvPr/>
          </p:nvSpPr>
          <p:spPr bwMode="auto">
            <a:xfrm flipH="1" flipV="1">
              <a:off x="2494" y="2153"/>
              <a:ext cx="228" cy="183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480" name="Line 59"/>
            <p:cNvSpPr>
              <a:spLocks noChangeShapeType="1"/>
            </p:cNvSpPr>
            <p:nvPr/>
          </p:nvSpPr>
          <p:spPr bwMode="auto">
            <a:xfrm flipV="1">
              <a:off x="2495" y="2153"/>
              <a:ext cx="0" cy="92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4359" name="Text Box 60"/>
          <p:cNvSpPr txBox="1">
            <a:spLocks noChangeArrowheads="1"/>
          </p:cNvSpPr>
          <p:nvPr/>
        </p:nvSpPr>
        <p:spPr bwMode="auto">
          <a:xfrm>
            <a:off x="4591050" y="4176713"/>
            <a:ext cx="29686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spcBef>
                <a:spcPts val="625"/>
              </a:spcBef>
              <a:buSzPct val="100000"/>
            </a:pPr>
            <a:r>
              <a:rPr lang="it-IT" altLang="it-IT" sz="10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4360" name="Text Box 61"/>
          <p:cNvSpPr txBox="1">
            <a:spLocks noChangeArrowheads="1"/>
          </p:cNvSpPr>
          <p:nvPr/>
        </p:nvSpPr>
        <p:spPr bwMode="auto">
          <a:xfrm>
            <a:off x="4589463" y="3887788"/>
            <a:ext cx="296862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spcBef>
                <a:spcPts val="875"/>
              </a:spcBef>
              <a:buSzPct val="100000"/>
            </a:pPr>
            <a:r>
              <a:rPr lang="it-IT" altLang="it-IT" sz="140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14361" name="Rectangle 62"/>
          <p:cNvSpPr>
            <a:spLocks noChangeArrowheads="1"/>
          </p:cNvSpPr>
          <p:nvPr/>
        </p:nvSpPr>
        <p:spPr bwMode="auto">
          <a:xfrm>
            <a:off x="3938588" y="3887788"/>
            <a:ext cx="444500" cy="28892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>
              <a:lnSpc>
                <a:spcPct val="93000"/>
              </a:lnSpc>
              <a:buSzPct val="100000"/>
            </a:pPr>
            <a:r>
              <a:rPr lang="it-IT" altLang="it-IT" sz="800">
                <a:solidFill>
                  <a:srgbClr val="000000"/>
                </a:solidFill>
              </a:rPr>
              <a:t>LP </a:t>
            </a:r>
          </a:p>
          <a:p>
            <a:pPr algn="ctr" eaLnBrk="1">
              <a:lnSpc>
                <a:spcPct val="93000"/>
              </a:lnSpc>
              <a:buSzPct val="100000"/>
            </a:pPr>
            <a:r>
              <a:rPr lang="it-IT" altLang="it-IT" sz="800">
                <a:solidFill>
                  <a:srgbClr val="000000"/>
                </a:solidFill>
              </a:rPr>
              <a:t>Filter</a:t>
            </a:r>
          </a:p>
        </p:txBody>
      </p:sp>
      <p:sp>
        <p:nvSpPr>
          <p:cNvPr id="14362" name="Line 63"/>
          <p:cNvSpPr>
            <a:spLocks noChangeShapeType="1"/>
          </p:cNvSpPr>
          <p:nvPr/>
        </p:nvSpPr>
        <p:spPr bwMode="auto">
          <a:xfrm>
            <a:off x="4375150" y="4032250"/>
            <a:ext cx="295275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363" name="Line 64"/>
          <p:cNvSpPr>
            <a:spLocks noChangeShapeType="1"/>
          </p:cNvSpPr>
          <p:nvPr/>
        </p:nvSpPr>
        <p:spPr bwMode="auto">
          <a:xfrm flipH="1" flipV="1">
            <a:off x="4524375" y="3741738"/>
            <a:ext cx="4763" cy="2921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364" name="Line 65"/>
          <p:cNvSpPr>
            <a:spLocks noChangeShapeType="1"/>
          </p:cNvSpPr>
          <p:nvPr/>
        </p:nvSpPr>
        <p:spPr bwMode="auto">
          <a:xfrm>
            <a:off x="4521200" y="3743325"/>
            <a:ext cx="147638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4365" name="Group 66"/>
          <p:cNvGrpSpPr>
            <a:grpSpLocks/>
          </p:cNvGrpSpPr>
          <p:nvPr/>
        </p:nvGrpSpPr>
        <p:grpSpPr bwMode="auto">
          <a:xfrm>
            <a:off x="4657725" y="3671888"/>
            <a:ext cx="444500" cy="71437"/>
            <a:chOff x="2495" y="2018"/>
            <a:chExt cx="272" cy="45"/>
          </a:xfrm>
        </p:grpSpPr>
        <p:sp>
          <p:nvSpPr>
            <p:cNvPr id="14471" name="Line 67"/>
            <p:cNvSpPr>
              <a:spLocks noChangeShapeType="1"/>
            </p:cNvSpPr>
            <p:nvPr/>
          </p:nvSpPr>
          <p:spPr bwMode="auto">
            <a:xfrm flipH="1" flipV="1">
              <a:off x="2721" y="2017"/>
              <a:ext cx="47" cy="4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472" name="Line 68"/>
            <p:cNvSpPr>
              <a:spLocks noChangeShapeType="1"/>
            </p:cNvSpPr>
            <p:nvPr/>
          </p:nvSpPr>
          <p:spPr bwMode="auto">
            <a:xfrm flipH="1">
              <a:off x="2676" y="2018"/>
              <a:ext cx="46" cy="4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473" name="Line 69"/>
            <p:cNvSpPr>
              <a:spLocks noChangeShapeType="1"/>
            </p:cNvSpPr>
            <p:nvPr/>
          </p:nvSpPr>
          <p:spPr bwMode="auto">
            <a:xfrm flipH="1" flipV="1">
              <a:off x="2631" y="2017"/>
              <a:ext cx="46" cy="4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474" name="Line 70"/>
            <p:cNvSpPr>
              <a:spLocks noChangeShapeType="1"/>
            </p:cNvSpPr>
            <p:nvPr/>
          </p:nvSpPr>
          <p:spPr bwMode="auto">
            <a:xfrm flipH="1">
              <a:off x="2585" y="2018"/>
              <a:ext cx="47" cy="4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475" name="Line 71"/>
            <p:cNvSpPr>
              <a:spLocks noChangeShapeType="1"/>
            </p:cNvSpPr>
            <p:nvPr/>
          </p:nvSpPr>
          <p:spPr bwMode="auto">
            <a:xfrm flipH="1" flipV="1">
              <a:off x="2540" y="2017"/>
              <a:ext cx="46" cy="4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476" name="Line 72"/>
            <p:cNvSpPr>
              <a:spLocks noChangeShapeType="1"/>
            </p:cNvSpPr>
            <p:nvPr/>
          </p:nvSpPr>
          <p:spPr bwMode="auto">
            <a:xfrm flipH="1">
              <a:off x="2494" y="2018"/>
              <a:ext cx="47" cy="4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4366" name="Line 73"/>
          <p:cNvSpPr>
            <a:spLocks noChangeShapeType="1"/>
          </p:cNvSpPr>
          <p:nvPr/>
        </p:nvSpPr>
        <p:spPr bwMode="auto">
          <a:xfrm>
            <a:off x="5097463" y="3743325"/>
            <a:ext cx="149225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367" name="Line 74"/>
          <p:cNvSpPr>
            <a:spLocks noChangeShapeType="1"/>
          </p:cNvSpPr>
          <p:nvPr/>
        </p:nvSpPr>
        <p:spPr bwMode="auto">
          <a:xfrm>
            <a:off x="5245100" y="3743325"/>
            <a:ext cx="1588" cy="4333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368" name="Line 75"/>
          <p:cNvSpPr>
            <a:spLocks noChangeShapeType="1"/>
          </p:cNvSpPr>
          <p:nvPr/>
        </p:nvSpPr>
        <p:spPr bwMode="auto">
          <a:xfrm flipH="1">
            <a:off x="5022850" y="4176713"/>
            <a:ext cx="225425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369" name="Line 76"/>
          <p:cNvSpPr>
            <a:spLocks noChangeShapeType="1"/>
          </p:cNvSpPr>
          <p:nvPr/>
        </p:nvSpPr>
        <p:spPr bwMode="auto">
          <a:xfrm flipV="1">
            <a:off x="4806950" y="3598863"/>
            <a:ext cx="222250" cy="2190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370" name="Line 77"/>
          <p:cNvSpPr>
            <a:spLocks noChangeShapeType="1"/>
          </p:cNvSpPr>
          <p:nvPr/>
        </p:nvSpPr>
        <p:spPr bwMode="auto">
          <a:xfrm>
            <a:off x="5240338" y="4176713"/>
            <a:ext cx="222250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371" name="Line 78"/>
          <p:cNvSpPr>
            <a:spLocks noChangeShapeType="1"/>
          </p:cNvSpPr>
          <p:nvPr/>
        </p:nvSpPr>
        <p:spPr bwMode="auto">
          <a:xfrm>
            <a:off x="3311525" y="3995738"/>
            <a:ext cx="666750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372" name="AutoShape 83"/>
          <p:cNvSpPr>
            <a:spLocks noChangeArrowheads="1"/>
          </p:cNvSpPr>
          <p:nvPr/>
        </p:nvSpPr>
        <p:spPr bwMode="auto">
          <a:xfrm rot="-2760000">
            <a:off x="4449763" y="4386263"/>
            <a:ext cx="142875" cy="149225"/>
          </a:xfrm>
          <a:prstGeom prst="rtTriangl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/>
          </a:p>
        </p:txBody>
      </p:sp>
      <p:sp>
        <p:nvSpPr>
          <p:cNvPr id="14373" name="Line 85"/>
          <p:cNvSpPr>
            <a:spLocks noChangeShapeType="1"/>
          </p:cNvSpPr>
          <p:nvPr/>
        </p:nvSpPr>
        <p:spPr bwMode="auto">
          <a:xfrm>
            <a:off x="3822700" y="3490913"/>
            <a:ext cx="1588" cy="14446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374" name="AutoShape 86"/>
          <p:cNvSpPr>
            <a:spLocks noChangeArrowheads="1"/>
          </p:cNvSpPr>
          <p:nvPr/>
        </p:nvSpPr>
        <p:spPr bwMode="auto">
          <a:xfrm rot="-2760000">
            <a:off x="4449763" y="3162300"/>
            <a:ext cx="142875" cy="149225"/>
          </a:xfrm>
          <a:prstGeom prst="rtTriangl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/>
          </a:p>
        </p:txBody>
      </p:sp>
      <p:sp>
        <p:nvSpPr>
          <p:cNvPr id="14375" name="AutoShape 87"/>
          <p:cNvSpPr>
            <a:spLocks noChangeArrowheads="1"/>
          </p:cNvSpPr>
          <p:nvPr/>
        </p:nvSpPr>
        <p:spPr bwMode="auto">
          <a:xfrm rot="-2760000">
            <a:off x="3749675" y="3560763"/>
            <a:ext cx="142875" cy="149225"/>
          </a:xfrm>
          <a:prstGeom prst="rtTriangl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/>
          </a:p>
        </p:txBody>
      </p:sp>
      <p:sp>
        <p:nvSpPr>
          <p:cNvPr id="14376" name="Line 88"/>
          <p:cNvSpPr>
            <a:spLocks noChangeShapeType="1"/>
          </p:cNvSpPr>
          <p:nvPr/>
        </p:nvSpPr>
        <p:spPr bwMode="auto">
          <a:xfrm flipV="1">
            <a:off x="4525963" y="3094038"/>
            <a:ext cx="1587" cy="14763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377" name="Line 89"/>
          <p:cNvSpPr>
            <a:spLocks noChangeShapeType="1"/>
          </p:cNvSpPr>
          <p:nvPr/>
        </p:nvSpPr>
        <p:spPr bwMode="auto">
          <a:xfrm>
            <a:off x="4521200" y="3095625"/>
            <a:ext cx="147638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378" name="Line 90"/>
          <p:cNvSpPr>
            <a:spLocks noChangeShapeType="1"/>
          </p:cNvSpPr>
          <p:nvPr/>
        </p:nvSpPr>
        <p:spPr bwMode="auto">
          <a:xfrm flipV="1">
            <a:off x="4525963" y="4318000"/>
            <a:ext cx="1587" cy="14763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379" name="Line 91"/>
          <p:cNvSpPr>
            <a:spLocks noChangeShapeType="1"/>
          </p:cNvSpPr>
          <p:nvPr/>
        </p:nvSpPr>
        <p:spPr bwMode="auto">
          <a:xfrm>
            <a:off x="4521200" y="4319588"/>
            <a:ext cx="147638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380" name="Rectangle 93"/>
          <p:cNvSpPr>
            <a:spLocks noChangeArrowheads="1"/>
          </p:cNvSpPr>
          <p:nvPr/>
        </p:nvSpPr>
        <p:spPr bwMode="auto">
          <a:xfrm>
            <a:off x="1871663" y="2411413"/>
            <a:ext cx="149225" cy="1404937"/>
          </a:xfrm>
          <a:prstGeom prst="rect">
            <a:avLst/>
          </a:prstGeom>
          <a:solidFill>
            <a:srgbClr val="969696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/>
          </a:p>
        </p:txBody>
      </p:sp>
      <p:sp>
        <p:nvSpPr>
          <p:cNvPr id="14381" name="Text Box 94"/>
          <p:cNvSpPr txBox="1">
            <a:spLocks noChangeArrowheads="1"/>
          </p:cNvSpPr>
          <p:nvPr/>
        </p:nvSpPr>
        <p:spPr bwMode="auto">
          <a:xfrm>
            <a:off x="431800" y="2484438"/>
            <a:ext cx="763588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SzPct val="100000"/>
            </a:pPr>
            <a:r>
              <a:rPr lang="it-IT" altLang="it-IT" sz="1000">
                <a:solidFill>
                  <a:srgbClr val="000000"/>
                </a:solidFill>
              </a:rPr>
              <a:t>In vacuum</a:t>
            </a:r>
          </a:p>
        </p:txBody>
      </p:sp>
      <p:sp>
        <p:nvSpPr>
          <p:cNvPr id="14382" name="Line 97"/>
          <p:cNvSpPr>
            <a:spLocks noChangeShapeType="1"/>
          </p:cNvSpPr>
          <p:nvPr/>
        </p:nvSpPr>
        <p:spPr bwMode="auto">
          <a:xfrm flipV="1">
            <a:off x="1963738" y="3829050"/>
            <a:ext cx="1587" cy="14763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383" name="Text Box 101"/>
          <p:cNvSpPr txBox="1">
            <a:spLocks noChangeArrowheads="1"/>
          </p:cNvSpPr>
          <p:nvPr/>
        </p:nvSpPr>
        <p:spPr bwMode="auto">
          <a:xfrm>
            <a:off x="4581525" y="3455988"/>
            <a:ext cx="53181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SzPct val="100000"/>
            </a:pPr>
            <a:r>
              <a:rPr lang="it-IT" altLang="it-IT" sz="1000">
                <a:solidFill>
                  <a:srgbClr val="000000"/>
                </a:solidFill>
              </a:rPr>
              <a:t>RL2  *</a:t>
            </a:r>
          </a:p>
        </p:txBody>
      </p:sp>
      <p:sp>
        <p:nvSpPr>
          <p:cNvPr id="14384" name="Text Box 102"/>
          <p:cNvSpPr txBox="1">
            <a:spLocks noChangeArrowheads="1"/>
          </p:cNvSpPr>
          <p:nvPr/>
        </p:nvSpPr>
        <p:spPr bwMode="auto">
          <a:xfrm>
            <a:off x="4581525" y="2087563"/>
            <a:ext cx="53181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SzPct val="100000"/>
            </a:pPr>
            <a:r>
              <a:rPr lang="it-IT" altLang="it-IT" sz="1000">
                <a:solidFill>
                  <a:srgbClr val="000000"/>
                </a:solidFill>
              </a:rPr>
              <a:t>RL1  *</a:t>
            </a:r>
          </a:p>
        </p:txBody>
      </p:sp>
      <p:sp>
        <p:nvSpPr>
          <p:cNvPr id="14385" name="Line 103"/>
          <p:cNvSpPr>
            <a:spLocks noChangeShapeType="1"/>
          </p:cNvSpPr>
          <p:nvPr/>
        </p:nvSpPr>
        <p:spPr bwMode="auto">
          <a:xfrm>
            <a:off x="5245100" y="2376488"/>
            <a:ext cx="1588" cy="57626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386" name="Line 104"/>
          <p:cNvSpPr>
            <a:spLocks noChangeShapeType="1"/>
          </p:cNvSpPr>
          <p:nvPr/>
        </p:nvSpPr>
        <p:spPr bwMode="auto">
          <a:xfrm flipV="1">
            <a:off x="4525963" y="2374900"/>
            <a:ext cx="1587" cy="4349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387" name="Text Box 105"/>
          <p:cNvSpPr txBox="1">
            <a:spLocks noChangeArrowheads="1"/>
          </p:cNvSpPr>
          <p:nvPr/>
        </p:nvSpPr>
        <p:spPr bwMode="auto">
          <a:xfrm>
            <a:off x="3854450" y="2016125"/>
            <a:ext cx="82708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SzPct val="100000"/>
            </a:pPr>
            <a:r>
              <a:rPr lang="it-IT" altLang="it-IT" sz="1000">
                <a:solidFill>
                  <a:srgbClr val="C0504D"/>
                </a:solidFill>
              </a:rPr>
              <a:t>Low gain  </a:t>
            </a:r>
          </a:p>
          <a:p>
            <a:pPr eaLnBrk="1">
              <a:lnSpc>
                <a:spcPct val="93000"/>
              </a:lnSpc>
              <a:buSzPct val="100000"/>
            </a:pPr>
            <a:r>
              <a:rPr lang="it-IT" altLang="it-IT" sz="1000">
                <a:solidFill>
                  <a:srgbClr val="C0504D"/>
                </a:solidFill>
              </a:rPr>
              <a:t>Wide range</a:t>
            </a:r>
          </a:p>
        </p:txBody>
      </p:sp>
      <p:sp>
        <p:nvSpPr>
          <p:cNvPr id="14388" name="Rectangle 106"/>
          <p:cNvSpPr>
            <a:spLocks noChangeArrowheads="1"/>
          </p:cNvSpPr>
          <p:nvPr/>
        </p:nvSpPr>
        <p:spPr bwMode="auto">
          <a:xfrm>
            <a:off x="3908425" y="2016125"/>
            <a:ext cx="1481138" cy="1368425"/>
          </a:xfrm>
          <a:prstGeom prst="rect">
            <a:avLst/>
          </a:prstGeom>
          <a:noFill/>
          <a:ln w="9360" cap="sq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/>
          </a:p>
        </p:txBody>
      </p:sp>
      <p:sp>
        <p:nvSpPr>
          <p:cNvPr id="14389" name="Rectangle 107"/>
          <p:cNvSpPr>
            <a:spLocks noChangeArrowheads="1"/>
          </p:cNvSpPr>
          <p:nvPr/>
        </p:nvSpPr>
        <p:spPr bwMode="auto">
          <a:xfrm>
            <a:off x="3908425" y="3384550"/>
            <a:ext cx="1481138" cy="1223963"/>
          </a:xfrm>
          <a:prstGeom prst="rect">
            <a:avLst/>
          </a:prstGeom>
          <a:noFill/>
          <a:ln w="9360" cap="sq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/>
          </a:p>
        </p:txBody>
      </p:sp>
      <p:sp>
        <p:nvSpPr>
          <p:cNvPr id="14390" name="Text Box 108"/>
          <p:cNvSpPr txBox="1">
            <a:spLocks noChangeArrowheads="1"/>
          </p:cNvSpPr>
          <p:nvPr/>
        </p:nvSpPr>
        <p:spPr bwMode="auto">
          <a:xfrm>
            <a:off x="3852863" y="3354388"/>
            <a:ext cx="8556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SzPct val="100000"/>
            </a:pPr>
            <a:r>
              <a:rPr lang="it-IT" altLang="it-IT" sz="1000">
                <a:solidFill>
                  <a:srgbClr val="C0504D"/>
                </a:solidFill>
              </a:rPr>
              <a:t>HIGH gain </a:t>
            </a:r>
          </a:p>
          <a:p>
            <a:pPr eaLnBrk="1">
              <a:lnSpc>
                <a:spcPct val="93000"/>
              </a:lnSpc>
              <a:buSzPct val="100000"/>
            </a:pPr>
            <a:r>
              <a:rPr lang="it-IT" altLang="it-IT" sz="1000">
                <a:solidFill>
                  <a:srgbClr val="C0504D"/>
                </a:solidFill>
              </a:rPr>
              <a:t>Small range</a:t>
            </a:r>
          </a:p>
        </p:txBody>
      </p:sp>
      <p:sp>
        <p:nvSpPr>
          <p:cNvPr id="14391" name="Line 109"/>
          <p:cNvSpPr>
            <a:spLocks noChangeShapeType="1"/>
          </p:cNvSpPr>
          <p:nvPr/>
        </p:nvSpPr>
        <p:spPr bwMode="auto">
          <a:xfrm flipV="1">
            <a:off x="7766050" y="4498975"/>
            <a:ext cx="1588" cy="2174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392" name="Text Box 110"/>
          <p:cNvSpPr txBox="1">
            <a:spLocks noChangeArrowheads="1"/>
          </p:cNvSpPr>
          <p:nvPr/>
        </p:nvSpPr>
        <p:spPr bwMode="auto">
          <a:xfrm>
            <a:off x="7308850" y="2195513"/>
            <a:ext cx="86836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SzPct val="100000"/>
            </a:pPr>
            <a:r>
              <a:rPr lang="it-IT" altLang="it-IT" sz="1000">
                <a:solidFill>
                  <a:srgbClr val="000000"/>
                </a:solidFill>
              </a:rPr>
              <a:t>+-5VCC_BF</a:t>
            </a:r>
          </a:p>
        </p:txBody>
      </p:sp>
      <p:grpSp>
        <p:nvGrpSpPr>
          <p:cNvPr id="14393" name="Group 111"/>
          <p:cNvGrpSpPr>
            <a:grpSpLocks/>
          </p:cNvGrpSpPr>
          <p:nvPr/>
        </p:nvGrpSpPr>
        <p:grpSpPr bwMode="auto">
          <a:xfrm>
            <a:off x="1938338" y="3975100"/>
            <a:ext cx="147637" cy="69850"/>
            <a:chOff x="1134" y="2653"/>
            <a:chExt cx="90" cy="44"/>
          </a:xfrm>
        </p:grpSpPr>
        <p:sp>
          <p:nvSpPr>
            <p:cNvPr id="14464" name="Line 112"/>
            <p:cNvSpPr>
              <a:spLocks noChangeShapeType="1"/>
            </p:cNvSpPr>
            <p:nvPr/>
          </p:nvSpPr>
          <p:spPr bwMode="auto">
            <a:xfrm>
              <a:off x="1134" y="2676"/>
              <a:ext cx="72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465" name="Line 113"/>
            <p:cNvSpPr>
              <a:spLocks noChangeShapeType="1"/>
            </p:cNvSpPr>
            <p:nvPr/>
          </p:nvSpPr>
          <p:spPr bwMode="auto">
            <a:xfrm>
              <a:off x="1134" y="2676"/>
              <a:ext cx="17" cy="2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466" name="Line 114"/>
            <p:cNvSpPr>
              <a:spLocks noChangeShapeType="1"/>
            </p:cNvSpPr>
            <p:nvPr/>
          </p:nvSpPr>
          <p:spPr bwMode="auto">
            <a:xfrm>
              <a:off x="1152" y="2676"/>
              <a:ext cx="17" cy="2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467" name="Line 115"/>
            <p:cNvSpPr>
              <a:spLocks noChangeShapeType="1"/>
            </p:cNvSpPr>
            <p:nvPr/>
          </p:nvSpPr>
          <p:spPr bwMode="auto">
            <a:xfrm>
              <a:off x="1170" y="2676"/>
              <a:ext cx="17" cy="2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468" name="Line 116"/>
            <p:cNvSpPr>
              <a:spLocks noChangeShapeType="1"/>
            </p:cNvSpPr>
            <p:nvPr/>
          </p:nvSpPr>
          <p:spPr bwMode="auto">
            <a:xfrm>
              <a:off x="1189" y="2676"/>
              <a:ext cx="17" cy="2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469" name="Line 117"/>
            <p:cNvSpPr>
              <a:spLocks noChangeShapeType="1"/>
            </p:cNvSpPr>
            <p:nvPr/>
          </p:nvSpPr>
          <p:spPr bwMode="auto">
            <a:xfrm>
              <a:off x="1207" y="2676"/>
              <a:ext cx="17" cy="2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470" name="Line 118"/>
            <p:cNvSpPr>
              <a:spLocks noChangeShapeType="1"/>
            </p:cNvSpPr>
            <p:nvPr/>
          </p:nvSpPr>
          <p:spPr bwMode="auto">
            <a:xfrm flipV="1">
              <a:off x="1170" y="2652"/>
              <a:ext cx="0" cy="24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4394" name="Line 119"/>
          <p:cNvSpPr>
            <a:spLocks noChangeShapeType="1"/>
          </p:cNvSpPr>
          <p:nvPr/>
        </p:nvSpPr>
        <p:spPr bwMode="auto">
          <a:xfrm>
            <a:off x="6753225" y="2735263"/>
            <a:ext cx="149225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395" name="Line 120"/>
          <p:cNvSpPr>
            <a:spLocks noChangeShapeType="1"/>
          </p:cNvSpPr>
          <p:nvPr/>
        </p:nvSpPr>
        <p:spPr bwMode="auto">
          <a:xfrm>
            <a:off x="6902450" y="2663825"/>
            <a:ext cx="1588" cy="144463"/>
          </a:xfrm>
          <a:prstGeom prst="line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396" name="Line 121"/>
          <p:cNvSpPr>
            <a:spLocks noChangeShapeType="1"/>
          </p:cNvSpPr>
          <p:nvPr/>
        </p:nvSpPr>
        <p:spPr bwMode="auto">
          <a:xfrm>
            <a:off x="6973888" y="2663825"/>
            <a:ext cx="1587" cy="144463"/>
          </a:xfrm>
          <a:prstGeom prst="line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397" name="Line 122"/>
          <p:cNvSpPr>
            <a:spLocks noChangeShapeType="1"/>
          </p:cNvSpPr>
          <p:nvPr/>
        </p:nvSpPr>
        <p:spPr bwMode="auto">
          <a:xfrm>
            <a:off x="6962775" y="2735263"/>
            <a:ext cx="371475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398" name="Line 123"/>
          <p:cNvSpPr>
            <a:spLocks noChangeShapeType="1"/>
          </p:cNvSpPr>
          <p:nvPr/>
        </p:nvSpPr>
        <p:spPr bwMode="auto">
          <a:xfrm>
            <a:off x="7118350" y="2808288"/>
            <a:ext cx="1588" cy="144462"/>
          </a:xfrm>
          <a:prstGeom prst="line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399" name="Line 124"/>
          <p:cNvSpPr>
            <a:spLocks noChangeShapeType="1"/>
          </p:cNvSpPr>
          <p:nvPr/>
        </p:nvSpPr>
        <p:spPr bwMode="auto">
          <a:xfrm>
            <a:off x="7189788" y="2808288"/>
            <a:ext cx="1587" cy="144462"/>
          </a:xfrm>
          <a:prstGeom prst="line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400" name="Line 125"/>
          <p:cNvSpPr>
            <a:spLocks noChangeShapeType="1"/>
          </p:cNvSpPr>
          <p:nvPr/>
        </p:nvSpPr>
        <p:spPr bwMode="auto">
          <a:xfrm>
            <a:off x="6902450" y="2952750"/>
            <a:ext cx="1588" cy="144463"/>
          </a:xfrm>
          <a:prstGeom prst="line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401" name="Line 126"/>
          <p:cNvSpPr>
            <a:spLocks noChangeShapeType="1"/>
          </p:cNvSpPr>
          <p:nvPr/>
        </p:nvSpPr>
        <p:spPr bwMode="auto">
          <a:xfrm>
            <a:off x="6973888" y="2952750"/>
            <a:ext cx="1587" cy="144463"/>
          </a:xfrm>
          <a:prstGeom prst="line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402" name="Line 127"/>
          <p:cNvSpPr>
            <a:spLocks noChangeShapeType="1"/>
          </p:cNvSpPr>
          <p:nvPr/>
        </p:nvSpPr>
        <p:spPr bwMode="auto">
          <a:xfrm>
            <a:off x="7118350" y="3095625"/>
            <a:ext cx="1588" cy="144463"/>
          </a:xfrm>
          <a:prstGeom prst="line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403" name="Line 128"/>
          <p:cNvSpPr>
            <a:spLocks noChangeShapeType="1"/>
          </p:cNvSpPr>
          <p:nvPr/>
        </p:nvSpPr>
        <p:spPr bwMode="auto">
          <a:xfrm>
            <a:off x="7189788" y="3095625"/>
            <a:ext cx="1587" cy="144463"/>
          </a:xfrm>
          <a:prstGeom prst="line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404" name="Rectangle 129"/>
          <p:cNvSpPr>
            <a:spLocks noChangeArrowheads="1"/>
          </p:cNvSpPr>
          <p:nvPr/>
        </p:nvSpPr>
        <p:spPr bwMode="auto">
          <a:xfrm>
            <a:off x="5868988" y="2592388"/>
            <a:ext cx="889000" cy="719137"/>
          </a:xfrm>
          <a:prstGeom prst="rect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>
              <a:lnSpc>
                <a:spcPct val="93000"/>
              </a:lnSpc>
              <a:buSzPct val="100000"/>
            </a:pPr>
            <a:r>
              <a:rPr lang="it-IT" altLang="it-IT" sz="1000">
                <a:solidFill>
                  <a:srgbClr val="000000"/>
                </a:solidFill>
              </a:rPr>
              <a:t>Single End </a:t>
            </a:r>
          </a:p>
          <a:p>
            <a:pPr algn="ctr" eaLnBrk="1">
              <a:lnSpc>
                <a:spcPct val="93000"/>
              </a:lnSpc>
              <a:buSzPct val="100000"/>
            </a:pPr>
            <a:r>
              <a:rPr lang="it-IT" altLang="it-IT" sz="1000">
                <a:solidFill>
                  <a:srgbClr val="000000"/>
                </a:solidFill>
              </a:rPr>
              <a:t>To </a:t>
            </a:r>
          </a:p>
          <a:p>
            <a:pPr algn="ctr" eaLnBrk="1">
              <a:lnSpc>
                <a:spcPct val="93000"/>
              </a:lnSpc>
              <a:buSzPct val="100000"/>
            </a:pPr>
            <a:r>
              <a:rPr lang="it-IT" altLang="it-IT" sz="1000">
                <a:solidFill>
                  <a:srgbClr val="000000"/>
                </a:solidFill>
              </a:rPr>
              <a:t>Differential</a:t>
            </a:r>
          </a:p>
        </p:txBody>
      </p:sp>
      <p:sp>
        <p:nvSpPr>
          <p:cNvPr id="14405" name="Line 130"/>
          <p:cNvSpPr>
            <a:spLocks noChangeShapeType="1"/>
          </p:cNvSpPr>
          <p:nvPr/>
        </p:nvSpPr>
        <p:spPr bwMode="auto">
          <a:xfrm flipH="1">
            <a:off x="7183438" y="2879725"/>
            <a:ext cx="15240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406" name="Line 131"/>
          <p:cNvSpPr>
            <a:spLocks noChangeShapeType="1"/>
          </p:cNvSpPr>
          <p:nvPr/>
        </p:nvSpPr>
        <p:spPr bwMode="auto">
          <a:xfrm flipH="1">
            <a:off x="6745288" y="2879725"/>
            <a:ext cx="37465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407" name="Line 132"/>
          <p:cNvSpPr>
            <a:spLocks noChangeShapeType="1"/>
          </p:cNvSpPr>
          <p:nvPr/>
        </p:nvSpPr>
        <p:spPr bwMode="auto">
          <a:xfrm>
            <a:off x="6753225" y="3024188"/>
            <a:ext cx="149225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408" name="Line 133"/>
          <p:cNvSpPr>
            <a:spLocks noChangeShapeType="1"/>
          </p:cNvSpPr>
          <p:nvPr/>
        </p:nvSpPr>
        <p:spPr bwMode="auto">
          <a:xfrm>
            <a:off x="6962775" y="3024188"/>
            <a:ext cx="371475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409" name="Line 134"/>
          <p:cNvSpPr>
            <a:spLocks noChangeShapeType="1"/>
          </p:cNvSpPr>
          <p:nvPr/>
        </p:nvSpPr>
        <p:spPr bwMode="auto">
          <a:xfrm>
            <a:off x="7185025" y="3168650"/>
            <a:ext cx="149225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410" name="Line 135"/>
          <p:cNvSpPr>
            <a:spLocks noChangeShapeType="1"/>
          </p:cNvSpPr>
          <p:nvPr/>
        </p:nvSpPr>
        <p:spPr bwMode="auto">
          <a:xfrm flipH="1">
            <a:off x="6745288" y="3168650"/>
            <a:ext cx="374650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411" name="Rectangle 136"/>
          <p:cNvSpPr>
            <a:spLocks noChangeArrowheads="1"/>
          </p:cNvSpPr>
          <p:nvPr/>
        </p:nvSpPr>
        <p:spPr bwMode="auto">
          <a:xfrm>
            <a:off x="7308850" y="2592388"/>
            <a:ext cx="889000" cy="719137"/>
          </a:xfrm>
          <a:prstGeom prst="rect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>
              <a:lnSpc>
                <a:spcPct val="93000"/>
              </a:lnSpc>
              <a:buSzPct val="100000"/>
            </a:pPr>
            <a:r>
              <a:rPr lang="it-IT" altLang="it-IT" sz="1000">
                <a:solidFill>
                  <a:srgbClr val="000000"/>
                </a:solidFill>
              </a:rPr>
              <a:t>Differential </a:t>
            </a:r>
          </a:p>
          <a:p>
            <a:pPr algn="ctr" eaLnBrk="1">
              <a:lnSpc>
                <a:spcPct val="93000"/>
              </a:lnSpc>
              <a:buSzPct val="100000"/>
            </a:pPr>
            <a:r>
              <a:rPr lang="it-IT" altLang="it-IT" sz="1000">
                <a:solidFill>
                  <a:srgbClr val="000000"/>
                </a:solidFill>
              </a:rPr>
              <a:t>TX Buffer</a:t>
            </a:r>
          </a:p>
        </p:txBody>
      </p:sp>
      <p:sp>
        <p:nvSpPr>
          <p:cNvPr id="14412" name="Line 137"/>
          <p:cNvSpPr>
            <a:spLocks noChangeShapeType="1"/>
          </p:cNvSpPr>
          <p:nvPr/>
        </p:nvSpPr>
        <p:spPr bwMode="auto">
          <a:xfrm>
            <a:off x="7942263" y="4032250"/>
            <a:ext cx="1408112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413" name="Line 138"/>
          <p:cNvSpPr>
            <a:spLocks noChangeShapeType="1"/>
          </p:cNvSpPr>
          <p:nvPr/>
        </p:nvSpPr>
        <p:spPr bwMode="auto">
          <a:xfrm>
            <a:off x="7942263" y="4103688"/>
            <a:ext cx="1408112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414" name="Line 139"/>
          <p:cNvSpPr>
            <a:spLocks noChangeShapeType="1"/>
          </p:cNvSpPr>
          <p:nvPr/>
        </p:nvSpPr>
        <p:spPr bwMode="auto">
          <a:xfrm>
            <a:off x="6753225" y="3959225"/>
            <a:ext cx="149225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415" name="Line 140"/>
          <p:cNvSpPr>
            <a:spLocks noChangeShapeType="1"/>
          </p:cNvSpPr>
          <p:nvPr/>
        </p:nvSpPr>
        <p:spPr bwMode="auto">
          <a:xfrm>
            <a:off x="6902450" y="3887788"/>
            <a:ext cx="1588" cy="144462"/>
          </a:xfrm>
          <a:prstGeom prst="line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416" name="Line 141"/>
          <p:cNvSpPr>
            <a:spLocks noChangeShapeType="1"/>
          </p:cNvSpPr>
          <p:nvPr/>
        </p:nvSpPr>
        <p:spPr bwMode="auto">
          <a:xfrm>
            <a:off x="6973888" y="3887788"/>
            <a:ext cx="1587" cy="144462"/>
          </a:xfrm>
          <a:prstGeom prst="line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417" name="Line 142"/>
          <p:cNvSpPr>
            <a:spLocks noChangeShapeType="1"/>
          </p:cNvSpPr>
          <p:nvPr/>
        </p:nvSpPr>
        <p:spPr bwMode="auto">
          <a:xfrm>
            <a:off x="6962775" y="3959225"/>
            <a:ext cx="371475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418" name="Line 143"/>
          <p:cNvSpPr>
            <a:spLocks noChangeShapeType="1"/>
          </p:cNvSpPr>
          <p:nvPr/>
        </p:nvSpPr>
        <p:spPr bwMode="auto">
          <a:xfrm>
            <a:off x="7118350" y="4032250"/>
            <a:ext cx="1588" cy="144463"/>
          </a:xfrm>
          <a:prstGeom prst="line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419" name="Line 144"/>
          <p:cNvSpPr>
            <a:spLocks noChangeShapeType="1"/>
          </p:cNvSpPr>
          <p:nvPr/>
        </p:nvSpPr>
        <p:spPr bwMode="auto">
          <a:xfrm>
            <a:off x="7189788" y="4032250"/>
            <a:ext cx="1587" cy="144463"/>
          </a:xfrm>
          <a:prstGeom prst="line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420" name="Line 145"/>
          <p:cNvSpPr>
            <a:spLocks noChangeShapeType="1"/>
          </p:cNvSpPr>
          <p:nvPr/>
        </p:nvSpPr>
        <p:spPr bwMode="auto">
          <a:xfrm>
            <a:off x="6902450" y="4176713"/>
            <a:ext cx="1588" cy="144462"/>
          </a:xfrm>
          <a:prstGeom prst="line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421" name="Line 146"/>
          <p:cNvSpPr>
            <a:spLocks noChangeShapeType="1"/>
          </p:cNvSpPr>
          <p:nvPr/>
        </p:nvSpPr>
        <p:spPr bwMode="auto">
          <a:xfrm>
            <a:off x="6973888" y="4176713"/>
            <a:ext cx="1587" cy="144462"/>
          </a:xfrm>
          <a:prstGeom prst="line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422" name="Line 147"/>
          <p:cNvSpPr>
            <a:spLocks noChangeShapeType="1"/>
          </p:cNvSpPr>
          <p:nvPr/>
        </p:nvSpPr>
        <p:spPr bwMode="auto">
          <a:xfrm>
            <a:off x="7118350" y="4319588"/>
            <a:ext cx="1588" cy="144462"/>
          </a:xfrm>
          <a:prstGeom prst="line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423" name="Line 148"/>
          <p:cNvSpPr>
            <a:spLocks noChangeShapeType="1"/>
          </p:cNvSpPr>
          <p:nvPr/>
        </p:nvSpPr>
        <p:spPr bwMode="auto">
          <a:xfrm>
            <a:off x="7189788" y="4319588"/>
            <a:ext cx="1587" cy="144462"/>
          </a:xfrm>
          <a:prstGeom prst="line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424" name="Rectangle 149"/>
          <p:cNvSpPr>
            <a:spLocks noChangeArrowheads="1"/>
          </p:cNvSpPr>
          <p:nvPr/>
        </p:nvSpPr>
        <p:spPr bwMode="auto">
          <a:xfrm>
            <a:off x="5868988" y="3816350"/>
            <a:ext cx="889000" cy="719138"/>
          </a:xfrm>
          <a:prstGeom prst="rect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>
              <a:lnSpc>
                <a:spcPct val="93000"/>
              </a:lnSpc>
              <a:buSzPct val="100000"/>
            </a:pPr>
            <a:r>
              <a:rPr lang="it-IT" altLang="it-IT" sz="1000">
                <a:solidFill>
                  <a:srgbClr val="000000"/>
                </a:solidFill>
              </a:rPr>
              <a:t>Single End </a:t>
            </a:r>
          </a:p>
          <a:p>
            <a:pPr algn="ctr" eaLnBrk="1">
              <a:lnSpc>
                <a:spcPct val="93000"/>
              </a:lnSpc>
              <a:buSzPct val="100000"/>
            </a:pPr>
            <a:r>
              <a:rPr lang="it-IT" altLang="it-IT" sz="1000">
                <a:solidFill>
                  <a:srgbClr val="000000"/>
                </a:solidFill>
              </a:rPr>
              <a:t>To </a:t>
            </a:r>
          </a:p>
          <a:p>
            <a:pPr algn="ctr" eaLnBrk="1">
              <a:lnSpc>
                <a:spcPct val="93000"/>
              </a:lnSpc>
              <a:buSzPct val="100000"/>
            </a:pPr>
            <a:r>
              <a:rPr lang="it-IT" altLang="it-IT" sz="1000">
                <a:solidFill>
                  <a:srgbClr val="000000"/>
                </a:solidFill>
              </a:rPr>
              <a:t>Differential</a:t>
            </a:r>
          </a:p>
        </p:txBody>
      </p:sp>
      <p:sp>
        <p:nvSpPr>
          <p:cNvPr id="14425" name="Line 150"/>
          <p:cNvSpPr>
            <a:spLocks noChangeShapeType="1"/>
          </p:cNvSpPr>
          <p:nvPr/>
        </p:nvSpPr>
        <p:spPr bwMode="auto">
          <a:xfrm flipH="1">
            <a:off x="7183438" y="4103688"/>
            <a:ext cx="152400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426" name="Line 151"/>
          <p:cNvSpPr>
            <a:spLocks noChangeShapeType="1"/>
          </p:cNvSpPr>
          <p:nvPr/>
        </p:nvSpPr>
        <p:spPr bwMode="auto">
          <a:xfrm flipH="1">
            <a:off x="6745288" y="4103688"/>
            <a:ext cx="374650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427" name="Line 152"/>
          <p:cNvSpPr>
            <a:spLocks noChangeShapeType="1"/>
          </p:cNvSpPr>
          <p:nvPr/>
        </p:nvSpPr>
        <p:spPr bwMode="auto">
          <a:xfrm>
            <a:off x="6753225" y="4248150"/>
            <a:ext cx="149225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428" name="Line 153"/>
          <p:cNvSpPr>
            <a:spLocks noChangeShapeType="1"/>
          </p:cNvSpPr>
          <p:nvPr/>
        </p:nvSpPr>
        <p:spPr bwMode="auto">
          <a:xfrm>
            <a:off x="6962775" y="4248150"/>
            <a:ext cx="371475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429" name="Line 154"/>
          <p:cNvSpPr>
            <a:spLocks noChangeShapeType="1"/>
          </p:cNvSpPr>
          <p:nvPr/>
        </p:nvSpPr>
        <p:spPr bwMode="auto">
          <a:xfrm>
            <a:off x="7185025" y="4392613"/>
            <a:ext cx="149225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430" name="Line 155"/>
          <p:cNvSpPr>
            <a:spLocks noChangeShapeType="1"/>
          </p:cNvSpPr>
          <p:nvPr/>
        </p:nvSpPr>
        <p:spPr bwMode="auto">
          <a:xfrm flipH="1">
            <a:off x="6745288" y="4392613"/>
            <a:ext cx="374650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431" name="Rectangle 156"/>
          <p:cNvSpPr>
            <a:spLocks noChangeArrowheads="1"/>
          </p:cNvSpPr>
          <p:nvPr/>
        </p:nvSpPr>
        <p:spPr bwMode="auto">
          <a:xfrm>
            <a:off x="7308850" y="3816350"/>
            <a:ext cx="889000" cy="719138"/>
          </a:xfrm>
          <a:prstGeom prst="rect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>
              <a:lnSpc>
                <a:spcPct val="93000"/>
              </a:lnSpc>
              <a:buSzPct val="100000"/>
            </a:pPr>
            <a:r>
              <a:rPr lang="it-IT" altLang="it-IT" sz="1000">
                <a:solidFill>
                  <a:srgbClr val="000000"/>
                </a:solidFill>
              </a:rPr>
              <a:t>Differential </a:t>
            </a:r>
          </a:p>
          <a:p>
            <a:pPr algn="ctr" eaLnBrk="1">
              <a:lnSpc>
                <a:spcPct val="93000"/>
              </a:lnSpc>
              <a:buSzPct val="100000"/>
            </a:pPr>
            <a:r>
              <a:rPr lang="it-IT" altLang="it-IT" sz="1000">
                <a:solidFill>
                  <a:srgbClr val="000000"/>
                </a:solidFill>
              </a:rPr>
              <a:t>TX Buffer</a:t>
            </a:r>
          </a:p>
        </p:txBody>
      </p:sp>
      <p:sp>
        <p:nvSpPr>
          <p:cNvPr id="14432" name="Text Box 157"/>
          <p:cNvSpPr txBox="1">
            <a:spLocks noChangeArrowheads="1"/>
          </p:cNvSpPr>
          <p:nvPr/>
        </p:nvSpPr>
        <p:spPr bwMode="auto">
          <a:xfrm>
            <a:off x="7308850" y="4716463"/>
            <a:ext cx="86836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SzPct val="100000"/>
            </a:pPr>
            <a:r>
              <a:rPr lang="it-IT" altLang="it-IT" sz="1000">
                <a:solidFill>
                  <a:srgbClr val="000000"/>
                </a:solidFill>
              </a:rPr>
              <a:t>+-5VCC_BF</a:t>
            </a:r>
          </a:p>
        </p:txBody>
      </p:sp>
      <p:sp>
        <p:nvSpPr>
          <p:cNvPr id="14433" name="Rectangle 158"/>
          <p:cNvSpPr>
            <a:spLocks noChangeArrowheads="1"/>
          </p:cNvSpPr>
          <p:nvPr/>
        </p:nvSpPr>
        <p:spPr bwMode="auto">
          <a:xfrm>
            <a:off x="5111750" y="5651500"/>
            <a:ext cx="889000" cy="576263"/>
          </a:xfrm>
          <a:prstGeom prst="rect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>
              <a:lnSpc>
                <a:spcPct val="93000"/>
              </a:lnSpc>
              <a:buSzPct val="100000"/>
            </a:pPr>
            <a:r>
              <a:rPr lang="it-IT" altLang="it-IT" sz="1000">
                <a:solidFill>
                  <a:srgbClr val="000000"/>
                </a:solidFill>
              </a:rPr>
              <a:t>RL1</a:t>
            </a:r>
          </a:p>
          <a:p>
            <a:pPr algn="ctr" eaLnBrk="1">
              <a:lnSpc>
                <a:spcPct val="93000"/>
              </a:lnSpc>
              <a:buSzPct val="100000"/>
            </a:pPr>
            <a:r>
              <a:rPr lang="it-IT" altLang="it-IT" sz="1000">
                <a:solidFill>
                  <a:srgbClr val="000000"/>
                </a:solidFill>
              </a:rPr>
              <a:t>RL2</a:t>
            </a:r>
          </a:p>
          <a:p>
            <a:pPr algn="ctr" eaLnBrk="1">
              <a:lnSpc>
                <a:spcPct val="93000"/>
              </a:lnSpc>
              <a:buSzPct val="100000"/>
            </a:pPr>
            <a:r>
              <a:rPr lang="it-IT" altLang="it-IT" sz="1000">
                <a:solidFill>
                  <a:srgbClr val="000000"/>
                </a:solidFill>
              </a:rPr>
              <a:t>RL3</a:t>
            </a:r>
          </a:p>
        </p:txBody>
      </p:sp>
      <p:sp>
        <p:nvSpPr>
          <p:cNvPr id="14434" name="Line 159"/>
          <p:cNvSpPr>
            <a:spLocks noChangeShapeType="1"/>
          </p:cNvSpPr>
          <p:nvPr/>
        </p:nvSpPr>
        <p:spPr bwMode="auto">
          <a:xfrm flipH="1">
            <a:off x="5368925" y="2268538"/>
            <a:ext cx="741363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435" name="Text Box 160"/>
          <p:cNvSpPr txBox="1">
            <a:spLocks noChangeArrowheads="1"/>
          </p:cNvSpPr>
          <p:nvPr/>
        </p:nvSpPr>
        <p:spPr bwMode="auto">
          <a:xfrm>
            <a:off x="5399088" y="2016125"/>
            <a:ext cx="9175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SzPct val="100000"/>
            </a:pPr>
            <a:r>
              <a:rPr lang="it-IT" altLang="it-IT" sz="1000">
                <a:solidFill>
                  <a:srgbClr val="000000"/>
                </a:solidFill>
              </a:rPr>
              <a:t>+- 5VCC_HV</a:t>
            </a:r>
          </a:p>
        </p:txBody>
      </p:sp>
      <p:sp>
        <p:nvSpPr>
          <p:cNvPr id="14436" name="Rectangle 161"/>
          <p:cNvSpPr>
            <a:spLocks noChangeArrowheads="1"/>
          </p:cNvSpPr>
          <p:nvPr/>
        </p:nvSpPr>
        <p:spPr bwMode="auto">
          <a:xfrm>
            <a:off x="0" y="1295400"/>
            <a:ext cx="71438" cy="36513"/>
          </a:xfrm>
          <a:prstGeom prst="rect">
            <a:avLst/>
          </a:prstGeom>
          <a:solidFill>
            <a:srgbClr val="00B8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/>
          </a:p>
        </p:txBody>
      </p:sp>
      <p:sp>
        <p:nvSpPr>
          <p:cNvPr id="14437" name="Line 163"/>
          <p:cNvSpPr>
            <a:spLocks noChangeShapeType="1"/>
          </p:cNvSpPr>
          <p:nvPr/>
        </p:nvSpPr>
        <p:spPr bwMode="auto">
          <a:xfrm flipV="1">
            <a:off x="7766050" y="2409825"/>
            <a:ext cx="1588" cy="184150"/>
          </a:xfrm>
          <a:prstGeom prst="line">
            <a:avLst/>
          </a:prstGeom>
          <a:noFill/>
          <a:ln w="9398" cap="sq">
            <a:solidFill>
              <a:srgbClr val="0000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438" name="Text Box 164"/>
          <p:cNvSpPr txBox="1">
            <a:spLocks noChangeArrowheads="1"/>
          </p:cNvSpPr>
          <p:nvPr/>
        </p:nvSpPr>
        <p:spPr bwMode="auto">
          <a:xfrm>
            <a:off x="2519363" y="1331913"/>
            <a:ext cx="440213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>
              <a:lnSpc>
                <a:spcPct val="93000"/>
              </a:lnSpc>
              <a:buSzPct val="100000"/>
            </a:pPr>
            <a:r>
              <a:rPr lang="it-IT" altLang="it-IT" sz="1400" b="1">
                <a:solidFill>
                  <a:srgbClr val="C0504D"/>
                </a:solidFill>
              </a:rPr>
              <a:t>Analog Front End</a:t>
            </a:r>
          </a:p>
          <a:p>
            <a:pPr algn="ctr" eaLnBrk="1">
              <a:lnSpc>
                <a:spcPct val="93000"/>
              </a:lnSpc>
              <a:buSzPct val="100000"/>
            </a:pPr>
            <a:r>
              <a:rPr lang="it-IT" altLang="it-IT" sz="1400" b="1">
                <a:solidFill>
                  <a:srgbClr val="C0504D"/>
                </a:solidFill>
              </a:rPr>
              <a:t>TWO IDENTICAL STAGES: Horizontal and Vertical</a:t>
            </a:r>
          </a:p>
        </p:txBody>
      </p:sp>
      <p:sp>
        <p:nvSpPr>
          <p:cNvPr id="14439" name="Line 165"/>
          <p:cNvSpPr>
            <a:spLocks noChangeShapeType="1"/>
          </p:cNvSpPr>
          <p:nvPr/>
        </p:nvSpPr>
        <p:spPr bwMode="auto">
          <a:xfrm flipH="1">
            <a:off x="5903913" y="5795963"/>
            <a:ext cx="4448175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440" name="Line 166"/>
          <p:cNvSpPr>
            <a:spLocks noChangeShapeType="1"/>
          </p:cNvSpPr>
          <p:nvPr/>
        </p:nvSpPr>
        <p:spPr bwMode="auto">
          <a:xfrm flipH="1">
            <a:off x="5903913" y="5938838"/>
            <a:ext cx="4448175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441" name="Line 167"/>
          <p:cNvSpPr>
            <a:spLocks noChangeShapeType="1"/>
          </p:cNvSpPr>
          <p:nvPr/>
        </p:nvSpPr>
        <p:spPr bwMode="auto">
          <a:xfrm flipH="1">
            <a:off x="5903913" y="6083300"/>
            <a:ext cx="4448175" cy="15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442" name="Line 168"/>
          <p:cNvSpPr>
            <a:spLocks noChangeShapeType="1"/>
          </p:cNvSpPr>
          <p:nvPr/>
        </p:nvSpPr>
        <p:spPr bwMode="auto">
          <a:xfrm flipH="1">
            <a:off x="1973263" y="3975100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443" name="AutoShape 169"/>
          <p:cNvSpPr>
            <a:spLocks noChangeArrowheads="1"/>
          </p:cNvSpPr>
          <p:nvPr/>
        </p:nvSpPr>
        <p:spPr bwMode="auto">
          <a:xfrm rot="-2760000">
            <a:off x="4500563" y="5253038"/>
            <a:ext cx="142875" cy="149225"/>
          </a:xfrm>
          <a:prstGeom prst="rtTriangl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it-IT"/>
          </a:p>
        </p:txBody>
      </p:sp>
      <p:sp>
        <p:nvSpPr>
          <p:cNvPr id="14444" name="Line 170"/>
          <p:cNvSpPr>
            <a:spLocks noChangeShapeType="1"/>
          </p:cNvSpPr>
          <p:nvPr/>
        </p:nvSpPr>
        <p:spPr bwMode="auto">
          <a:xfrm flipH="1">
            <a:off x="4572000" y="5219700"/>
            <a:ext cx="4716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445" name="Line 171"/>
          <p:cNvSpPr>
            <a:spLocks noChangeShapeType="1"/>
          </p:cNvSpPr>
          <p:nvPr/>
        </p:nvSpPr>
        <p:spPr bwMode="auto">
          <a:xfrm>
            <a:off x="4572000" y="5219700"/>
            <a:ext cx="0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446" name="Text Box 172"/>
          <p:cNvSpPr txBox="1">
            <a:spLocks noChangeArrowheads="1"/>
          </p:cNvSpPr>
          <p:nvPr/>
        </p:nvSpPr>
        <p:spPr bwMode="auto">
          <a:xfrm>
            <a:off x="4824413" y="5040313"/>
            <a:ext cx="23463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900">
                <a:solidFill>
                  <a:schemeClr val="tx1"/>
                </a:solidFill>
              </a:rPr>
              <a:t>High voltage (+- 100VDC) Floating Ground</a:t>
            </a:r>
          </a:p>
        </p:txBody>
      </p:sp>
      <p:sp>
        <p:nvSpPr>
          <p:cNvPr id="14447" name="Line 19"/>
          <p:cNvSpPr>
            <a:spLocks noChangeShapeType="1"/>
          </p:cNvSpPr>
          <p:nvPr/>
        </p:nvSpPr>
        <p:spPr bwMode="auto">
          <a:xfrm>
            <a:off x="320675" y="2733675"/>
            <a:ext cx="288925" cy="360363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448" name="Line 176"/>
          <p:cNvSpPr>
            <a:spLocks noChangeShapeType="1"/>
          </p:cNvSpPr>
          <p:nvPr/>
        </p:nvSpPr>
        <p:spPr bwMode="auto">
          <a:xfrm>
            <a:off x="319088" y="2771775"/>
            <a:ext cx="4762" cy="871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449" name="Line 177"/>
          <p:cNvSpPr>
            <a:spLocks noChangeShapeType="1"/>
          </p:cNvSpPr>
          <p:nvPr/>
        </p:nvSpPr>
        <p:spPr bwMode="auto">
          <a:xfrm>
            <a:off x="323850" y="3635375"/>
            <a:ext cx="3132138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450" name="Line 178"/>
          <p:cNvSpPr>
            <a:spLocks noChangeShapeType="1"/>
          </p:cNvSpPr>
          <p:nvPr/>
        </p:nvSpPr>
        <p:spPr bwMode="auto">
          <a:xfrm>
            <a:off x="3455988" y="3643313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451" name="Text Box 94"/>
          <p:cNvSpPr txBox="1">
            <a:spLocks noChangeArrowheads="1"/>
          </p:cNvSpPr>
          <p:nvPr/>
        </p:nvSpPr>
        <p:spPr bwMode="auto">
          <a:xfrm>
            <a:off x="2960688" y="4341813"/>
            <a:ext cx="993775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SzPct val="100000"/>
            </a:pPr>
            <a:r>
              <a:rPr lang="it-IT" altLang="it-IT" sz="1000">
                <a:solidFill>
                  <a:srgbClr val="000000"/>
                </a:solidFill>
              </a:rPr>
              <a:t>To other plane</a:t>
            </a:r>
          </a:p>
          <a:p>
            <a:pPr eaLnBrk="1">
              <a:lnSpc>
                <a:spcPct val="93000"/>
              </a:lnSpc>
              <a:buSzPct val="100000"/>
            </a:pPr>
            <a:r>
              <a:rPr lang="it-IT" altLang="it-IT" sz="1000">
                <a:solidFill>
                  <a:srgbClr val="000000"/>
                </a:solidFill>
              </a:rPr>
              <a:t>opamps</a:t>
            </a:r>
          </a:p>
        </p:txBody>
      </p:sp>
      <p:sp>
        <p:nvSpPr>
          <p:cNvPr id="14452" name="Text Box 94"/>
          <p:cNvSpPr txBox="1">
            <a:spLocks noChangeArrowheads="1"/>
          </p:cNvSpPr>
          <p:nvPr/>
        </p:nvSpPr>
        <p:spPr bwMode="auto">
          <a:xfrm>
            <a:off x="2290763" y="2136775"/>
            <a:ext cx="13255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1793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SzPct val="100000"/>
            </a:pPr>
            <a:r>
              <a:rPr lang="it-IT" altLang="it-IT" sz="1000">
                <a:solidFill>
                  <a:srgbClr val="000000"/>
                </a:solidFill>
              </a:rPr>
              <a:t>Single shield twisted</a:t>
            </a:r>
          </a:p>
          <a:p>
            <a:pPr eaLnBrk="1">
              <a:lnSpc>
                <a:spcPct val="93000"/>
              </a:lnSpc>
              <a:buSzPct val="100000"/>
            </a:pPr>
            <a:r>
              <a:rPr lang="it-IT" altLang="it-IT" sz="1000">
                <a:solidFill>
                  <a:srgbClr val="000000"/>
                </a:solidFill>
              </a:rPr>
              <a:t>pair cable</a:t>
            </a:r>
          </a:p>
        </p:txBody>
      </p:sp>
      <p:sp>
        <p:nvSpPr>
          <p:cNvPr id="14453" name="Rettangolo 167"/>
          <p:cNvSpPr>
            <a:spLocks noChangeArrowheads="1"/>
          </p:cNvSpPr>
          <p:nvPr/>
        </p:nvSpPr>
        <p:spPr bwMode="auto">
          <a:xfrm rot="-5400000">
            <a:off x="554831" y="3236119"/>
            <a:ext cx="155575" cy="4603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cxnSp>
        <p:nvCxnSpPr>
          <p:cNvPr id="14454" name="Connettore 1 22"/>
          <p:cNvCxnSpPr>
            <a:cxnSpLocks noChangeShapeType="1"/>
            <a:endCxn id="14453" idx="3"/>
          </p:cNvCxnSpPr>
          <p:nvPr/>
        </p:nvCxnSpPr>
        <p:spPr bwMode="auto">
          <a:xfrm>
            <a:off x="603250" y="3109913"/>
            <a:ext cx="30163" cy="714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55" name="Connettore 1 24"/>
          <p:cNvCxnSpPr>
            <a:cxnSpLocks noChangeShapeType="1"/>
          </p:cNvCxnSpPr>
          <p:nvPr/>
        </p:nvCxnSpPr>
        <p:spPr bwMode="auto">
          <a:xfrm flipH="1" flipV="1">
            <a:off x="1157288" y="3101975"/>
            <a:ext cx="0" cy="666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456" name="Rettangolo 174"/>
          <p:cNvSpPr>
            <a:spLocks noChangeArrowheads="1"/>
          </p:cNvSpPr>
          <p:nvPr/>
        </p:nvSpPr>
        <p:spPr bwMode="auto">
          <a:xfrm rot="-5400000">
            <a:off x="1082675" y="3216275"/>
            <a:ext cx="155575" cy="4762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cxnSp>
        <p:nvCxnSpPr>
          <p:cNvPr id="14457" name="Connettore 1 28"/>
          <p:cNvCxnSpPr>
            <a:cxnSpLocks noChangeShapeType="1"/>
            <a:stCxn id="14456" idx="1"/>
          </p:cNvCxnSpPr>
          <p:nvPr/>
        </p:nvCxnSpPr>
        <p:spPr bwMode="auto">
          <a:xfrm>
            <a:off x="1160463" y="3317875"/>
            <a:ext cx="3175" cy="1746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58" name="Connettore 1 30"/>
          <p:cNvCxnSpPr>
            <a:cxnSpLocks noChangeShapeType="1"/>
            <a:stCxn id="14346" idx="0"/>
          </p:cNvCxnSpPr>
          <p:nvPr/>
        </p:nvCxnSpPr>
        <p:spPr bwMode="auto">
          <a:xfrm flipH="1">
            <a:off x="635000" y="3492500"/>
            <a:ext cx="3016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59" name="Connettore 1 16531"/>
          <p:cNvCxnSpPr>
            <a:cxnSpLocks noChangeShapeType="1"/>
            <a:stCxn id="14453" idx="1"/>
          </p:cNvCxnSpPr>
          <p:nvPr/>
        </p:nvCxnSpPr>
        <p:spPr bwMode="auto">
          <a:xfrm>
            <a:off x="633413" y="3336925"/>
            <a:ext cx="0" cy="1555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460" name="CasellaDiTesto 16532"/>
          <p:cNvSpPr txBox="1">
            <a:spLocks noChangeArrowheads="1"/>
          </p:cNvSpPr>
          <p:nvPr/>
        </p:nvSpPr>
        <p:spPr bwMode="auto">
          <a:xfrm>
            <a:off x="341313" y="3162300"/>
            <a:ext cx="327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sz="800">
                <a:solidFill>
                  <a:schemeClr val="tx1"/>
                </a:solidFill>
              </a:rPr>
              <a:t>1M</a:t>
            </a:r>
          </a:p>
        </p:txBody>
      </p:sp>
      <p:sp>
        <p:nvSpPr>
          <p:cNvPr id="14461" name="CasellaDiTesto 185"/>
          <p:cNvSpPr txBox="1">
            <a:spLocks noChangeArrowheads="1"/>
          </p:cNvSpPr>
          <p:nvPr/>
        </p:nvSpPr>
        <p:spPr bwMode="auto">
          <a:xfrm>
            <a:off x="1101725" y="3149600"/>
            <a:ext cx="3270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sz="800">
                <a:solidFill>
                  <a:schemeClr val="tx1"/>
                </a:solidFill>
              </a:rPr>
              <a:t>1M</a:t>
            </a:r>
          </a:p>
        </p:txBody>
      </p:sp>
      <p:cxnSp>
        <p:nvCxnSpPr>
          <p:cNvPr id="14462" name="Connettore 1 16535"/>
          <p:cNvCxnSpPr>
            <a:cxnSpLocks noChangeShapeType="1"/>
            <a:endCxn id="14348" idx="0"/>
          </p:cNvCxnSpPr>
          <p:nvPr/>
        </p:nvCxnSpPr>
        <p:spPr bwMode="auto">
          <a:xfrm>
            <a:off x="3311525" y="2717800"/>
            <a:ext cx="0" cy="1254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463" name="Immagine 165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729163"/>
            <a:ext cx="4108450" cy="22320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952750" y="250825"/>
            <a:ext cx="48498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>
                <a:solidFill>
                  <a:schemeClr val="tx1"/>
                </a:solidFill>
                <a:cs typeface="Arial" panose="020B0604020202020204" pitchFamily="34" charset="0"/>
              </a:rPr>
              <a:t>ESS WS tests @ CERN LINAC 4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>
                <a:solidFill>
                  <a:schemeClr val="tx1"/>
                </a:solidFill>
              </a:rPr>
              <a:t>First surprise!</a:t>
            </a: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8888"/>
            <a:ext cx="9217025" cy="518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1131888" y="2359025"/>
            <a:ext cx="1506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/>
            <a:r>
              <a:rPr lang="en-US" altLang="it-IT">
                <a:solidFill>
                  <a:schemeClr val="tx1"/>
                </a:solidFill>
              </a:rPr>
              <a:t>10Msmps</a:t>
            </a:r>
          </a:p>
        </p:txBody>
      </p:sp>
      <p:pic>
        <p:nvPicPr>
          <p:cNvPr id="1638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38" y="1331913"/>
            <a:ext cx="2663825" cy="2563812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0" name="Line 5"/>
          <p:cNvSpPr>
            <a:spLocks noChangeShapeType="1"/>
          </p:cNvSpPr>
          <p:nvPr/>
        </p:nvSpPr>
        <p:spPr bwMode="auto">
          <a:xfrm flipV="1">
            <a:off x="6911975" y="3635375"/>
            <a:ext cx="73025" cy="1800225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7200900" y="4140200"/>
            <a:ext cx="19859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/>
            <a:r>
              <a:rPr lang="en-US" altLang="it-IT">
                <a:solidFill>
                  <a:srgbClr val="FF0000"/>
                </a:solidFill>
              </a:rPr>
              <a:t>Zoom </a:t>
            </a:r>
          </a:p>
          <a:p>
            <a:pPr defTabSz="914400"/>
            <a:r>
              <a:rPr lang="en-US" altLang="it-IT">
                <a:solidFill>
                  <a:srgbClr val="FF0000"/>
                </a:solidFill>
              </a:rPr>
              <a:t>@125Msmps</a:t>
            </a:r>
          </a:p>
        </p:txBody>
      </p:sp>
      <p:sp>
        <p:nvSpPr>
          <p:cNvPr id="16392" name="Line 5"/>
          <p:cNvSpPr>
            <a:spLocks noChangeShapeType="1"/>
          </p:cNvSpPr>
          <p:nvPr/>
        </p:nvSpPr>
        <p:spPr bwMode="auto">
          <a:xfrm flipV="1">
            <a:off x="6911975" y="3635375"/>
            <a:ext cx="73025" cy="1800225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393" name="Text Box 13"/>
          <p:cNvSpPr txBox="1">
            <a:spLocks noChangeArrowheads="1"/>
          </p:cNvSpPr>
          <p:nvPr/>
        </p:nvSpPr>
        <p:spPr bwMode="auto">
          <a:xfrm>
            <a:off x="7200900" y="4140200"/>
            <a:ext cx="19859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/>
            <a:r>
              <a:rPr lang="en-US" altLang="it-IT">
                <a:solidFill>
                  <a:srgbClr val="FF0000"/>
                </a:solidFill>
              </a:rPr>
              <a:t>Zoom </a:t>
            </a:r>
          </a:p>
          <a:p>
            <a:pPr defTabSz="914400"/>
            <a:r>
              <a:rPr lang="en-US" altLang="it-IT">
                <a:solidFill>
                  <a:srgbClr val="FF0000"/>
                </a:solidFill>
              </a:rPr>
              <a:t>@125Msmps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952750" y="250825"/>
            <a:ext cx="57743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 dirty="0">
                <a:solidFill>
                  <a:schemeClr val="tx1"/>
                </a:solidFill>
                <a:cs typeface="Arial" panose="020B0604020202020204" pitchFamily="34" charset="0"/>
              </a:rPr>
              <a:t>ESS WS tests @ CERN LINAC 4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Scope traces of </a:t>
            </a:r>
            <a:r>
              <a:rPr lang="en-US" altLang="en-US" b="1" dirty="0" smtClean="0">
                <a:solidFill>
                  <a:schemeClr val="tx1"/>
                </a:solidFill>
              </a:rPr>
              <a:t>Back End </a:t>
            </a:r>
            <a:r>
              <a:rPr lang="en-US" altLang="en-US" b="1" dirty="0">
                <a:solidFill>
                  <a:schemeClr val="tx1"/>
                </a:solidFill>
              </a:rPr>
              <a:t>analog OUT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1493838"/>
            <a:ext cx="7620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Line 5"/>
          <p:cNvSpPr>
            <a:spLocks noChangeShapeType="1"/>
          </p:cNvSpPr>
          <p:nvPr/>
        </p:nvSpPr>
        <p:spPr bwMode="auto">
          <a:xfrm flipH="1" flipV="1">
            <a:off x="3168650" y="5795963"/>
            <a:ext cx="935038" cy="720725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2952750" y="250825"/>
            <a:ext cx="48958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 dirty="0">
                <a:solidFill>
                  <a:schemeClr val="tx1"/>
                </a:solidFill>
                <a:cs typeface="Arial" panose="020B0604020202020204" pitchFamily="34" charset="0"/>
              </a:rPr>
              <a:t>ESS WS tests @ CERN LINAC 4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2MHz burst duration 900us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 dirty="0" smtClean="0">
                <a:solidFill>
                  <a:schemeClr val="tx1"/>
                </a:solidFill>
              </a:rPr>
              <a:t>Amp.  = </a:t>
            </a:r>
            <a:r>
              <a:rPr lang="en-US" altLang="en-US" b="1" dirty="0">
                <a:solidFill>
                  <a:schemeClr val="tx1"/>
                </a:solidFill>
              </a:rPr>
              <a:t>380 and 244 </a:t>
            </a:r>
            <a:r>
              <a:rPr lang="en-US" altLang="en-US" b="1" dirty="0" smtClean="0">
                <a:solidFill>
                  <a:schemeClr val="tx1"/>
                </a:solidFill>
              </a:rPr>
              <a:t>mV </a:t>
            </a:r>
            <a:r>
              <a:rPr lang="en-US" altLang="en-US" sz="1600" b="1" dirty="0" err="1">
                <a:solidFill>
                  <a:schemeClr val="tx1"/>
                </a:solidFill>
              </a:rPr>
              <a:t>p</a:t>
            </a:r>
            <a:r>
              <a:rPr lang="en-US" altLang="en-US" sz="1600" b="1" dirty="0" err="1" smtClean="0">
                <a:solidFill>
                  <a:schemeClr val="tx1"/>
                </a:solidFill>
              </a:rPr>
              <a:t>kpk</a:t>
            </a:r>
            <a:endParaRPr lang="en-US" altLang="en-US" sz="1600" b="1" dirty="0">
              <a:solidFill>
                <a:schemeClr val="tx1"/>
              </a:solidFill>
            </a:endParaRP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28" y="1450975"/>
            <a:ext cx="8784976" cy="527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793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793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793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793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793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793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793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793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793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793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11812</TotalTime>
  <Words>2170</Words>
  <Application>Microsoft Office PowerPoint</Application>
  <PresentationFormat>Personalizzato</PresentationFormat>
  <Paragraphs>443</Paragraphs>
  <Slides>31</Slides>
  <Notes>12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31</vt:i4>
      </vt:variant>
    </vt:vector>
  </HeadingPairs>
  <TitlesOfParts>
    <vt:vector size="41" baseType="lpstr">
      <vt:lpstr>MS PGothic</vt:lpstr>
      <vt:lpstr>Arial</vt:lpstr>
      <vt:lpstr>Segoe UI</vt:lpstr>
      <vt:lpstr>Times New Roman</vt:lpstr>
      <vt:lpstr>Wingdings</vt:lpstr>
      <vt:lpstr>Struttura predefinita</vt:lpstr>
      <vt:lpstr>1_Struttura predefinita</vt:lpstr>
      <vt:lpstr>3_Struttura predefinita</vt:lpstr>
      <vt:lpstr>7_Struttura predefinita</vt:lpstr>
      <vt:lpstr>8_Struttura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nicoletta guidi</dc:creator>
  <cp:lastModifiedBy>Utente Windows</cp:lastModifiedBy>
  <cp:revision>169</cp:revision>
  <cp:lastPrinted>2017-11-20T07:47:15Z</cp:lastPrinted>
  <dcterms:created xsi:type="dcterms:W3CDTF">2015-12-09T11:23:36Z</dcterms:created>
  <dcterms:modified xsi:type="dcterms:W3CDTF">2017-11-20T13:06:10Z</dcterms:modified>
</cp:coreProperties>
</file>