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72" r:id="rId5"/>
    <p:sldId id="273" r:id="rId6"/>
    <p:sldId id="274" r:id="rId7"/>
    <p:sldId id="275" r:id="rId8"/>
    <p:sldId id="270" r:id="rId9"/>
    <p:sldId id="265" r:id="rId10"/>
    <p:sldId id="266" r:id="rId11"/>
    <p:sldId id="271" r:id="rId12"/>
    <p:sldId id="267" r:id="rId13"/>
    <p:sldId id="268" r:id="rId14"/>
    <p:sldId id="269" r:id="rId15"/>
    <p:sldId id="258" r:id="rId16"/>
    <p:sldId id="260" r:id="rId17"/>
    <p:sldId id="261" r:id="rId18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Cable status, issues, solution &amp; EMI emphasize and “proposals”.  Paris Beam Instrumentation Forum 171120/22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Edvard Bergman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Technician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17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BCM EMI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Noise. 250kHz and 55MHz “modulated” on the noise.</a:t>
            </a:r>
            <a:endParaRPr lang="sv-S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3527111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32856"/>
            <a:ext cx="3782262" cy="30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noise </a:t>
            </a:r>
            <a:r>
              <a:rPr lang="en-US" dirty="0" err="1" smtClean="0"/>
              <a:t>nBLM</a:t>
            </a:r>
            <a:r>
              <a:rPr lang="en-US" dirty="0" smtClean="0"/>
              <a:t> &amp; BCM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Similar noise frequency 100kHz to 270KHZ with modulated noise 30-50 </a:t>
            </a:r>
            <a:r>
              <a:rPr lang="en-US" sz="1800" dirty="0" err="1" smtClean="0"/>
              <a:t>MHz.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	</a:t>
            </a:r>
            <a:r>
              <a:rPr lang="en-US" sz="1800" dirty="0" err="1" smtClean="0"/>
              <a:t>nBLM</a:t>
            </a:r>
            <a:r>
              <a:rPr lang="en-US" sz="1800" dirty="0" smtClean="0"/>
              <a:t>/</a:t>
            </a:r>
            <a:r>
              <a:rPr lang="en-US" sz="1800" dirty="0" err="1" smtClean="0"/>
              <a:t>cea</a:t>
            </a:r>
            <a:r>
              <a:rPr lang="en-US" sz="1800" dirty="0" smtClean="0"/>
              <a:t>			BCM/Lund</a:t>
            </a:r>
            <a:endParaRPr lang="sv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780929"/>
            <a:ext cx="3926252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916074"/>
            <a:ext cx="3481655" cy="26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Bad grounding </a:t>
            </a:r>
            <a:r>
              <a:rPr lang="en-US" sz="2800" dirty="0" err="1" smtClean="0"/>
              <a:t>chusions</a:t>
            </a:r>
            <a:r>
              <a:rPr lang="en-US" sz="2800" dirty="0" smtClean="0"/>
              <a:t> on cards in CREATE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Between the ground cushion on AMC PBA and SMA connector body threads. Has 4-10 ohms resistance. </a:t>
            </a:r>
            <a:r>
              <a:rPr lang="en-US" sz="1200" dirty="0" smtClean="0"/>
              <a:t>Bad </a:t>
            </a:r>
            <a:r>
              <a:rPr lang="en-US" sz="1200" dirty="0" err="1" smtClean="0"/>
              <a:t>gound</a:t>
            </a:r>
            <a:r>
              <a:rPr lang="en-US" sz="1200" dirty="0" smtClean="0"/>
              <a:t> </a:t>
            </a:r>
            <a:r>
              <a:rPr lang="en-US" sz="1200" dirty="0"/>
              <a:t>conductivity. We saw a subjective reduced noise level when grounded proper. </a:t>
            </a:r>
            <a:endParaRPr lang="sv-S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971900" cy="454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Cushion on AMC PBA. 4-10 ohms </a:t>
            </a:r>
            <a:r>
              <a:rPr lang="en-US" sz="2800" dirty="0" err="1" smtClean="0"/>
              <a:t>rsistance</a:t>
            </a:r>
            <a:r>
              <a:rPr lang="en-US" sz="2800" dirty="0" smtClean="0"/>
              <a:t>.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301208"/>
          </a:xfrm>
        </p:spPr>
        <p:txBody>
          <a:bodyPr/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Copper/metal spring is a better option for grounding or other cushion type</a:t>
            </a:r>
            <a:r>
              <a:rPr lang="en-US" sz="1200" dirty="0" smtClean="0">
                <a:solidFill>
                  <a:prstClr val="black"/>
                </a:solidFill>
              </a:rPr>
              <a:t>. Not as the picture shows, cushion with bad gnd.</a:t>
            </a:r>
            <a:endParaRPr lang="sv-SE" sz="1200" dirty="0">
              <a:solidFill>
                <a:prstClr val="black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0908"/>
            <a:ext cx="3989809" cy="481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impedance </a:t>
            </a:r>
            <a:r>
              <a:rPr lang="en-US" dirty="0" err="1" smtClean="0"/>
              <a:t>nBLM</a:t>
            </a:r>
            <a:r>
              <a:rPr lang="en-US" dirty="0" smtClean="0"/>
              <a:t>/</a:t>
            </a:r>
            <a:r>
              <a:rPr lang="en-US" dirty="0" err="1" smtClean="0"/>
              <a:t>icBLM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Triaxial cables are recommended. We need to protect the power wires to pick up false signals and interfere with the received signal.</a:t>
            </a:r>
          </a:p>
          <a:p>
            <a:r>
              <a:rPr lang="en-US" dirty="0" smtClean="0"/>
              <a:t>50 ohm impedance matching are desired for </a:t>
            </a:r>
            <a:r>
              <a:rPr lang="en-US" dirty="0" err="1" smtClean="0"/>
              <a:t>nBLM</a:t>
            </a:r>
            <a:r>
              <a:rPr lang="en-US" dirty="0"/>
              <a:t> due to the characteristic signal (CW) covers DC up </a:t>
            </a:r>
            <a:r>
              <a:rPr lang="en-US" dirty="0" smtClean="0"/>
              <a:t>to several 100kHz.</a:t>
            </a:r>
          </a:p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err="1"/>
              <a:t>icBLM</a:t>
            </a:r>
            <a:r>
              <a:rPr lang="en-US" dirty="0"/>
              <a:t> </a:t>
            </a:r>
            <a:r>
              <a:rPr lang="en-US" dirty="0" smtClean="0"/>
              <a:t>the characteristic signal is an </a:t>
            </a:r>
            <a:r>
              <a:rPr lang="en-US" dirty="0"/>
              <a:t>pulse, it will not be necessary to have matching impedance for the cable.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07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 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6390" y="1600200"/>
            <a:ext cx="6491219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 2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652" y="1600200"/>
            <a:ext cx="6412696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60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 3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652" y="1600200"/>
            <a:ext cx="6412696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Cable 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Due date 30-11-17 for warm LINAC cables shall be in cable data base.</a:t>
            </a:r>
          </a:p>
          <a:p>
            <a:endParaRPr lang="sv-SE" dirty="0"/>
          </a:p>
          <a:p>
            <a:r>
              <a:rPr lang="en-US" dirty="0" smtClean="0"/>
              <a:t>Systems. </a:t>
            </a:r>
            <a:r>
              <a:rPr lang="en-US" dirty="0" smtClean="0">
                <a:solidFill>
                  <a:srgbClr val="00B050"/>
                </a:solidFill>
              </a:rPr>
              <a:t>BCM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icBLM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nBLM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BPM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BSM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EMU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FC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NPM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WS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DPL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COLL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main consideration is good conductive matter, low capacitance  and screening / shielding of the cables, </a:t>
            </a:r>
            <a:r>
              <a:rPr lang="en-US" dirty="0" smtClean="0"/>
              <a:t>some cables </a:t>
            </a:r>
            <a:r>
              <a:rPr lang="en-US" dirty="0"/>
              <a:t>high voltage as 6,2kV and higher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“desire” </a:t>
            </a:r>
            <a:r>
              <a:rPr lang="en-US" dirty="0"/>
              <a:t>cables for both </a:t>
            </a:r>
            <a:r>
              <a:rPr lang="en-US" u="sng" dirty="0"/>
              <a:t>high voltage feeds and signal </a:t>
            </a:r>
            <a:r>
              <a:rPr lang="en-US" dirty="0"/>
              <a:t>is </a:t>
            </a:r>
            <a:r>
              <a:rPr lang="en-US" u="sng" dirty="0"/>
              <a:t>triaxle</a:t>
            </a:r>
            <a:r>
              <a:rPr lang="en-US" dirty="0"/>
              <a:t> cables. </a:t>
            </a:r>
            <a:r>
              <a:rPr lang="en-US" dirty="0" smtClean="0"/>
              <a:t>Optional, </a:t>
            </a:r>
            <a:r>
              <a:rPr lang="en-US" dirty="0"/>
              <a:t>coaxial with a braided metal screen</a:t>
            </a:r>
            <a:r>
              <a:rPr lang="en-US" dirty="0" smtClean="0"/>
              <a:t>. For BPM phase stable cables.</a:t>
            </a:r>
          </a:p>
          <a:p>
            <a:endParaRPr lang="en-US" dirty="0" smtClean="0"/>
          </a:p>
          <a:p>
            <a:r>
              <a:rPr lang="en-US" dirty="0" smtClean="0"/>
              <a:t>Difficulties to get cable samples from manufacture. Not on stock. Have to make an order for manufacturing and minimum amount of 500 meters and obligated for purchase several kilometers.</a:t>
            </a:r>
          </a:p>
          <a:p>
            <a:endParaRPr lang="en-US" dirty="0" smtClean="0"/>
          </a:p>
          <a:p>
            <a:r>
              <a:rPr lang="en-US" dirty="0" smtClean="0"/>
              <a:t>Difficulties to get triaxial connectors. CERN had the same problem.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nBLM</a:t>
            </a:r>
            <a:r>
              <a:rPr lang="en-US" dirty="0"/>
              <a:t> </a:t>
            </a:r>
            <a:r>
              <a:rPr lang="en-US" dirty="0" smtClean="0"/>
              <a:t>characteristic signal  is needed to have impedance matched cables but is not needed for </a:t>
            </a:r>
            <a:r>
              <a:rPr lang="en-US" dirty="0" err="1" smtClean="0"/>
              <a:t>icBLM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99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EMI </a:t>
            </a:r>
            <a:r>
              <a:rPr lang="en-US" dirty="0" smtClean="0"/>
              <a:t>BLM, BPM </a:t>
            </a:r>
            <a:r>
              <a:rPr lang="en-US" dirty="0" smtClean="0"/>
              <a:t>&amp; BCM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CEA detected noise on the received signal from </a:t>
            </a:r>
            <a:r>
              <a:rPr lang="en-US" dirty="0" err="1"/>
              <a:t>nBLM</a:t>
            </a:r>
            <a:r>
              <a:rPr lang="en-US" dirty="0"/>
              <a:t>. The noise is around 100kHz. Similar is detected I Lund </a:t>
            </a:r>
            <a:r>
              <a:rPr lang="en-US" dirty="0" smtClean="0"/>
              <a:t>but </a:t>
            </a:r>
            <a:r>
              <a:rPr lang="en-US" dirty="0"/>
              <a:t>for the </a:t>
            </a:r>
            <a:r>
              <a:rPr lang="en-US" dirty="0" smtClean="0"/>
              <a:t>BCM system. </a:t>
            </a:r>
            <a:r>
              <a:rPr lang="en-US" dirty="0"/>
              <a:t>We improved the GND of the cards in the create and reduced the </a:t>
            </a:r>
            <a:r>
              <a:rPr lang="en-US" dirty="0" smtClean="0"/>
              <a:t>level very little. </a:t>
            </a:r>
            <a:r>
              <a:rPr lang="en-US" dirty="0"/>
              <a:t>When replacing the power supply the noise </a:t>
            </a:r>
            <a:r>
              <a:rPr lang="en-US" dirty="0" smtClean="0"/>
              <a:t>almost disappeared</a:t>
            </a:r>
            <a:r>
              <a:rPr lang="en-US" dirty="0"/>
              <a:t>, however after a while the noise returned but </a:t>
            </a:r>
            <a:r>
              <a:rPr lang="en-US" dirty="0" smtClean="0"/>
              <a:t>with reduced level. Suspected noise resonance.</a:t>
            </a:r>
          </a:p>
          <a:p>
            <a:endParaRPr lang="en-US" dirty="0" smtClean="0"/>
          </a:p>
          <a:p>
            <a:r>
              <a:rPr lang="en-US" dirty="0" smtClean="0"/>
              <a:t>At CERN, they </a:t>
            </a:r>
            <a:r>
              <a:rPr lang="en-US" dirty="0" smtClean="0"/>
              <a:t>have seen </a:t>
            </a:r>
            <a:r>
              <a:rPr lang="en-US" dirty="0" smtClean="0"/>
              <a:t>noise </a:t>
            </a:r>
            <a:r>
              <a:rPr lang="en-US" dirty="0"/>
              <a:t>and disturbance </a:t>
            </a:r>
            <a:r>
              <a:rPr lang="en-US" dirty="0" smtClean="0"/>
              <a:t>from </a:t>
            </a:r>
            <a:r>
              <a:rPr lang="en-US" dirty="0"/>
              <a:t>switched mode power </a:t>
            </a:r>
            <a:r>
              <a:rPr lang="en-US" dirty="0" smtClean="0"/>
              <a:t>supply, timing </a:t>
            </a:r>
            <a:r>
              <a:rPr lang="en-US" dirty="0"/>
              <a:t>cards</a:t>
            </a:r>
            <a:r>
              <a:rPr lang="en-US" dirty="0" smtClean="0"/>
              <a:t>, </a:t>
            </a:r>
            <a:r>
              <a:rPr lang="en-US" dirty="0"/>
              <a:t>RF, </a:t>
            </a:r>
            <a:r>
              <a:rPr lang="en-US" dirty="0" smtClean="0"/>
              <a:t>kicker, radiation, vacuum pumps and</a:t>
            </a:r>
            <a:r>
              <a:rPr lang="sv-SE" dirty="0" smtClean="0"/>
              <a:t> from </a:t>
            </a:r>
            <a:r>
              <a:rPr lang="en-US" dirty="0" smtClean="0"/>
              <a:t>microphonic.</a:t>
            </a:r>
            <a:endParaRPr lang="sv-SE" dirty="0"/>
          </a:p>
          <a:p>
            <a:endParaRPr lang="en-US" dirty="0"/>
          </a:p>
          <a:p>
            <a:r>
              <a:rPr lang="en-US" dirty="0"/>
              <a:t>We/I suspect the switched mode power </a:t>
            </a:r>
            <a:r>
              <a:rPr lang="en-US" dirty="0" smtClean="0"/>
              <a:t>supply (SMPS). </a:t>
            </a:r>
            <a:r>
              <a:rPr lang="en-US" dirty="0"/>
              <a:t>Common working frequency is from 30kHz up to </a:t>
            </a:r>
            <a:r>
              <a:rPr lang="en-US" dirty="0" smtClean="0"/>
              <a:t>500kHz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solutions. Usually manufactory could regulated the SMPS </a:t>
            </a:r>
            <a:r>
              <a:rPr lang="en-US" dirty="0"/>
              <a:t>in voltage mode or current mode. Voltage mode gives </a:t>
            </a:r>
            <a:r>
              <a:rPr lang="en-US" b="1" dirty="0"/>
              <a:t>static-EMI</a:t>
            </a:r>
            <a:r>
              <a:rPr lang="en-US" dirty="0"/>
              <a:t> and current mode gives </a:t>
            </a:r>
            <a:r>
              <a:rPr lang="en-US" b="1" dirty="0"/>
              <a:t>magnetic-EMI</a:t>
            </a:r>
            <a:r>
              <a:rPr lang="en-US" dirty="0"/>
              <a:t>. My suggestion is to aske the </a:t>
            </a:r>
            <a:r>
              <a:rPr lang="en-US" dirty="0" smtClean="0"/>
              <a:t>manufactory </a:t>
            </a:r>
            <a:r>
              <a:rPr lang="en-US" dirty="0"/>
              <a:t>if it is possible to change the mode? Preferable in current mode</a:t>
            </a:r>
            <a:r>
              <a:rPr lang="en-US" dirty="0" smtClean="0"/>
              <a:t>! Second way is to add beads/ferrite (common mode choke) and decoupling.</a:t>
            </a:r>
            <a:endParaRPr lang="en-US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5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Braided screen, similar </a:t>
            </a:r>
            <a:r>
              <a:rPr lang="en-US" dirty="0" smtClean="0"/>
              <a:t>function</a:t>
            </a:r>
            <a:r>
              <a:rPr lang="en-US" dirty="0" smtClean="0"/>
              <a:t> </a:t>
            </a:r>
            <a:r>
              <a:rPr lang="en-US" dirty="0" smtClean="0"/>
              <a:t>as </a:t>
            </a:r>
            <a:r>
              <a:rPr lang="en-US" dirty="0" err="1" smtClean="0"/>
              <a:t>triax</a:t>
            </a:r>
            <a:r>
              <a:rPr lang="en-US" dirty="0" smtClean="0"/>
              <a:t>.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434" y="1600200"/>
            <a:ext cx="3507132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32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Common mode filter.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948" y="2061657"/>
            <a:ext cx="5438103" cy="3603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9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Common mode filter.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935" y="2229312"/>
            <a:ext cx="5566130" cy="32677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47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936104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The cable connectors shell has to be separated not touching each </a:t>
            </a:r>
            <a:r>
              <a:rPr lang="en-US" sz="2700" dirty="0" smtClean="0"/>
              <a:t>other. </a:t>
            </a:r>
            <a:r>
              <a:rPr lang="sv-SE" sz="2700" dirty="0"/>
              <a:t/>
            </a:r>
            <a:br>
              <a:rPr lang="sv-SE" sz="2700" dirty="0"/>
            </a:br>
            <a:r>
              <a:rPr lang="en-US" sz="2700" dirty="0"/>
              <a:t>Nonconductive patch panel as an option.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348839"/>
            <a:ext cx="4320480" cy="34558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28151" cy="297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7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signal noise around 100kHz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Noise received on the </a:t>
            </a:r>
            <a:r>
              <a:rPr lang="en-GB" sz="1400" dirty="0" smtClean="0"/>
              <a:t>signal, frequency </a:t>
            </a:r>
            <a:r>
              <a:rPr lang="en-GB" sz="1400" dirty="0"/>
              <a:t>around 100 kHz and “modulated” noise around 30MHz.</a:t>
            </a:r>
            <a:endParaRPr lang="sv-SE" sz="14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80928"/>
            <a:ext cx="4476517" cy="31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BCM EMI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894979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dirty="0"/>
              <a:t>EMI </a:t>
            </a:r>
            <a:r>
              <a:rPr lang="en-US" sz="1400" dirty="0" smtClean="0"/>
              <a:t>from (suspected) </a:t>
            </a:r>
            <a:r>
              <a:rPr lang="en-US" sz="1400" dirty="0"/>
              <a:t>switched mode regulator impact on Beam current </a:t>
            </a:r>
            <a:r>
              <a:rPr lang="en-US" sz="1400" dirty="0" smtClean="0"/>
              <a:t>Measurement. 250kHz to 270kHz</a:t>
            </a:r>
            <a:endParaRPr lang="sv-SE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18693"/>
            <a:ext cx="5928320" cy="350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5743</TotalTime>
  <Words>622</Words>
  <Application>Microsoft Office PowerPoint</Application>
  <PresentationFormat>On-screen Show (4:3)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Cable status, issues, solution &amp; EMI emphasize and “proposals”.  Paris Beam Instrumentation Forum 171120/22</vt:lpstr>
      <vt:lpstr>   Cable status</vt:lpstr>
      <vt:lpstr>  EMI BLM, BPM &amp; BCM</vt:lpstr>
      <vt:lpstr>Braided screen, similar function as triax.</vt:lpstr>
      <vt:lpstr>  Common mode filter.</vt:lpstr>
      <vt:lpstr>  Common mode filter.</vt:lpstr>
      <vt:lpstr>The cable connectors shell has to be separated not touching each other.  Nonconductive patch panel as an option. </vt:lpstr>
      <vt:lpstr>nBLM signal noise around 100kHz</vt:lpstr>
      <vt:lpstr>   BCM EMI</vt:lpstr>
      <vt:lpstr>   BCM EMI</vt:lpstr>
      <vt:lpstr>Similarity noise nBLM &amp; BCM</vt:lpstr>
      <vt:lpstr>Bad grounding chusions on cards in CREATE</vt:lpstr>
      <vt:lpstr>Cushion on AMC PBA. 4-10 ohms rsistance.</vt:lpstr>
      <vt:lpstr>Cable impedance nBLM/icBLM</vt:lpstr>
      <vt:lpstr>Propose 1</vt:lpstr>
      <vt:lpstr>Propose 2</vt:lpstr>
      <vt:lpstr>Propose 3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 Sacly 170802</dc:title>
  <dc:creator>Edvard Bergman</dc:creator>
  <cp:lastModifiedBy>Edvard Bergman</cp:lastModifiedBy>
  <cp:revision>81</cp:revision>
  <cp:lastPrinted>2017-11-08T10:10:04Z</cp:lastPrinted>
  <dcterms:created xsi:type="dcterms:W3CDTF">2017-07-31T09:51:34Z</dcterms:created>
  <dcterms:modified xsi:type="dcterms:W3CDTF">2017-11-17T17:07:04Z</dcterms:modified>
</cp:coreProperties>
</file>