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Sheet1!$A$3:$GQ$3</c:f>
              <c:numCache>
                <c:formatCode>General</c:formatCode>
                <c:ptCount val="199"/>
                <c:pt idx="0">
                  <c:v>744.86538461538464</c:v>
                </c:pt>
                <c:pt idx="1">
                  <c:v>762.44444444444446</c:v>
                </c:pt>
                <c:pt idx="2">
                  <c:v>612.42857142857144</c:v>
                </c:pt>
                <c:pt idx="3">
                  <c:v>438.82988165680473</c:v>
                </c:pt>
                <c:pt idx="4">
                  <c:v>412.03001402524546</c:v>
                </c:pt>
                <c:pt idx="5">
                  <c:v>392.42025137192422</c:v>
                </c:pt>
                <c:pt idx="6">
                  <c:v>390.63422313483915</c:v>
                </c:pt>
                <c:pt idx="7">
                  <c:v>390.15007463543463</c:v>
                </c:pt>
                <c:pt idx="8">
                  <c:v>385.16094210009811</c:v>
                </c:pt>
                <c:pt idx="9">
                  <c:v>385.94867054058813</c:v>
                </c:pt>
                <c:pt idx="10">
                  <c:v>386.20754563233379</c:v>
                </c:pt>
                <c:pt idx="11">
                  <c:v>389.09827044025155</c:v>
                </c:pt>
                <c:pt idx="12">
                  <c:v>390.23239890446268</c:v>
                </c:pt>
                <c:pt idx="13">
                  <c:v>400.29270766110443</c:v>
                </c:pt>
                <c:pt idx="14">
                  <c:v>402.68880662020905</c:v>
                </c:pt>
                <c:pt idx="15">
                  <c:v>407.85848047084005</c:v>
                </c:pt>
                <c:pt idx="16">
                  <c:v>410.12136723910174</c:v>
                </c:pt>
                <c:pt idx="17">
                  <c:v>428.78362086884226</c:v>
                </c:pt>
                <c:pt idx="18">
                  <c:v>435.12481962481962</c:v>
                </c:pt>
                <c:pt idx="19">
                  <c:v>451.81628280664165</c:v>
                </c:pt>
                <c:pt idx="20">
                  <c:v>432.9946949602122</c:v>
                </c:pt>
                <c:pt idx="21">
                  <c:v>433.22769064359113</c:v>
                </c:pt>
                <c:pt idx="22">
                  <c:v>436.43618784530389</c:v>
                </c:pt>
                <c:pt idx="23">
                  <c:v>432.36786703601109</c:v>
                </c:pt>
                <c:pt idx="24">
                  <c:v>434.31132867132868</c:v>
                </c:pt>
                <c:pt idx="25">
                  <c:v>425.52344392651497</c:v>
                </c:pt>
                <c:pt idx="26">
                  <c:v>415.95956079271559</c:v>
                </c:pt>
                <c:pt idx="27">
                  <c:v>433.52867830423941</c:v>
                </c:pt>
                <c:pt idx="28">
                  <c:v>446.67883418222976</c:v>
                </c:pt>
                <c:pt idx="29">
                  <c:v>438.80803080308033</c:v>
                </c:pt>
                <c:pt idx="30">
                  <c:v>414.0723819301848</c:v>
                </c:pt>
                <c:pt idx="31">
                  <c:v>434.55023923444975</c:v>
                </c:pt>
                <c:pt idx="32">
                  <c:v>439.76180371352785</c:v>
                </c:pt>
                <c:pt idx="33">
                  <c:v>430.9974352398051</c:v>
                </c:pt>
                <c:pt idx="34">
                  <c:v>427.95133635905194</c:v>
                </c:pt>
                <c:pt idx="35">
                  <c:v>425.11130306021715</c:v>
                </c:pt>
                <c:pt idx="36">
                  <c:v>427.1322556943424</c:v>
                </c:pt>
                <c:pt idx="37">
                  <c:v>444.05478414541784</c:v>
                </c:pt>
                <c:pt idx="38">
                  <c:v>426.87223291626566</c:v>
                </c:pt>
                <c:pt idx="39">
                  <c:v>426.74508864398661</c:v>
                </c:pt>
                <c:pt idx="40">
                  <c:v>420.9159802306425</c:v>
                </c:pt>
                <c:pt idx="41">
                  <c:v>437.51042944785274</c:v>
                </c:pt>
                <c:pt idx="42">
                  <c:v>432.23248484848483</c:v>
                </c:pt>
                <c:pt idx="43">
                  <c:v>424.54438860971527</c:v>
                </c:pt>
                <c:pt idx="44">
                  <c:v>436.65600198412699</c:v>
                </c:pt>
                <c:pt idx="45">
                  <c:v>426.99680824944755</c:v>
                </c:pt>
                <c:pt idx="46">
                  <c:v>424.0504700643246</c:v>
                </c:pt>
                <c:pt idx="47">
                  <c:v>418.66011445633239</c:v>
                </c:pt>
                <c:pt idx="48">
                  <c:v>423.50244656193667</c:v>
                </c:pt>
                <c:pt idx="49">
                  <c:v>430.68178159377516</c:v>
                </c:pt>
                <c:pt idx="50">
                  <c:v>428.81535947712416</c:v>
                </c:pt>
                <c:pt idx="51">
                  <c:v>428.31408647140864</c:v>
                </c:pt>
                <c:pt idx="52">
                  <c:v>419.74663677130047</c:v>
                </c:pt>
                <c:pt idx="53">
                  <c:v>416.42403433476397</c:v>
                </c:pt>
                <c:pt idx="54">
                  <c:v>422.06141920095411</c:v>
                </c:pt>
                <c:pt idx="55">
                  <c:v>429.7550765385817</c:v>
                </c:pt>
                <c:pt idx="56">
                  <c:v>432.02837794259915</c:v>
                </c:pt>
                <c:pt idx="57">
                  <c:v>428.72396694214876</c:v>
                </c:pt>
                <c:pt idx="58">
                  <c:v>423.34599865501008</c:v>
                </c:pt>
                <c:pt idx="59">
                  <c:v>424.8154865713289</c:v>
                </c:pt>
                <c:pt idx="60">
                  <c:v>408.24861303744797</c:v>
                </c:pt>
                <c:pt idx="61">
                  <c:v>417.5930402930403</c:v>
                </c:pt>
                <c:pt idx="62">
                  <c:v>422.4606525911708</c:v>
                </c:pt>
                <c:pt idx="63">
                  <c:v>430.68427468508736</c:v>
                </c:pt>
                <c:pt idx="64">
                  <c:v>417.89321965083229</c:v>
                </c:pt>
                <c:pt idx="65">
                  <c:v>428.80878552971575</c:v>
                </c:pt>
                <c:pt idx="66">
                  <c:v>422.49626373626376</c:v>
                </c:pt>
                <c:pt idx="67">
                  <c:v>418.74627539503388</c:v>
                </c:pt>
                <c:pt idx="68">
                  <c:v>428.96128107074571</c:v>
                </c:pt>
                <c:pt idx="69">
                  <c:v>412.11206485455415</c:v>
                </c:pt>
                <c:pt idx="70">
                  <c:v>433.05054715997915</c:v>
                </c:pt>
                <c:pt idx="71">
                  <c:v>419.18547544409614</c:v>
                </c:pt>
                <c:pt idx="72">
                  <c:v>413.94717182497334</c:v>
                </c:pt>
                <c:pt idx="73">
                  <c:v>402.81769147788566</c:v>
                </c:pt>
                <c:pt idx="74">
                  <c:v>411.68785471055617</c:v>
                </c:pt>
                <c:pt idx="75">
                  <c:v>420.69124700239809</c:v>
                </c:pt>
                <c:pt idx="76">
                  <c:v>406.95260947810436</c:v>
                </c:pt>
                <c:pt idx="77">
                  <c:v>419.31278098908155</c:v>
                </c:pt>
                <c:pt idx="78">
                  <c:v>397.58138062064597</c:v>
                </c:pt>
                <c:pt idx="79">
                  <c:v>433.08297567954219</c:v>
                </c:pt>
                <c:pt idx="80">
                  <c:v>402.79806362378974</c:v>
                </c:pt>
                <c:pt idx="81">
                  <c:v>405.16243654822335</c:v>
                </c:pt>
                <c:pt idx="82">
                  <c:v>420.77637795275592</c:v>
                </c:pt>
                <c:pt idx="83">
                  <c:v>426.08545603944123</c:v>
                </c:pt>
                <c:pt idx="84">
                  <c:v>422.28061224489795</c:v>
                </c:pt>
                <c:pt idx="85">
                  <c:v>422.25994694960212</c:v>
                </c:pt>
                <c:pt idx="86">
                  <c:v>427.38001867413629</c:v>
                </c:pt>
                <c:pt idx="87">
                  <c:v>423.31992337164752</c:v>
                </c:pt>
                <c:pt idx="88">
                  <c:v>438.35318275154003</c:v>
                </c:pt>
                <c:pt idx="89">
                  <c:v>412.24397590361446</c:v>
                </c:pt>
                <c:pt idx="90">
                  <c:v>411.03638253638252</c:v>
                </c:pt>
                <c:pt idx="91">
                  <c:v>414.02608695652174</c:v>
                </c:pt>
                <c:pt idx="92">
                  <c:v>418.04238258877433</c:v>
                </c:pt>
                <c:pt idx="93">
                  <c:v>407.79696616102683</c:v>
                </c:pt>
                <c:pt idx="94">
                  <c:v>423.82493702770779</c:v>
                </c:pt>
                <c:pt idx="95">
                  <c:v>430.65317139001348</c:v>
                </c:pt>
                <c:pt idx="96">
                  <c:v>400.88717948717948</c:v>
                </c:pt>
                <c:pt idx="97">
                  <c:v>415.42090784044018</c:v>
                </c:pt>
                <c:pt idx="98">
                  <c:v>426.08064516129031</c:v>
                </c:pt>
                <c:pt idx="99">
                  <c:v>397.61299435028246</c:v>
                </c:pt>
                <c:pt idx="100">
                  <c:v>430.32148377125191</c:v>
                </c:pt>
                <c:pt idx="101">
                  <c:v>418.45749613601237</c:v>
                </c:pt>
                <c:pt idx="102">
                  <c:v>410.3861852433281</c:v>
                </c:pt>
                <c:pt idx="103">
                  <c:v>416.17957166392091</c:v>
                </c:pt>
                <c:pt idx="104">
                  <c:v>435.57678571428573</c:v>
                </c:pt>
                <c:pt idx="105">
                  <c:v>414.60808435852374</c:v>
                </c:pt>
                <c:pt idx="106">
                  <c:v>430.79096045197741</c:v>
                </c:pt>
                <c:pt idx="107">
                  <c:v>399.62613430127044</c:v>
                </c:pt>
                <c:pt idx="108">
                  <c:v>393.32904411764707</c:v>
                </c:pt>
                <c:pt idx="109">
                  <c:v>385.00934579439252</c:v>
                </c:pt>
                <c:pt idx="110">
                  <c:v>439.21238938053096</c:v>
                </c:pt>
                <c:pt idx="111">
                  <c:v>404.7494736842105</c:v>
                </c:pt>
                <c:pt idx="112">
                  <c:v>404.26797385620915</c:v>
                </c:pt>
                <c:pt idx="113">
                  <c:v>379.47568710359405</c:v>
                </c:pt>
                <c:pt idx="114">
                  <c:v>385.06208425720621</c:v>
                </c:pt>
                <c:pt idx="115">
                  <c:v>425.80759493670888</c:v>
                </c:pt>
                <c:pt idx="116">
                  <c:v>368.47260273972603</c:v>
                </c:pt>
                <c:pt idx="117">
                  <c:v>402.58838383838383</c:v>
                </c:pt>
                <c:pt idx="118">
                  <c:v>412.80533333333335</c:v>
                </c:pt>
                <c:pt idx="119">
                  <c:v>409.1366120218579</c:v>
                </c:pt>
                <c:pt idx="120">
                  <c:v>419.71098265895955</c:v>
                </c:pt>
                <c:pt idx="121">
                  <c:v>423.12688821752266</c:v>
                </c:pt>
                <c:pt idx="122">
                  <c:v>404.57440476190476</c:v>
                </c:pt>
                <c:pt idx="123">
                  <c:v>416.47949526813881</c:v>
                </c:pt>
                <c:pt idx="124">
                  <c:v>436.50511945392492</c:v>
                </c:pt>
                <c:pt idx="125">
                  <c:v>429.88541666666669</c:v>
                </c:pt>
                <c:pt idx="126">
                  <c:v>459.81153846153848</c:v>
                </c:pt>
                <c:pt idx="127">
                  <c:v>386.2207357859532</c:v>
                </c:pt>
                <c:pt idx="128">
                  <c:v>393.00349650349648</c:v>
                </c:pt>
                <c:pt idx="129">
                  <c:v>425.73046875</c:v>
                </c:pt>
                <c:pt idx="130">
                  <c:v>411.75294117647059</c:v>
                </c:pt>
                <c:pt idx="131">
                  <c:v>409.72289156626505</c:v>
                </c:pt>
                <c:pt idx="132">
                  <c:v>415.33613445378154</c:v>
                </c:pt>
                <c:pt idx="133">
                  <c:v>397.01239669421489</c:v>
                </c:pt>
                <c:pt idx="134">
                  <c:v>420.09049773755657</c:v>
                </c:pt>
                <c:pt idx="135">
                  <c:v>422.26168224299067</c:v>
                </c:pt>
                <c:pt idx="136">
                  <c:v>427.58333333333331</c:v>
                </c:pt>
                <c:pt idx="137">
                  <c:v>416.3480392156863</c:v>
                </c:pt>
                <c:pt idx="138">
                  <c:v>427.78645833333331</c:v>
                </c:pt>
                <c:pt idx="139">
                  <c:v>433.45652173913044</c:v>
                </c:pt>
                <c:pt idx="140">
                  <c:v>443.72</c:v>
                </c:pt>
                <c:pt idx="141">
                  <c:v>437.85465116279067</c:v>
                </c:pt>
                <c:pt idx="142">
                  <c:v>463.03821656050957</c:v>
                </c:pt>
                <c:pt idx="143">
                  <c:v>464.86184210526318</c:v>
                </c:pt>
                <c:pt idx="144">
                  <c:v>432.42405063291142</c:v>
                </c:pt>
                <c:pt idx="145">
                  <c:v>380.78285714285715</c:v>
                </c:pt>
                <c:pt idx="146">
                  <c:v>433.7162162162162</c:v>
                </c:pt>
                <c:pt idx="147">
                  <c:v>430.47586206896551</c:v>
                </c:pt>
                <c:pt idx="148">
                  <c:v>390.56493506493507</c:v>
                </c:pt>
                <c:pt idx="149">
                  <c:v>375.75316455696202</c:v>
                </c:pt>
                <c:pt idx="150">
                  <c:v>434.95454545454544</c:v>
                </c:pt>
                <c:pt idx="151">
                  <c:v>469.73949579831935</c:v>
                </c:pt>
                <c:pt idx="152">
                  <c:v>408.30827067669173</c:v>
                </c:pt>
                <c:pt idx="153">
                  <c:v>443.55462184873949</c:v>
                </c:pt>
                <c:pt idx="154">
                  <c:v>399.953125</c:v>
                </c:pt>
                <c:pt idx="155">
                  <c:v>503.40404040404042</c:v>
                </c:pt>
                <c:pt idx="156">
                  <c:v>510.51578947368421</c:v>
                </c:pt>
                <c:pt idx="157">
                  <c:v>506.91397849462368</c:v>
                </c:pt>
                <c:pt idx="158">
                  <c:v>424.41666666666669</c:v>
                </c:pt>
                <c:pt idx="159">
                  <c:v>452.66666666666669</c:v>
                </c:pt>
                <c:pt idx="160">
                  <c:v>416.42857142857144</c:v>
                </c:pt>
                <c:pt idx="161">
                  <c:v>453.13043478260869</c:v>
                </c:pt>
                <c:pt idx="162">
                  <c:v>519.12658227848101</c:v>
                </c:pt>
                <c:pt idx="163">
                  <c:v>409.22916666666669</c:v>
                </c:pt>
                <c:pt idx="164">
                  <c:v>420.68888888888887</c:v>
                </c:pt>
                <c:pt idx="165">
                  <c:v>415.33333333333331</c:v>
                </c:pt>
                <c:pt idx="166">
                  <c:v>456.30487804878049</c:v>
                </c:pt>
                <c:pt idx="167">
                  <c:v>423.5402298850575</c:v>
                </c:pt>
                <c:pt idx="168">
                  <c:v>420.89411764705881</c:v>
                </c:pt>
                <c:pt idx="169">
                  <c:v>443.29113924050631</c:v>
                </c:pt>
                <c:pt idx="170">
                  <c:v>470.09722222222223</c:v>
                </c:pt>
                <c:pt idx="171">
                  <c:v>389.10465116279067</c:v>
                </c:pt>
                <c:pt idx="172">
                  <c:v>434.88</c:v>
                </c:pt>
                <c:pt idx="173">
                  <c:v>420.5</c:v>
                </c:pt>
                <c:pt idx="174">
                  <c:v>424.75342465753425</c:v>
                </c:pt>
                <c:pt idx="175">
                  <c:v>506.13333333333333</c:v>
                </c:pt>
                <c:pt idx="176">
                  <c:v>415.77777777777777</c:v>
                </c:pt>
                <c:pt idx="177">
                  <c:v>563.07692307692309</c:v>
                </c:pt>
                <c:pt idx="178">
                  <c:v>406.67142857142858</c:v>
                </c:pt>
                <c:pt idx="179">
                  <c:v>380.40540540540542</c:v>
                </c:pt>
                <c:pt idx="180">
                  <c:v>418.84615384615387</c:v>
                </c:pt>
                <c:pt idx="181">
                  <c:v>418.30158730158729</c:v>
                </c:pt>
                <c:pt idx="182">
                  <c:v>484.53703703703701</c:v>
                </c:pt>
                <c:pt idx="183">
                  <c:v>382.95522388059703</c:v>
                </c:pt>
                <c:pt idx="184">
                  <c:v>385.984375</c:v>
                </c:pt>
                <c:pt idx="185">
                  <c:v>444.45454545454544</c:v>
                </c:pt>
                <c:pt idx="186">
                  <c:v>544.68181818181813</c:v>
                </c:pt>
                <c:pt idx="187">
                  <c:v>381.68333333333334</c:v>
                </c:pt>
                <c:pt idx="188">
                  <c:v>463.4375</c:v>
                </c:pt>
                <c:pt idx="189">
                  <c:v>451.29787234042556</c:v>
                </c:pt>
                <c:pt idx="190">
                  <c:v>449.75</c:v>
                </c:pt>
                <c:pt idx="191">
                  <c:v>428.83673469387753</c:v>
                </c:pt>
                <c:pt idx="192">
                  <c:v>427.86538461538464</c:v>
                </c:pt>
                <c:pt idx="193">
                  <c:v>491.88636363636363</c:v>
                </c:pt>
                <c:pt idx="194">
                  <c:v>323.81538461538463</c:v>
                </c:pt>
                <c:pt idx="195">
                  <c:v>621.75757575757575</c:v>
                </c:pt>
                <c:pt idx="196">
                  <c:v>337.37288135593218</c:v>
                </c:pt>
                <c:pt idx="197">
                  <c:v>359.18518518518516</c:v>
                </c:pt>
                <c:pt idx="198">
                  <c:v>491.33333333333331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787712"/>
        <c:axId val="168370944"/>
      </c:lineChart>
      <c:catAx>
        <c:axId val="166787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68370944"/>
        <c:crosses val="autoZero"/>
        <c:auto val="1"/>
        <c:lblAlgn val="ctr"/>
        <c:lblOffset val="100"/>
        <c:noMultiLvlLbl val="0"/>
      </c:catAx>
      <c:valAx>
        <c:axId val="168370944"/>
        <c:scaling>
          <c:orientation val="minMax"/>
          <c:max val="6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787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E5F-23E0-4096-B2E2-800C352F842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6320-8992-4F61-BA48-76CBDECB5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09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E5F-23E0-4096-B2E2-800C352F842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6320-8992-4F61-BA48-76CBDECB5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63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E5F-23E0-4096-B2E2-800C352F842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6320-8992-4F61-BA48-76CBDECB5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588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E5F-23E0-4096-B2E2-800C352F842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6320-8992-4F61-BA48-76CBDECB5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86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E5F-23E0-4096-B2E2-800C352F842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6320-8992-4F61-BA48-76CBDECB5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0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E5F-23E0-4096-B2E2-800C352F842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6320-8992-4F61-BA48-76CBDECB5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20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E5F-23E0-4096-B2E2-800C352F842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6320-8992-4F61-BA48-76CBDECB5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5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E5F-23E0-4096-B2E2-800C352F842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6320-8992-4F61-BA48-76CBDECB5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24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E5F-23E0-4096-B2E2-800C352F842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6320-8992-4F61-BA48-76CBDECB5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86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E5F-23E0-4096-B2E2-800C352F842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6320-8992-4F61-BA48-76CBDECB5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91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E5F-23E0-4096-B2E2-800C352F842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6320-8992-4F61-BA48-76CBDECB5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99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4EE5F-23E0-4096-B2E2-800C352F842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A6320-8992-4F61-BA48-76CBDECB5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92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Plots from the band gem test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Davide</a:t>
            </a:r>
          </a:p>
          <a:p>
            <a:r>
              <a:rPr lang="en-GB" dirty="0" smtClean="0"/>
              <a:t>18/10/2017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71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Position Spectrum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508" y="1600200"/>
            <a:ext cx="5568983" cy="4525963"/>
          </a:xfrm>
        </p:spPr>
      </p:pic>
    </p:spTree>
    <p:extLst>
      <p:ext uri="{BB962C8B-B14F-4D97-AF65-F5344CB8AC3E}">
        <p14:creationId xmlns:p14="http://schemas.microsoft.com/office/powerpoint/2010/main" val="262221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uniformity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667" y="1600200"/>
            <a:ext cx="4666666" cy="4525963"/>
          </a:xfrm>
        </p:spPr>
      </p:pic>
    </p:spTree>
    <p:extLst>
      <p:ext uri="{BB962C8B-B14F-4D97-AF65-F5344CB8AC3E}">
        <p14:creationId xmlns:p14="http://schemas.microsoft.com/office/powerpoint/2010/main" val="95114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tof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508" y="1600200"/>
            <a:ext cx="5568983" cy="4525963"/>
          </a:xfrm>
        </p:spPr>
      </p:pic>
      <p:sp>
        <p:nvSpPr>
          <p:cNvPr id="5" name="TextBox 4"/>
          <p:cNvSpPr txBox="1"/>
          <p:nvPr/>
        </p:nvSpPr>
        <p:spPr>
          <a:xfrm>
            <a:off x="5652120" y="2204864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BandGEM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Mon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738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 16_3 and 17_2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990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953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Plots from the band gem test</vt:lpstr>
      <vt:lpstr>Position Spectrum</vt:lpstr>
      <vt:lpstr>uniformity</vt:lpstr>
      <vt:lpstr>tof</vt:lpstr>
      <vt:lpstr>Monitor 16_3 and 17_2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Plots from the band gem test</dc:title>
  <dc:creator>Raspino, Davide (STFC,RAL,ISIS)</dc:creator>
  <cp:lastModifiedBy>Raspino, Davide (STFC,RAL,ISIS)</cp:lastModifiedBy>
  <cp:revision>2</cp:revision>
  <dcterms:created xsi:type="dcterms:W3CDTF">2017-10-18T10:39:21Z</dcterms:created>
  <dcterms:modified xsi:type="dcterms:W3CDTF">2017-10-18T10:51:25Z</dcterms:modified>
</cp:coreProperties>
</file>