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94674" autoAdjust="0"/>
  </p:normalViewPr>
  <p:slideViewPr>
    <p:cSldViewPr>
      <p:cViewPr varScale="1">
        <p:scale>
          <a:sx n="155" d="100"/>
          <a:sy n="155" d="100"/>
        </p:scale>
        <p:origin x="194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2017-12-04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71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492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12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04/12/2017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04/12/2017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04/12/2017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04/12/2017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04/12/2017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Assembly Instruction </a:t>
            </a:r>
            <a:br>
              <a:rPr lang="en-GB" sz="4000" dirty="0" smtClean="0"/>
            </a:br>
            <a:r>
              <a:rPr lang="en-GB" sz="4000" dirty="0" smtClean="0"/>
              <a:t>Bunker Wall Blocks</a:t>
            </a:r>
            <a:br>
              <a:rPr lang="en-GB" sz="4000" dirty="0" smtClean="0"/>
            </a:br>
            <a:r>
              <a:rPr lang="en-GB" sz="4000" dirty="0" smtClean="0"/>
              <a:t>ESS-0191778</a:t>
            </a:r>
            <a:br>
              <a:rPr lang="en-GB" sz="4000" dirty="0" smtClean="0"/>
            </a:br>
            <a:r>
              <a:rPr lang="en-GB" sz="5300" dirty="0" smtClean="0">
                <a:solidFill>
                  <a:srgbClr val="FF0000"/>
                </a:solidFill>
              </a:rPr>
              <a:t>Preliminary </a:t>
            </a:r>
            <a:br>
              <a:rPr lang="en-GB" sz="5300" dirty="0" smtClean="0">
                <a:solidFill>
                  <a:srgbClr val="FF0000"/>
                </a:solidFill>
              </a:rPr>
            </a:br>
            <a:r>
              <a:rPr lang="en-GB" sz="5300" dirty="0" smtClean="0">
                <a:solidFill>
                  <a:srgbClr val="FF0000"/>
                </a:solidFill>
              </a:rPr>
              <a:t>TBD with supplier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Thorbjörn Lindwall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Design engineer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4 December,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010045" y="427602"/>
            <a:ext cx="2317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Walls Blocks </a:t>
            </a: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403" y="1531818"/>
            <a:ext cx="294260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Summary</a:t>
            </a:r>
          </a:p>
          <a:p>
            <a:r>
              <a:rPr lang="en-US" sz="1400" dirty="0" smtClean="0"/>
              <a:t>The bunker walls are made up from </a:t>
            </a:r>
          </a:p>
          <a:p>
            <a:r>
              <a:rPr lang="en-US" sz="1400" dirty="0" smtClean="0"/>
              <a:t>50mm layers of HDPE and Steel</a:t>
            </a:r>
          </a:p>
          <a:p>
            <a:r>
              <a:rPr lang="en-US" sz="1400" dirty="0" smtClean="0"/>
              <a:t>The different blocks are hold together</a:t>
            </a:r>
          </a:p>
          <a:p>
            <a:r>
              <a:rPr lang="en-US" sz="1400" dirty="0" smtClean="0"/>
              <a:t>Using 50 or 60mm steel rods.</a:t>
            </a:r>
          </a:p>
          <a:p>
            <a:r>
              <a:rPr lang="en-US" sz="1400" dirty="0" smtClean="0"/>
              <a:t>The rods are welded to the outer </a:t>
            </a:r>
          </a:p>
          <a:p>
            <a:r>
              <a:rPr lang="en-US" sz="1400" dirty="0" smtClean="0"/>
              <a:t>steel layers of the blocks.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HDPE shown in red.</a:t>
            </a:r>
          </a:p>
          <a:p>
            <a:r>
              <a:rPr lang="en-US" sz="1400" b="1" dirty="0" smtClean="0"/>
              <a:t>Steel shown in grey.</a:t>
            </a:r>
            <a:endParaRPr lang="en-US" sz="1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1110" y="2408981"/>
            <a:ext cx="5157826" cy="3826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1960" y="6453336"/>
            <a:ext cx="268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w</a:t>
            </a:r>
            <a:r>
              <a:rPr lang="en-US" dirty="0" smtClean="0"/>
              <a:t>all block ( R28 L2)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070140"/>
            <a:ext cx="4932128" cy="3102826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2010045" y="427602"/>
            <a:ext cx="2317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Walls Blocks </a:t>
            </a: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403" y="1531818"/>
            <a:ext cx="3207994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Wall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blocks have different </a:t>
            </a:r>
          </a:p>
          <a:p>
            <a:r>
              <a:rPr lang="en-US" sz="1400" dirty="0" smtClean="0"/>
              <a:t>        layout of steel and HDPE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depending were the block are placed.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All blocks have a Three</a:t>
            </a:r>
          </a:p>
          <a:p>
            <a:r>
              <a:rPr lang="en-US" sz="1400" dirty="0" smtClean="0"/>
              <a:t>       reference surfaces  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292080" y="6292770"/>
            <a:ext cx="268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w</a:t>
            </a:r>
            <a:r>
              <a:rPr lang="en-US" dirty="0" smtClean="0"/>
              <a:t>all block ( R28 L2)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4869160"/>
            <a:ext cx="1861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Reference surface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3768983" y="3573016"/>
            <a:ext cx="731009" cy="1480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 flipV="1">
            <a:off x="3768983" y="3342184"/>
            <a:ext cx="1796205" cy="1711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768983" y="4581128"/>
            <a:ext cx="2001300" cy="472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0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010045" y="427602"/>
            <a:ext cx="2317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Walls Blocks </a:t>
            </a:r>
            <a:endParaRPr lang="en-US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403" y="1531818"/>
            <a:ext cx="3821174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Assembly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Start with stacking steel layers in block 1.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(Fixture TBD </a:t>
            </a:r>
            <a:r>
              <a:rPr lang="en-US" sz="1400" dirty="0"/>
              <a:t>with supplier</a:t>
            </a:r>
            <a:r>
              <a:rPr lang="en-US" sz="1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Add block 3-5 (number of steel/HDPE differ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depending of which type of wall block it 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Insert the steel rods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Weld the steel rods to the outer steel layers</a:t>
            </a:r>
          </a:p>
          <a:p>
            <a:r>
              <a:rPr lang="en-US" sz="1400" dirty="0" smtClean="0"/>
              <a:t>       (weld method TBD with supplier)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Weld the adjacent steel layers together using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 3x 100mm butt welds on each side.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292080" y="6292770"/>
            <a:ext cx="268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</a:t>
            </a:r>
            <a:r>
              <a:rPr lang="en-US" dirty="0"/>
              <a:t>w</a:t>
            </a:r>
            <a:r>
              <a:rPr lang="en-US" dirty="0" smtClean="0"/>
              <a:t>all block ( R28 L2)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296155" y="1988840"/>
            <a:ext cx="4155853" cy="3882132"/>
            <a:chOff x="3851920" y="1988840"/>
            <a:chExt cx="4155853" cy="388213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4189356" y="2052555"/>
              <a:ext cx="3882132" cy="375470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851920" y="2662335"/>
              <a:ext cx="359394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6.</a:t>
              </a:r>
            </a:p>
            <a:p>
              <a:endParaRPr lang="en-US" dirty="0"/>
            </a:p>
            <a:p>
              <a:r>
                <a:rPr lang="en-US" dirty="0" smtClean="0"/>
                <a:t>5.</a:t>
              </a:r>
            </a:p>
            <a:p>
              <a:endParaRPr lang="en-US" dirty="0"/>
            </a:p>
            <a:p>
              <a:r>
                <a:rPr lang="en-US" dirty="0" smtClean="0"/>
                <a:t>4.</a:t>
              </a:r>
            </a:p>
            <a:p>
              <a:endParaRPr lang="en-US" dirty="0"/>
            </a:p>
            <a:p>
              <a:r>
                <a:rPr lang="en-US" dirty="0" smtClean="0"/>
                <a:t>3.</a:t>
              </a:r>
            </a:p>
            <a:p>
              <a:endParaRPr lang="en-US" dirty="0"/>
            </a:p>
            <a:p>
              <a:r>
                <a:rPr lang="en-US" dirty="0" smtClean="0"/>
                <a:t>2.</a:t>
              </a:r>
            </a:p>
            <a:p>
              <a:endParaRPr lang="en-US" dirty="0"/>
            </a:p>
            <a:p>
              <a:r>
                <a:rPr lang="en-US" dirty="0" smtClean="0"/>
                <a:t>1.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6250" y="4005064"/>
            <a:ext cx="3095443" cy="2697688"/>
            <a:chOff x="539552" y="3861048"/>
            <a:chExt cx="3095443" cy="269768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9552" y="3861048"/>
              <a:ext cx="2757562" cy="251302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910566" y="6189404"/>
              <a:ext cx="724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Weld 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10" idx="1"/>
            </p:cNvCxnSpPr>
            <p:nvPr/>
          </p:nvCxnSpPr>
          <p:spPr>
            <a:xfrm flipH="1" flipV="1">
              <a:off x="1835696" y="5870972"/>
              <a:ext cx="1074870" cy="5030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835696" y="4725145"/>
              <a:ext cx="1071781" cy="16489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1"/>
            </p:cNvCxnSpPr>
            <p:nvPr/>
          </p:nvCxnSpPr>
          <p:spPr>
            <a:xfrm flipV="1">
              <a:off x="2910566" y="5157192"/>
              <a:ext cx="221274" cy="12168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2764" y="5432324"/>
            <a:ext cx="8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Welds 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4" idx="3"/>
          </p:cNvCxnSpPr>
          <p:nvPr/>
        </p:nvCxnSpPr>
        <p:spPr>
          <a:xfrm flipV="1">
            <a:off x="826961" y="5072449"/>
            <a:ext cx="334574" cy="544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</p:cNvCxnSpPr>
          <p:nvPr/>
        </p:nvCxnSpPr>
        <p:spPr>
          <a:xfrm flipV="1">
            <a:off x="826961" y="5318490"/>
            <a:ext cx="581008" cy="298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</p:cNvCxnSpPr>
          <p:nvPr/>
        </p:nvCxnSpPr>
        <p:spPr>
          <a:xfrm>
            <a:off x="826961" y="5616990"/>
            <a:ext cx="896807" cy="104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1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11738</TotalTime>
  <Words>207</Words>
  <Application>Microsoft Office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Assembly Instruction  Bunker Wall Blocks ESS-0191778 Preliminary  TBD with supplier </vt:lpstr>
      <vt:lpstr>PowerPoint Presentation</vt:lpstr>
      <vt:lpstr>PowerPoint Presentation</vt:lpstr>
      <vt:lpstr>PowerPoint Presentation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Thorbjörn Lindwall</dc:creator>
  <cp:lastModifiedBy>Thorbjörn Lindwall</cp:lastModifiedBy>
  <cp:revision>172</cp:revision>
  <cp:lastPrinted>2017-06-15T18:45:19Z</cp:lastPrinted>
  <dcterms:created xsi:type="dcterms:W3CDTF">2017-03-01T12:43:36Z</dcterms:created>
  <dcterms:modified xsi:type="dcterms:W3CDTF">2017-12-04T14:07:31Z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XAccess Type">
    <vt:lpwstr>Inherited</vt:lpwstr>
  </property>
  <property fmtid="{D5CDD505-2E9C-101B-9397-08002B2CF9AE}" pid="3" name="MXActiveVersion">
    <vt:lpwstr>4</vt:lpwstr>
  </property>
  <property fmtid="{D5CDD505-2E9C-101B-9397-08002B2CF9AE}" pid="4" name="MXActual_state_Obsolete">
    <vt:lpwstr>N/A</vt:lpwstr>
  </property>
  <property fmtid="{D5CDD505-2E9C-101B-9397-08002B2CF9AE}" pid="5" name="MXActual_state_Preliminary">
    <vt:lpwstr>Nov 27, 2017</vt:lpwstr>
  </property>
  <property fmtid="{D5CDD505-2E9C-101B-9397-08002B2CF9AE}" pid="6" name="MXActual_state_Release">
    <vt:lpwstr>N/A</vt:lpwstr>
  </property>
  <property fmtid="{D5CDD505-2E9C-101B-9397-08002B2CF9AE}" pid="7" name="MXApprover">
    <vt:lpwstr/>
  </property>
  <property fmtid="{D5CDD505-2E9C-101B-9397-08002B2CF9AE}" pid="8" name="MXAuthor">
    <vt:lpwstr>Thorbjörn Lindwall</vt:lpwstr>
  </property>
  <property fmtid="{D5CDD505-2E9C-101B-9397-08002B2CF9AE}" pid="9" name="MXCheckin Reason">
    <vt:lpwstr/>
  </property>
  <property fmtid="{D5CDD505-2E9C-101B-9397-08002B2CF9AE}" pid="10" name="MXclau">
    <vt:lpwstr>False</vt:lpwstr>
  </property>
  <property fmtid="{D5CDD505-2E9C-101B-9397-08002B2CF9AE}" pid="11" name="MXConfidentiality">
    <vt:lpwstr>Internal</vt:lpwstr>
  </property>
  <property fmtid="{D5CDD505-2E9C-101B-9397-08002B2CF9AE}" pid="12" name="MXCurrent">
    <vt:lpwstr>Preliminary</vt:lpwstr>
  </property>
  <property fmtid="{D5CDD505-2E9C-101B-9397-08002B2CF9AE}" pid="13" name="MXCurrent.Localized">
    <vt:lpwstr>Preliminary</vt:lpwstr>
  </property>
  <property fmtid="{D5CDD505-2E9C-101B-9397-08002B2CF9AE}" pid="14" name="MXDescription">
    <vt:lpwstr>Assembly instruction Bunker Walls Blocks</vt:lpwstr>
  </property>
  <property fmtid="{D5CDD505-2E9C-101B-9397-08002B2CF9AE}" pid="15" name="MXDesignated User">
    <vt:lpwstr>Unassigned</vt:lpwstr>
  </property>
  <property fmtid="{D5CDD505-2E9C-101B-9397-08002B2CF9AE}" pid="16" name="MXdmg_GeneratedFrom">
    <vt:lpwstr/>
  </property>
  <property fmtid="{D5CDD505-2E9C-101B-9397-08002B2CF9AE}" pid="17" name="MXdmg_Language">
    <vt:lpwstr>en</vt:lpwstr>
  </property>
  <property fmtid="{D5CDD505-2E9C-101B-9397-08002B2CF9AE}" pid="18" name="MXdmg_LastSourceFileCheckin">
    <vt:lpwstr>Nov 30, 2017</vt:lpwstr>
  </property>
  <property fmtid="{D5CDD505-2E9C-101B-9397-08002B2CF9AE}" pid="19" name="MXdmg_Stamp">
    <vt:lpwstr>No</vt:lpwstr>
  </property>
  <property fmtid="{D5CDD505-2E9C-101B-9397-08002B2CF9AE}" pid="20" name="MXdmg_SystemId">
    <vt:lpwstr/>
  </property>
  <property fmtid="{D5CDD505-2E9C-101B-9397-08002B2CF9AE}" pid="21" name="MXdmg_WorkflowType">
    <vt:lpwstr>Release</vt:lpwstr>
  </property>
  <property fmtid="{D5CDD505-2E9C-101B-9397-08002B2CF9AE}" pid="22" name="MXEmail">
    <vt:lpwstr>Thorbjorn.Lindwall@esss.se</vt:lpwstr>
  </property>
  <property fmtid="{D5CDD505-2E9C-101B-9397-08002B2CF9AE}" pid="23" name="MXess_LevelOfMaturity">
    <vt:lpwstr/>
  </property>
  <property fmtid="{D5CDD505-2E9C-101B-9397-08002B2CF9AE}" pid="24" name="MXFile Created Date">
    <vt:lpwstr/>
  </property>
  <property fmtid="{D5CDD505-2E9C-101B-9397-08002B2CF9AE}" pid="25" name="MXFile Dimension">
    <vt:lpwstr/>
  </property>
  <property fmtid="{D5CDD505-2E9C-101B-9397-08002B2CF9AE}" pid="26" name="MXFile Duration">
    <vt:lpwstr>0.0</vt:lpwstr>
  </property>
  <property fmtid="{D5CDD505-2E9C-101B-9397-08002B2CF9AE}" pid="27" name="MXFile Modified Date">
    <vt:lpwstr/>
  </property>
  <property fmtid="{D5CDD505-2E9C-101B-9397-08002B2CF9AE}" pid="28" name="MXFile Size">
    <vt:lpwstr>0</vt:lpwstr>
  </property>
  <property fmtid="{D5CDD505-2E9C-101B-9397-08002B2CF9AE}" pid="29" name="MXFile Type">
    <vt:lpwstr/>
  </property>
  <property fmtid="{D5CDD505-2E9C-101B-9397-08002B2CF9AE}" pid="30" name="MXFirstName">
    <vt:lpwstr>Thorbjörn</vt:lpwstr>
  </property>
  <property fmtid="{D5CDD505-2E9C-101B-9397-08002B2CF9AE}" pid="31" name="MXIs Version Object">
    <vt:lpwstr>False</vt:lpwstr>
  </property>
  <property fmtid="{D5CDD505-2E9C-101B-9397-08002B2CF9AE}" pid="32" name="MXLanguage">
    <vt:lpwstr>English</vt:lpwstr>
  </property>
  <property fmtid="{D5CDD505-2E9C-101B-9397-08002B2CF9AE}" pid="33" name="MXLastName">
    <vt:lpwstr>Lindwall</vt:lpwstr>
  </property>
  <property fmtid="{D5CDD505-2E9C-101B-9397-08002B2CF9AE}" pid="34" name="MXLatestVersion">
    <vt:lpwstr>4</vt:lpwstr>
  </property>
  <property fmtid="{D5CDD505-2E9C-101B-9397-08002B2CF9AE}" pid="35" name="MXLegacy Id">
    <vt:lpwstr/>
  </property>
  <property fmtid="{D5CDD505-2E9C-101B-9397-08002B2CF9AE}" pid="36" name="MXLink">
    <vt:lpwstr/>
  </property>
  <property fmtid="{D5CDD505-2E9C-101B-9397-08002B2CF9AE}" pid="37" name="MXMiddleName">
    <vt:lpwstr>Unknown</vt:lpwstr>
  </property>
  <property fmtid="{D5CDD505-2E9C-101B-9397-08002B2CF9AE}" pid="38" name="MXMove Files To Version">
    <vt:lpwstr>False</vt:lpwstr>
  </property>
  <property fmtid="{D5CDD505-2E9C-101B-9397-08002B2CF9AE}" pid="39" name="MXName">
    <vt:lpwstr>ESS-0191778</vt:lpwstr>
  </property>
  <property fmtid="{D5CDD505-2E9C-101B-9397-08002B2CF9AE}" pid="40" name="MXOriginator">
    <vt:lpwstr>thorbjornlindwall</vt:lpwstr>
  </property>
  <property fmtid="{D5CDD505-2E9C-101B-9397-08002B2CF9AE}" pid="41" name="MXPolicy">
    <vt:lpwstr>Open Document</vt:lpwstr>
  </property>
  <property fmtid="{D5CDD505-2E9C-101B-9397-08002B2CF9AE}" pid="42" name="MXPolicy.Localized">
    <vt:lpwstr>Open Document</vt:lpwstr>
  </property>
  <property fmtid="{D5CDD505-2E9C-101B-9397-08002B2CF9AE}" pid="43" name="MXPrinted Date">
    <vt:lpwstr>Nov 30, 2017</vt:lpwstr>
  </property>
  <property fmtid="{D5CDD505-2E9C-101B-9397-08002B2CF9AE}" pid="44" name="MXPrinted Version">
    <vt:lpwstr>(4)</vt:lpwstr>
  </property>
  <property fmtid="{D5CDD505-2E9C-101B-9397-08002B2CF9AE}" pid="45" name="MXReference">
    <vt:lpwstr/>
  </property>
  <property fmtid="{D5CDD505-2E9C-101B-9397-08002B2CF9AE}" pid="46" name="MXRev">
    <vt:lpwstr>1</vt:lpwstr>
  </property>
  <property fmtid="{D5CDD505-2E9C-101B-9397-08002B2CF9AE}" pid="47" name="MXRevision">
    <vt:lpwstr>1</vt:lpwstr>
  </property>
  <property fmtid="{D5CDD505-2E9C-101B-9397-08002B2CF9AE}" pid="48" name="MXSignatures_state_Obsolete">
    <vt:lpwstr/>
  </property>
  <property fmtid="{D5CDD505-2E9C-101B-9397-08002B2CF9AE}" pid="49" name="MXSignatures_state_Preliminary">
    <vt:lpwstr/>
  </property>
  <property fmtid="{D5CDD505-2E9C-101B-9397-08002B2CF9AE}" pid="50" name="MXSignatures_state_Release">
    <vt:lpwstr/>
  </property>
  <property fmtid="{D5CDD505-2E9C-101B-9397-08002B2CF9AE}" pid="51" name="MXSubmitter">
    <vt:lpwstr>Thorbjörn Lindwall</vt:lpwstr>
  </property>
  <property fmtid="{D5CDD505-2E9C-101B-9397-08002B2CF9AE}" pid="52" name="MXSuspend Versioning">
    <vt:lpwstr>False</vt:lpwstr>
  </property>
  <property fmtid="{D5CDD505-2E9C-101B-9397-08002B2CF9AE}" pid="53" name="MXTitle">
    <vt:lpwstr>Assembly instruction Bunker Walls Blocks</vt:lpwstr>
  </property>
  <property fmtid="{D5CDD505-2E9C-101B-9397-08002B2CF9AE}" pid="54" name="MXTVADummy1">
    <vt:lpwstr/>
  </property>
  <property fmtid="{D5CDD505-2E9C-101B-9397-08002B2CF9AE}" pid="55" name="MXTVADummy2">
    <vt:lpwstr/>
  </property>
  <property fmtid="{D5CDD505-2E9C-101B-9397-08002B2CF9AE}" pid="56" name="MXTVADummy3">
    <vt:lpwstr/>
  </property>
  <property fmtid="{D5CDD505-2E9C-101B-9397-08002B2CF9AE}" pid="57" name="MXType">
    <vt:lpwstr>dmg_REPORT</vt:lpwstr>
  </property>
  <property fmtid="{D5CDD505-2E9C-101B-9397-08002B2CF9AE}" pid="58" name="MXType.Localized">
    <vt:lpwstr>Report</vt:lpwstr>
  </property>
  <property fmtid="{D5CDD505-2E9C-101B-9397-08002B2CF9AE}" pid="59" name="MXUser">
    <vt:lpwstr>thorbjornlindwall</vt:lpwstr>
  </property>
  <property fmtid="{D5CDD505-2E9C-101B-9397-08002B2CF9AE}" pid="60" name="MXVersion">
    <vt:lpwstr>4</vt:lpwstr>
  </property>
</Properties>
</file>