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814" r:id="rId3"/>
  </p:sldMasterIdLst>
  <p:notesMasterIdLst>
    <p:notesMasterId r:id="rId9"/>
  </p:notesMasterIdLst>
  <p:sldIdLst>
    <p:sldId id="389" r:id="rId4"/>
    <p:sldId id="441" r:id="rId5"/>
    <p:sldId id="442" r:id="rId6"/>
    <p:sldId id="444" r:id="rId7"/>
    <p:sldId id="445" r:id="rId8"/>
  </p:sldIdLst>
  <p:sldSz cx="9144000" cy="6858000" type="screen4x3"/>
  <p:notesSz cx="6858000" cy="9144000"/>
  <p:defaultTextStyle>
    <a:defPPr marL="0" marR="0" indent="0" algn="l" defTabSz="91429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05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059" algn="l" defTabSz="45705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120" algn="l" defTabSz="45705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180" algn="l" defTabSz="45705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238" algn="l" defTabSz="45705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5299" algn="l" defTabSz="45705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2359" algn="l" defTabSz="45705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199417" algn="l" defTabSz="45705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6478" algn="l" defTabSz="45705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p:defaultTextStyle>
  <p:extLst>
    <p:ext uri="{521415D9-36F7-43E2-AB2F-B90AF26B5E84}">
      <p14:sectionLst xmlns:p14="http://schemas.microsoft.com/office/powerpoint/2010/main">
        <p14:section name="Default Section" id="{031BD2B8-F27D-7346-8C43-E9CA4C2C7F71}">
          <p14:sldIdLst>
            <p14:sldId id="389"/>
            <p14:sldId id="441"/>
            <p14:sldId id="442"/>
            <p14:sldId id="444"/>
            <p14:sldId id="445"/>
          </p14:sldIdLst>
        </p14:section>
        <p14:section name="backup" id="{A04CBDAF-C05D-244A-9508-AEBC629E2C8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14" autoAdjust="0"/>
    <p:restoredTop sz="95728" autoAdjust="0"/>
  </p:normalViewPr>
  <p:slideViewPr>
    <p:cSldViewPr snapToGrid="0" snapToObjects="1">
      <p:cViewPr varScale="1">
        <p:scale>
          <a:sx n="112" d="100"/>
          <a:sy n="112" d="100"/>
        </p:scale>
        <p:origin x="384" y="176"/>
      </p:cViewPr>
      <p:guideLst>
        <p:guide orient="horz" pos="2160"/>
        <p:guide pos="2880"/>
      </p:guideLst>
    </p:cSldViewPr>
  </p:slideViewPr>
  <p:outlineViewPr>
    <p:cViewPr>
      <p:scale>
        <a:sx n="33" d="100"/>
        <a:sy n="33" d="100"/>
      </p:scale>
      <p:origin x="0" y="-26512"/>
    </p:cViewPr>
  </p:outlineViewPr>
  <p:notesTextViewPr>
    <p:cViewPr>
      <p:scale>
        <a:sx n="100" d="100"/>
        <a:sy n="100" d="100"/>
      </p:scale>
      <p:origin x="0" y="0"/>
    </p:cViewPr>
  </p:notesTextViewPr>
  <p:sorterViewPr>
    <p:cViewPr>
      <p:scale>
        <a:sx n="130" d="100"/>
        <a:sy n="130" d="100"/>
      </p:scale>
      <p:origin x="0" y="4096"/>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notesMaster" Target="notesMasters/notesMaster1.xml"/><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26" name="Shape 426"/>
          <p:cNvSpPr>
            <a:spLocks noGrp="1" noRot="1" noChangeAspect="1"/>
          </p:cNvSpPr>
          <p:nvPr>
            <p:ph type="sldImg"/>
          </p:nvPr>
        </p:nvSpPr>
        <p:spPr>
          <a:xfrm>
            <a:off x="1143000" y="685800"/>
            <a:ext cx="4572000" cy="3429000"/>
          </a:xfrm>
          <a:prstGeom prst="rect">
            <a:avLst/>
          </a:prstGeom>
        </p:spPr>
        <p:txBody>
          <a:bodyPr/>
          <a:lstStyle/>
          <a:p>
            <a:endParaRPr/>
          </a:p>
        </p:txBody>
      </p:sp>
      <p:sp>
        <p:nvSpPr>
          <p:cNvPr id="427" name="Shape 42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896493883"/>
      </p:ext>
    </p:extLst>
  </p:cSld>
  <p:clrMap bg1="lt1" tx1="dk1" bg2="lt2" tx2="dk2" accent1="accent1" accent2="accent2" accent3="accent3" accent4="accent4" accent5="accent5" accent6="accent6" hlink="hlink" folHlink="folHlink"/>
  <p:notesStyle>
    <a:lvl1pPr defTabSz="457145" latinLnBrk="0">
      <a:lnSpc>
        <a:spcPct val="125000"/>
      </a:lnSpc>
      <a:defRPr sz="2400">
        <a:latin typeface="+mn-lt"/>
        <a:ea typeface="+mn-ea"/>
        <a:cs typeface="+mn-cs"/>
        <a:sym typeface="Avenir Roman"/>
      </a:defRPr>
    </a:lvl1pPr>
    <a:lvl2pPr indent="228573" defTabSz="457145" latinLnBrk="0">
      <a:lnSpc>
        <a:spcPct val="125000"/>
      </a:lnSpc>
      <a:defRPr sz="2400">
        <a:latin typeface="+mn-lt"/>
        <a:ea typeface="+mn-ea"/>
        <a:cs typeface="+mn-cs"/>
        <a:sym typeface="Avenir Roman"/>
      </a:defRPr>
    </a:lvl2pPr>
    <a:lvl3pPr indent="457145" defTabSz="457145" latinLnBrk="0">
      <a:lnSpc>
        <a:spcPct val="125000"/>
      </a:lnSpc>
      <a:defRPr sz="2400">
        <a:latin typeface="+mn-lt"/>
        <a:ea typeface="+mn-ea"/>
        <a:cs typeface="+mn-cs"/>
        <a:sym typeface="Avenir Roman"/>
      </a:defRPr>
    </a:lvl3pPr>
    <a:lvl4pPr indent="685718" defTabSz="457145" latinLnBrk="0">
      <a:lnSpc>
        <a:spcPct val="125000"/>
      </a:lnSpc>
      <a:defRPr sz="2400">
        <a:latin typeface="+mn-lt"/>
        <a:ea typeface="+mn-ea"/>
        <a:cs typeface="+mn-cs"/>
        <a:sym typeface="Avenir Roman"/>
      </a:defRPr>
    </a:lvl4pPr>
    <a:lvl5pPr indent="914290" defTabSz="457145" latinLnBrk="0">
      <a:lnSpc>
        <a:spcPct val="125000"/>
      </a:lnSpc>
      <a:defRPr sz="2400">
        <a:latin typeface="+mn-lt"/>
        <a:ea typeface="+mn-ea"/>
        <a:cs typeface="+mn-cs"/>
        <a:sym typeface="Avenir Roman"/>
      </a:defRPr>
    </a:lvl5pPr>
    <a:lvl6pPr indent="1142863" defTabSz="457145" latinLnBrk="0">
      <a:lnSpc>
        <a:spcPct val="125000"/>
      </a:lnSpc>
      <a:defRPr sz="2400">
        <a:latin typeface="+mn-lt"/>
        <a:ea typeface="+mn-ea"/>
        <a:cs typeface="+mn-cs"/>
        <a:sym typeface="Avenir Roman"/>
      </a:defRPr>
    </a:lvl6pPr>
    <a:lvl7pPr indent="1371435" defTabSz="457145" latinLnBrk="0">
      <a:lnSpc>
        <a:spcPct val="125000"/>
      </a:lnSpc>
      <a:defRPr sz="2400">
        <a:latin typeface="+mn-lt"/>
        <a:ea typeface="+mn-ea"/>
        <a:cs typeface="+mn-cs"/>
        <a:sym typeface="Avenir Roman"/>
      </a:defRPr>
    </a:lvl7pPr>
    <a:lvl8pPr indent="1600008" defTabSz="457145" latinLnBrk="0">
      <a:lnSpc>
        <a:spcPct val="125000"/>
      </a:lnSpc>
      <a:defRPr sz="2400">
        <a:latin typeface="+mn-lt"/>
        <a:ea typeface="+mn-ea"/>
        <a:cs typeface="+mn-cs"/>
        <a:sym typeface="Avenir Roman"/>
      </a:defRPr>
    </a:lvl8pPr>
    <a:lvl9pPr indent="1828581" defTabSz="457145" latinLnBrk="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r>
              <a:rPr kumimoji="0" lang="x-none" altLang="x-none" sz="1800" b="0" i="0" u="none" strike="noStrike" cap="none" normalizeH="0" baseline="0" dirty="0" smtClean="0">
                <a:ln>
                  <a:noFill/>
                </a:ln>
                <a:solidFill>
                  <a:schemeClr val="tx1"/>
                </a:solidFill>
                <a:effectLst/>
                <a:latin typeface="Arial" charset="0"/>
              </a:rPr>
              <a:t>This schedule assumes </a:t>
            </a:r>
          </a:p>
          <a:p>
            <a:pPr marL="285750" lvl="1" indent="-285750" defTabSz="914400" eaLnBrk="0" fontAlgn="base" hangingPunct="0">
              <a:spcBef>
                <a:spcPct val="0"/>
              </a:spcBef>
              <a:spcAft>
                <a:spcPct val="0"/>
              </a:spcAft>
              <a:buFont typeface="Arial" charset="0"/>
              <a:buChar char="•"/>
            </a:pPr>
            <a:r>
              <a:rPr kumimoji="0" lang="x-none" altLang="x-none" sz="1400" b="0" i="0" u="none" strike="noStrike" cap="none" normalizeH="0" baseline="0" dirty="0" smtClean="0">
                <a:ln>
                  <a:noFill/>
                </a:ln>
                <a:solidFill>
                  <a:schemeClr val="tx1"/>
                </a:solidFill>
                <a:effectLst/>
                <a:latin typeface="Arial" charset="0"/>
              </a:rPr>
              <a:t>obtaining the radiological licenses in a timely fashion from SSM. A trigger ‘first optical instrument component outside the monolith’ and a 6 months period from submission of the application to obtaining the SSM license - have been assumed </a:t>
            </a:r>
            <a:r>
              <a:rPr kumimoji="0" lang="x-none" altLang="x-none" sz="1400" b="0" i="1" u="none" strike="noStrike" cap="none" normalizeH="0" baseline="0" dirty="0" smtClean="0">
                <a:ln>
                  <a:noFill/>
                </a:ln>
                <a:solidFill>
                  <a:schemeClr val="tx1"/>
                </a:solidFill>
                <a:effectLst/>
                <a:latin typeface="Arial" charset="0"/>
              </a:rPr>
              <a:t>(pending formal confirmation from ESH)</a:t>
            </a:r>
            <a:r>
              <a:rPr kumimoji="0" lang="x-none" altLang="x-none" sz="1400" b="0" i="0" u="none" strike="noStrike" cap="none" normalizeH="0" baseline="0" dirty="0" smtClean="0">
                <a:ln>
                  <a:noFill/>
                </a:ln>
                <a:solidFill>
                  <a:schemeClr val="tx1"/>
                </a:solidFill>
                <a:effectLst/>
                <a:latin typeface="Arial" charset="0"/>
              </a:rPr>
              <a:t>. </a:t>
            </a:r>
          </a:p>
          <a:p>
            <a:pPr marL="285750" lvl="1" indent="-285750" defTabSz="914400" eaLnBrk="0" fontAlgn="base" hangingPunct="0">
              <a:spcBef>
                <a:spcPct val="0"/>
              </a:spcBef>
              <a:spcAft>
                <a:spcPct val="0"/>
              </a:spcAft>
              <a:buFont typeface="Arial" charset="0"/>
              <a:buChar char="•"/>
            </a:pPr>
            <a:r>
              <a:rPr kumimoji="0" lang="x-none" altLang="x-none" sz="1400" b="0" i="0" u="none" strike="noStrike" cap="none" normalizeH="0" baseline="0" dirty="0" smtClean="0">
                <a:ln>
                  <a:noFill/>
                </a:ln>
                <a:solidFill>
                  <a:schemeClr val="tx1"/>
                </a:solidFill>
                <a:effectLst/>
                <a:latin typeface="Arial" charset="0"/>
              </a:rPr>
              <a:t>an initial hot commissioning of Accelerator and Target (A&amp;T) </a:t>
            </a:r>
            <a:r>
              <a:rPr kumimoji="0" lang="en-AU" altLang="x-none" sz="1400" b="0" i="0" u="none" strike="noStrike" cap="none" normalizeH="0" baseline="0" dirty="0" smtClean="0">
                <a:ln>
                  <a:noFill/>
                </a:ln>
                <a:solidFill>
                  <a:schemeClr val="tx1"/>
                </a:solidFill>
                <a:effectLst/>
                <a:latin typeface="Arial" charset="0"/>
              </a:rPr>
              <a:t>to </a:t>
            </a:r>
            <a:r>
              <a:rPr kumimoji="0" lang="x-none" altLang="x-none" sz="1400" b="0" i="0" u="none" strike="noStrike" cap="none" normalizeH="0" baseline="0" dirty="0" smtClean="0">
                <a:ln>
                  <a:noFill/>
                </a:ln>
                <a:solidFill>
                  <a:schemeClr val="tx1"/>
                </a:solidFill>
                <a:effectLst/>
                <a:latin typeface="Arial" charset="0"/>
              </a:rPr>
              <a:t>establish reliable beam on target at design frequency and pulse width.</a:t>
            </a:r>
          </a:p>
          <a:p>
            <a:pPr marL="171450" indent="-171450" defTabSz="914400" eaLnBrk="0" fontAlgn="base" hangingPunct="0">
              <a:spcBef>
                <a:spcPct val="0"/>
              </a:spcBef>
              <a:spcAft>
                <a:spcPct val="0"/>
              </a:spcAft>
              <a:buFont typeface="Arial" charset="0"/>
              <a:buChar char="•"/>
            </a:pPr>
            <a:r>
              <a:rPr kumimoji="0" lang="x-none" altLang="x-none" sz="1200" b="0" i="0" u="none" strike="noStrike" cap="none" normalizeH="0" baseline="0" dirty="0" smtClean="0">
                <a:ln>
                  <a:noFill/>
                </a:ln>
                <a:solidFill>
                  <a:schemeClr val="tx1"/>
                </a:solidFill>
                <a:effectLst/>
                <a:latin typeface="Arial" charset="0"/>
              </a:rPr>
              <a:t>In 2021, commissioning of the first (4-5) neutron instruments is to be conducted at low power, where possible, in order to minimize activation of in-bunker components of the neutron instruments. In the current plan, the duration of this initial commissioning period is 10-12 weeks.</a:t>
            </a:r>
          </a:p>
          <a:p>
            <a:pPr marL="171450" indent="-171450" defTabSz="914400" eaLnBrk="0" fontAlgn="base" hangingPunct="0">
              <a:spcBef>
                <a:spcPct val="0"/>
              </a:spcBef>
              <a:spcAft>
                <a:spcPct val="0"/>
              </a:spcAft>
              <a:buFont typeface="Arial" charset="0"/>
              <a:buChar char="•"/>
            </a:pPr>
            <a:r>
              <a:rPr kumimoji="0" lang="x-none" altLang="x-none" sz="1200" b="0" i="0" u="none" strike="noStrike" cap="none" normalizeH="0" baseline="0" dirty="0" smtClean="0">
                <a:ln>
                  <a:noFill/>
                </a:ln>
                <a:solidFill>
                  <a:schemeClr val="tx1"/>
                </a:solidFill>
                <a:effectLst/>
                <a:latin typeface="Arial" charset="0"/>
              </a:rPr>
              <a:t>Over 2022 and 2023 beam power and availability will increase, as the first 8 or more neutron instruments start hot commissioning, with a goal of reaching 2 MW source power by the start of the user program and maintaining that level until 2026.</a:t>
            </a:r>
          </a:p>
          <a:p>
            <a:pPr marL="171450" indent="-171450" defTabSz="914400" eaLnBrk="0" fontAlgn="base" hangingPunct="0">
              <a:spcBef>
                <a:spcPct val="0"/>
              </a:spcBef>
              <a:spcAft>
                <a:spcPct val="0"/>
              </a:spcAft>
              <a:buFont typeface="Arial" charset="0"/>
              <a:buChar char="•"/>
            </a:pPr>
            <a:r>
              <a:rPr kumimoji="0" lang="x-none" altLang="x-none" sz="1200" b="0" i="0" u="none" strike="noStrike" cap="none" normalizeH="0" baseline="0" dirty="0" smtClean="0">
                <a:ln>
                  <a:noFill/>
                </a:ln>
                <a:solidFill>
                  <a:schemeClr val="tx1"/>
                </a:solidFill>
                <a:effectLst/>
                <a:latin typeface="Arial" charset="0"/>
              </a:rPr>
              <a:t>Commencement of hot commissioning for the first 8 neutron instruments (TG5 in Table 1) is closely aligned with the schedules presented by those instrument build teams at TG2. This order matches well with the NSS “Early Science Success” strategy, and distributes responsibility for delivery widely among our experienced In-Kind partners. Changes to this order will be made if necessary to mitigate effects of delays to individual neutron instrument projects.  </a:t>
            </a:r>
          </a:p>
          <a:p>
            <a:pPr marL="171450" indent="-171450" defTabSz="914400" eaLnBrk="0" fontAlgn="base" hangingPunct="0">
              <a:spcBef>
                <a:spcPct val="0"/>
              </a:spcBef>
              <a:spcAft>
                <a:spcPct val="0"/>
              </a:spcAft>
              <a:buFont typeface="Arial" charset="0"/>
              <a:buChar char="•"/>
            </a:pPr>
            <a:r>
              <a:rPr kumimoji="0" lang="x-none" altLang="x-none" sz="1200" b="0" i="0" u="none" strike="noStrike" cap="none" normalizeH="0" baseline="0" dirty="0" smtClean="0">
                <a:ln>
                  <a:noFill/>
                </a:ln>
                <a:solidFill>
                  <a:schemeClr val="tx1"/>
                </a:solidFill>
                <a:effectLst/>
                <a:latin typeface="Arial" charset="0"/>
              </a:rPr>
              <a:t>TG5 dates for neutron instruments 9-15 will be delayed to concentrate on-site resources for installation and commissioning (both cold commission and hot commissioning) on the first eight instruments to facilitate early science success for those instruments. This is discussed further below and illustrated in the NSS Installation and Commissioning schedule </a:t>
            </a:r>
            <a:r>
              <a:rPr kumimoji="0" lang="x-none" altLang="x-none" sz="1200" b="0" i="1" u="none" strike="noStrike" cap="none" normalizeH="0" baseline="0" dirty="0" smtClean="0">
                <a:ln>
                  <a:noFill/>
                </a:ln>
                <a:solidFill>
                  <a:schemeClr val="tx1"/>
                </a:solidFill>
                <a:effectLst/>
                <a:latin typeface="Arial" charset="0"/>
              </a:rPr>
              <a:t>(Fig. 3)</a:t>
            </a:r>
            <a:r>
              <a:rPr kumimoji="0" lang="x-none" altLang="x-none" sz="1200" b="0" i="0" u="none" strike="noStrike" cap="none" normalizeH="0" baseline="0" dirty="0" smtClean="0">
                <a:ln>
                  <a:noFill/>
                </a:ln>
                <a:solidFill>
                  <a:schemeClr val="tx1"/>
                </a:solidFill>
                <a:effectLst/>
                <a:latin typeface="Arial" charset="0"/>
              </a:rPr>
              <a:t>.</a:t>
            </a:r>
          </a:p>
          <a:p>
            <a:pPr marL="171450" indent="-171450" defTabSz="914400" eaLnBrk="0" fontAlgn="base" hangingPunct="0">
              <a:spcBef>
                <a:spcPct val="0"/>
              </a:spcBef>
              <a:spcAft>
                <a:spcPct val="0"/>
              </a:spcAft>
              <a:buFont typeface="Arial" charset="0"/>
              <a:buChar char="•"/>
            </a:pPr>
            <a:r>
              <a:rPr kumimoji="0" lang="x-none" altLang="x-none" sz="1200" b="0" i="0" u="none" strike="noStrike" cap="none" normalizeH="0" baseline="0" dirty="0" smtClean="0">
                <a:ln>
                  <a:noFill/>
                </a:ln>
                <a:solidFill>
                  <a:schemeClr val="tx1"/>
                </a:solidFill>
                <a:effectLst/>
                <a:latin typeface="Arial" charset="0"/>
              </a:rPr>
              <a:t>TG3 dates refer to “final” approval of detailed design, when the integrated design of all major components is judged to be complete, and beyond which no further approval from NSS management is required for manufacturing. At this point in time these TG3 dates are not fixed, but NSS management plans for this to occur in staged manner. “Early procurement” approval dates for in-monolith optics and other critical path procurements (such as in-bunker components for the first instruments) are not shown in the figure</a:t>
            </a:r>
            <a:endParaRPr lang="en-US" dirty="0"/>
          </a:p>
        </p:txBody>
      </p:sp>
      <p:sp>
        <p:nvSpPr>
          <p:cNvPr id="4" name="Slide Number Placeholder 3"/>
          <p:cNvSpPr>
            <a:spLocks noGrp="1"/>
          </p:cNvSpPr>
          <p:nvPr>
            <p:ph type="sldNum" sz="quarter" idx="10"/>
          </p:nvPr>
        </p:nvSpPr>
        <p:spPr>
          <a:xfrm>
            <a:off x="3848645" y="9433106"/>
            <a:ext cx="2944283" cy="496570"/>
          </a:xfrm>
          <a:prstGeom prst="rect">
            <a:avLst/>
          </a:prstGeom>
        </p:spPr>
        <p:txBody>
          <a:bodyPr/>
          <a:lstStyle/>
          <a:p>
            <a:fld id="{161A53A7-64CD-4D0E-AAE8-1AC9C79D7085}" type="slidenum">
              <a:rPr lang="sv-SE" smtClean="0">
                <a:solidFill>
                  <a:prstClr val="black"/>
                </a:solidFill>
                <a:latin typeface="Calibri"/>
              </a:rPr>
              <a:pPr/>
              <a:t>3</a:t>
            </a:fld>
            <a:endParaRPr lang="sv-SE" dirty="0">
              <a:solidFill>
                <a:prstClr val="black"/>
              </a:solidFill>
              <a:latin typeface="Calibri"/>
            </a:endParaRPr>
          </a:p>
        </p:txBody>
      </p:sp>
    </p:spTree>
    <p:extLst>
      <p:ext uri="{BB962C8B-B14F-4D97-AF65-F5344CB8AC3E}">
        <p14:creationId xmlns:p14="http://schemas.microsoft.com/office/powerpoint/2010/main" val="572720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19.png"/><Relationship Id="rId19" Type="http://schemas.openxmlformats.org/officeDocument/2006/relationships/image" Target="../media/image20.png"/><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3.png"/></Relationships>
</file>

<file path=ppt/slideLayouts/_rels/slideLayout5.xml.rels><?xml version="1.0" encoding="UTF-8" standalone="yes"?>
<Relationships xmlns="http://schemas.openxmlformats.org/package/2006/relationships"><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19.png"/><Relationship Id="rId19" Type="http://schemas.openxmlformats.org/officeDocument/2006/relationships/image" Target="../media/image20.png"/><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19.png"/><Relationship Id="rId19" Type="http://schemas.openxmlformats.org/officeDocument/2006/relationships/image" Target="../media/image20.png"/><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eg"/><Relationship Id="rId3" Type="http://schemas.openxmlformats.org/officeDocument/2006/relationships/image" Target="../media/image22.png"/></Relationships>
</file>

<file path=ppt/slideLayouts/_rels/slideLayout8.xml.rels><?xml version="1.0" encoding="UTF-8" standalone="yes"?>
<Relationships xmlns="http://schemas.openxmlformats.org/package/2006/relationships"><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19.png"/><Relationship Id="rId19" Type="http://schemas.openxmlformats.org/officeDocument/2006/relationships/image" Target="../media/image20.png"/><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73" name="Shape 173"/>
          <p:cNvSpPr/>
          <p:nvPr/>
        </p:nvSpPr>
        <p:spPr>
          <a:xfrm>
            <a:off x="-2" y="0"/>
            <a:ext cx="9144004" cy="1434355"/>
          </a:xfrm>
          <a:prstGeom prst="rect">
            <a:avLst/>
          </a:prstGeom>
          <a:solidFill>
            <a:srgbClr val="0094CA"/>
          </a:solidFill>
          <a:ln w="12700">
            <a:miter lim="400000"/>
          </a:ln>
        </p:spPr>
        <p:txBody>
          <a:bodyPr lIns="45714" tIns="45715" rIns="45714" bIns="45715" anchor="ctr"/>
          <a:lstStyle/>
          <a:p>
            <a:pPr algn="ctr" defTabSz="914208">
              <a:defRPr>
                <a:solidFill>
                  <a:srgbClr val="0094CA"/>
                </a:solidFill>
              </a:defRPr>
            </a:pPr>
            <a:endParaRPr/>
          </a:p>
        </p:txBody>
      </p:sp>
      <p:pic>
        <p:nvPicPr>
          <p:cNvPr id="174" name="image1.png" descr="ESS-vit-logga.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94008" y="319528"/>
            <a:ext cx="1370481" cy="733210"/>
          </a:xfrm>
          <a:prstGeom prst="rect">
            <a:avLst/>
          </a:prstGeom>
          <a:ln w="12700">
            <a:miter lim="400000"/>
          </a:ln>
        </p:spPr>
      </p:pic>
      <p:sp>
        <p:nvSpPr>
          <p:cNvPr id="175" name="Shape 175"/>
          <p:cNvSpPr>
            <a:spLocks noGrp="1"/>
          </p:cNvSpPr>
          <p:nvPr>
            <p:ph type="title"/>
          </p:nvPr>
        </p:nvSpPr>
        <p:spPr>
          <a:xfrm>
            <a:off x="457200" y="92075"/>
            <a:ext cx="7139138" cy="1508126"/>
          </a:xfrm>
          <a:prstGeom prst="rect">
            <a:avLst/>
          </a:prstGeom>
        </p:spPr>
        <p:txBody>
          <a:bodyPr lIns="0" tIns="0" rIns="0" bIns="0"/>
          <a:lstStyle>
            <a:lvl1pPr algn="l" defTabSz="914208">
              <a:defRPr sz="3000">
                <a:solidFill>
                  <a:srgbClr val="FFFFFF"/>
                </a:solidFill>
              </a:defRPr>
            </a:lvl1pPr>
          </a:lstStyle>
          <a:p>
            <a:r>
              <a:t>Title Text</a:t>
            </a:r>
          </a:p>
        </p:txBody>
      </p:sp>
      <p:sp>
        <p:nvSpPr>
          <p:cNvPr id="176" name="Shape 176"/>
          <p:cNvSpPr>
            <a:spLocks noGrp="1"/>
          </p:cNvSpPr>
          <p:nvPr>
            <p:ph type="body" idx="1"/>
          </p:nvPr>
        </p:nvSpPr>
        <p:spPr>
          <a:xfrm>
            <a:off x="457198" y="1600200"/>
            <a:ext cx="8229604" cy="5257802"/>
          </a:xfrm>
          <a:prstGeom prst="rect">
            <a:avLst/>
          </a:prstGeom>
        </p:spPr>
        <p:txBody>
          <a:bodyPr lIns="0" tIns="0" rIns="0" bIns="0"/>
          <a:lstStyle>
            <a:lvl1pPr marL="318340" indent="-318340" defTabSz="914208">
              <a:spcBef>
                <a:spcPts val="600"/>
              </a:spcBef>
              <a:defRPr sz="2600"/>
            </a:lvl1pPr>
            <a:lvl2pPr marL="766601" indent="-309497" defTabSz="914208">
              <a:spcBef>
                <a:spcPts val="600"/>
              </a:spcBef>
              <a:defRPr sz="2600"/>
            </a:lvl2pPr>
            <a:lvl3pPr marL="1211325" indent="-297116" defTabSz="914208">
              <a:spcBef>
                <a:spcPts val="600"/>
              </a:spcBef>
              <a:defRPr sz="2600"/>
            </a:lvl3pPr>
            <a:lvl4pPr marL="1701444" indent="-330128" defTabSz="914208">
              <a:spcBef>
                <a:spcPts val="600"/>
              </a:spcBef>
              <a:defRPr sz="2600"/>
            </a:lvl4pPr>
            <a:lvl5pPr marL="2125535" indent="-297116" defTabSz="914208">
              <a:spcBef>
                <a:spcPts val="600"/>
              </a:spcBef>
              <a:defRPr sz="2600"/>
            </a:lvl5pPr>
          </a:lstStyle>
          <a:p>
            <a:r>
              <a:t>Body Level One</a:t>
            </a:r>
          </a:p>
          <a:p>
            <a:pPr lvl="1"/>
            <a:r>
              <a:t>Body Level Two</a:t>
            </a:r>
          </a:p>
          <a:p>
            <a:pPr lvl="2"/>
            <a:r>
              <a:t>Body Level Three</a:t>
            </a:r>
          </a:p>
          <a:p>
            <a:pPr lvl="3"/>
            <a:r>
              <a:t>Body Level Four</a:t>
            </a:r>
          </a:p>
          <a:p>
            <a:pPr lvl="4"/>
            <a:r>
              <a:t>Body Level Five</a:t>
            </a:r>
          </a:p>
        </p:txBody>
      </p:sp>
      <p:sp>
        <p:nvSpPr>
          <p:cNvPr id="177" name="Shape 177"/>
          <p:cNvSpPr>
            <a:spLocks noGrp="1"/>
          </p:cNvSpPr>
          <p:nvPr>
            <p:ph type="sldNum" sz="quarter" idx="2"/>
          </p:nvPr>
        </p:nvSpPr>
        <p:spPr>
          <a:xfrm>
            <a:off x="6553200" y="6461972"/>
            <a:ext cx="2133602" cy="153888"/>
          </a:xfrm>
          <a:prstGeom prst="rect">
            <a:avLst/>
          </a:prstGeom>
        </p:spPr>
        <p:txBody>
          <a:bodyPr wrap="square" lIns="0" tIns="0" rIns="0" bIns="0"/>
          <a:lstStyle>
            <a:lvl1pPr defTabSz="914208">
              <a:defRPr sz="1000"/>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405" name="Shape 405"/>
          <p:cNvSpPr/>
          <p:nvPr/>
        </p:nvSpPr>
        <p:spPr>
          <a:xfrm>
            <a:off x="0" y="-2"/>
            <a:ext cx="9144000" cy="1434358"/>
          </a:xfrm>
          <a:prstGeom prst="rect">
            <a:avLst/>
          </a:prstGeom>
          <a:solidFill>
            <a:srgbClr val="0094CA"/>
          </a:solidFill>
          <a:ln w="12700">
            <a:miter lim="400000"/>
          </a:ln>
        </p:spPr>
        <p:txBody>
          <a:bodyPr lIns="45714" tIns="45715" rIns="45714" bIns="45715" anchor="ctr"/>
          <a:lstStyle/>
          <a:p>
            <a:pPr algn="ctr" defTabSz="914208">
              <a:defRPr>
                <a:solidFill>
                  <a:srgbClr val="0094CA"/>
                </a:solidFill>
              </a:defRPr>
            </a:pPr>
            <a:endParaRPr/>
          </a:p>
        </p:txBody>
      </p:sp>
      <p:sp>
        <p:nvSpPr>
          <p:cNvPr id="406" name="Shape 406"/>
          <p:cNvSpPr>
            <a:spLocks noGrp="1"/>
          </p:cNvSpPr>
          <p:nvPr>
            <p:ph type="title"/>
          </p:nvPr>
        </p:nvSpPr>
        <p:spPr>
          <a:xfrm>
            <a:off x="457202" y="92075"/>
            <a:ext cx="7139138" cy="1508126"/>
          </a:xfrm>
          <a:prstGeom prst="rect">
            <a:avLst/>
          </a:prstGeom>
        </p:spPr>
        <p:txBody>
          <a:bodyPr lIns="45709" tIns="45709" rIns="45709" bIns="45709"/>
          <a:lstStyle>
            <a:lvl1pPr algn="l" defTabSz="914208">
              <a:defRPr sz="3200">
                <a:solidFill>
                  <a:srgbClr val="FFFFFF"/>
                </a:solidFill>
              </a:defRPr>
            </a:lvl1pPr>
          </a:lstStyle>
          <a:p>
            <a:r>
              <a:t>Title Text</a:t>
            </a:r>
          </a:p>
        </p:txBody>
      </p:sp>
      <p:sp>
        <p:nvSpPr>
          <p:cNvPr id="407" name="Shape 407"/>
          <p:cNvSpPr>
            <a:spLocks noGrp="1"/>
          </p:cNvSpPr>
          <p:nvPr>
            <p:ph type="body" idx="1"/>
          </p:nvPr>
        </p:nvSpPr>
        <p:spPr>
          <a:xfrm>
            <a:off x="457200" y="1600200"/>
            <a:ext cx="8229600" cy="5257800"/>
          </a:xfrm>
          <a:prstGeom prst="rect">
            <a:avLst/>
          </a:prstGeom>
        </p:spPr>
        <p:txBody>
          <a:bodyPr lIns="45709" tIns="45709" rIns="45709" bIns="45709"/>
          <a:lstStyle>
            <a:lvl1pPr marL="342829" indent="-342829" defTabSz="914208">
              <a:spcBef>
                <a:spcPts val="600"/>
              </a:spcBef>
              <a:defRPr sz="2800"/>
            </a:lvl1pPr>
            <a:lvl2pPr marL="790408" indent="-333305" defTabSz="914208">
              <a:spcBef>
                <a:spcPts val="600"/>
              </a:spcBef>
              <a:defRPr sz="2800"/>
            </a:lvl2pPr>
            <a:lvl3pPr marL="1234181" indent="-319972" defTabSz="914208">
              <a:spcBef>
                <a:spcPts val="600"/>
              </a:spcBef>
              <a:defRPr sz="2800"/>
            </a:lvl3pPr>
            <a:lvl4pPr marL="1726837" indent="-355524" defTabSz="914208">
              <a:spcBef>
                <a:spcPts val="600"/>
              </a:spcBef>
              <a:defRPr sz="2800"/>
            </a:lvl4pPr>
            <a:lvl5pPr marL="2148391" indent="-319969" defTabSz="914208">
              <a:spcBef>
                <a:spcPts val="600"/>
              </a:spcBef>
              <a:defRPr sz="2800"/>
            </a:lvl5pPr>
          </a:lstStyle>
          <a:p>
            <a:r>
              <a:t>Body Level One</a:t>
            </a:r>
          </a:p>
          <a:p>
            <a:pPr lvl="1"/>
            <a:r>
              <a:t>Body Level Two</a:t>
            </a:r>
          </a:p>
          <a:p>
            <a:pPr lvl="2"/>
            <a:r>
              <a:t>Body Level Three</a:t>
            </a:r>
          </a:p>
          <a:p>
            <a:pPr lvl="3"/>
            <a:r>
              <a:t>Body Level Four</a:t>
            </a:r>
          </a:p>
          <a:p>
            <a:pPr lvl="4"/>
            <a:r>
              <a:t>Body Level Five</a:t>
            </a:r>
          </a:p>
        </p:txBody>
      </p:sp>
      <p:pic>
        <p:nvPicPr>
          <p:cNvPr id="408" name="image1.png" descr="ESS-vit-logga.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94008" y="319541"/>
            <a:ext cx="1370481" cy="733209"/>
          </a:xfrm>
          <a:prstGeom prst="rect">
            <a:avLst/>
          </a:prstGeom>
          <a:ln w="12700">
            <a:miter lim="400000"/>
          </a:ln>
        </p:spPr>
      </p:pic>
      <p:sp>
        <p:nvSpPr>
          <p:cNvPr id="409" name="Shape 409"/>
          <p:cNvSpPr>
            <a:spLocks noGrp="1"/>
          </p:cNvSpPr>
          <p:nvPr>
            <p:ph type="sldNum" sz="quarter" idx="2"/>
          </p:nvPr>
        </p:nvSpPr>
        <p:spPr>
          <a:xfrm>
            <a:off x="8413550" y="6400436"/>
            <a:ext cx="273252" cy="276979"/>
          </a:xfrm>
          <a:prstGeom prst="rect">
            <a:avLst/>
          </a:prstGeom>
        </p:spPr>
        <p:txBody>
          <a:bodyPr lIns="45705" tIns="45705" rIns="45705" bIns="45705"/>
          <a:lstStyle>
            <a:lvl1pPr defTabSz="914208"/>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bild bild">
    <p:spTree>
      <p:nvGrpSpPr>
        <p:cNvPr id="1" name=""/>
        <p:cNvGrpSpPr/>
        <p:nvPr/>
      </p:nvGrpSpPr>
      <p:grpSpPr>
        <a:xfrm>
          <a:off x="0" y="0"/>
          <a:ext cx="0" cy="0"/>
          <a:chOff x="0" y="0"/>
          <a:chExt cx="0" cy="0"/>
        </a:xfrm>
      </p:grpSpPr>
      <p:sp>
        <p:nvSpPr>
          <p:cNvPr id="2" name="Rubrik 1"/>
          <p:cNvSpPr>
            <a:spLocks noGrp="1"/>
          </p:cNvSpPr>
          <p:nvPr>
            <p:ph type="title"/>
          </p:nvPr>
        </p:nvSpPr>
        <p:spPr>
          <a:xfrm>
            <a:off x="593512" y="-1"/>
            <a:ext cx="5762624" cy="1441451"/>
          </a:xfrm>
        </p:spPr>
        <p:txBody>
          <a:bodyPr/>
          <a:lstStyle/>
          <a:p>
            <a:r>
              <a:rPr lang="sv-SE" smtClean="0"/>
              <a:t>Klicka här för att ändra format</a:t>
            </a:r>
            <a:endParaRPr lang="sv-SE"/>
          </a:p>
        </p:txBody>
      </p:sp>
      <p:cxnSp>
        <p:nvCxnSpPr>
          <p:cNvPr id="3"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481895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p:nvPr>
        </p:nvSpPr>
        <p:spPr>
          <a:xfrm>
            <a:off x="593518" y="1955801"/>
            <a:ext cx="4766944" cy="3780620"/>
          </a:xfrm>
        </p:spPr>
        <p:txBody>
          <a:bodyPr lIns="0" tIns="0" rIns="0" bIns="0">
            <a:noAutofit/>
          </a:bodyPr>
          <a:lstStyle>
            <a:lvl1pPr marL="342859" indent="-342859" algn="l">
              <a:lnSpc>
                <a:spcPct val="90000"/>
              </a:lnSpc>
              <a:buFont typeface="Arial"/>
              <a:buChar char="•"/>
              <a:defRPr sz="2400">
                <a:solidFill>
                  <a:schemeClr val="bg1"/>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2" name="Rubrik 1"/>
          <p:cNvSpPr>
            <a:spLocks noGrp="1"/>
          </p:cNvSpPr>
          <p:nvPr>
            <p:ph type="title"/>
          </p:nvPr>
        </p:nvSpPr>
        <p:spPr>
          <a:xfrm>
            <a:off x="593512" y="-1"/>
            <a:ext cx="5762624" cy="1441451"/>
          </a:xfrm>
        </p:spPr>
        <p:txBody>
          <a:bodyPr/>
          <a:lstStyle/>
          <a:p>
            <a:r>
              <a:rPr lang="sv-SE" smtClean="0"/>
              <a:t>Klicka här för att ändra format</a:t>
            </a:r>
            <a:endParaRPr lang="sv-SE"/>
          </a:p>
        </p:txBody>
      </p:sp>
      <p:sp>
        <p:nvSpPr>
          <p:cNvPr id="6" name="Rektangel med rundade hörn 5"/>
          <p:cNvSpPr/>
          <p:nvPr userDrawn="1"/>
        </p:nvSpPr>
        <p:spPr>
          <a:xfrm>
            <a:off x="6205862" y="1955801"/>
            <a:ext cx="2479040" cy="2479040"/>
          </a:xfrm>
          <a:prstGeom prst="round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defTabSz="457145" hangingPunct="1"/>
            <a:endParaRPr lang="sv-SE" kern="1200">
              <a:solidFill>
                <a:prstClr val="white"/>
              </a:solidFill>
              <a:latin typeface="Calibri"/>
            </a:endParaRPr>
          </a:p>
        </p:txBody>
      </p:sp>
      <p:cxnSp>
        <p:nvCxnSpPr>
          <p:cNvPr id="7" name="Rak 5"/>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850413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8" y="1955801"/>
            <a:ext cx="4766944" cy="3780620"/>
          </a:xfrm>
        </p:spPr>
        <p:txBody>
          <a:bodyPr lIns="0" tIns="0" rIns="0" bIns="0">
            <a:noAutofit/>
          </a:bodyPr>
          <a:lstStyle>
            <a:lvl1pPr marL="396852" marR="0" indent="-342859" algn="l" defTabSz="457145" rtl="0" eaLnBrk="1" fontAlgn="auto" latinLnBrk="0" hangingPunct="1">
              <a:lnSpc>
                <a:spcPct val="100000"/>
              </a:lnSpc>
              <a:spcBef>
                <a:spcPts val="1200"/>
              </a:spcBef>
              <a:spcAft>
                <a:spcPts val="600"/>
              </a:spcAft>
              <a:buClrTx/>
              <a:buSzTx/>
              <a:buFont typeface="Arial"/>
              <a:buChar char="•"/>
              <a:defRPr sz="2400" b="0">
                <a:solidFill>
                  <a:schemeClr val="bg1"/>
                </a:solidFill>
              </a:defRPr>
            </a:lvl1pPr>
            <a:lvl2pPr marL="647922" marR="0" indent="-233972" algn="l" defTabSz="457145" rtl="0" eaLnBrk="1" fontAlgn="auto" latinLnBrk="0" hangingPunct="1">
              <a:lnSpc>
                <a:spcPct val="100000"/>
              </a:lnSpc>
              <a:spcBef>
                <a:spcPts val="200"/>
              </a:spcBef>
              <a:spcAft>
                <a:spcPts val="200"/>
              </a:spcAft>
              <a:buClrTx/>
              <a:buSzPct val="75000"/>
              <a:buFont typeface="Lucida Grande"/>
              <a:buChar char="-"/>
              <a:defRPr sz="1800" baseline="0">
                <a:solidFill>
                  <a:srgbClr val="FFFFFF"/>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sv-SE" smtClean="0"/>
              <a:t>Klicka här för att ändra format på underrubrik i bakgrunden</a:t>
            </a:r>
          </a:p>
          <a:p>
            <a:pPr lvl="1"/>
            <a:r>
              <a:rPr lang="sv-SE" smtClean="0"/>
              <a:t>Test sub bullet</a:t>
            </a:r>
          </a:p>
        </p:txBody>
      </p:sp>
      <p:sp>
        <p:nvSpPr>
          <p:cNvPr id="2" name="Rubrik 1"/>
          <p:cNvSpPr>
            <a:spLocks noGrp="1"/>
          </p:cNvSpPr>
          <p:nvPr>
            <p:ph type="title" hasCustomPrompt="1"/>
          </p:nvPr>
        </p:nvSpPr>
        <p:spPr>
          <a:xfrm>
            <a:off x="593512" y="-1"/>
            <a:ext cx="5762624" cy="1441451"/>
          </a:xfrm>
        </p:spPr>
        <p:txBody>
          <a:bodyPr/>
          <a:lstStyle>
            <a:lvl1pPr>
              <a:defRPr baseline="0"/>
            </a:lvl1pPr>
          </a:lstStyle>
          <a:p>
            <a:r>
              <a:rPr lang="sv-SE" smtClean="0"/>
              <a:t>Blue bullet page</a:t>
            </a:r>
            <a:endParaRPr lang="sv-SE"/>
          </a:p>
        </p:txBody>
      </p:sp>
      <p:cxnSp>
        <p:nvCxnSpPr>
          <p:cNvPr id="4" name="Rak 5"/>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537798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Rubrikbild text">
    <p:bg>
      <p:bgRef idx="1001">
        <a:schemeClr val="bg1"/>
      </p:bgRef>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8" y="1955801"/>
            <a:ext cx="4766944" cy="3780620"/>
          </a:xfrm>
        </p:spPr>
        <p:txBody>
          <a:bodyPr lIns="0" tIns="0" rIns="0" bIns="0">
            <a:noAutofit/>
          </a:bodyPr>
          <a:lstStyle>
            <a:lvl1pPr marL="396852" marR="0" indent="-342859" algn="l" defTabSz="457145" rtl="0" eaLnBrk="1" fontAlgn="auto" latinLnBrk="0" hangingPunct="1">
              <a:lnSpc>
                <a:spcPct val="100000"/>
              </a:lnSpc>
              <a:spcBef>
                <a:spcPts val="1200"/>
              </a:spcBef>
              <a:spcAft>
                <a:spcPts val="600"/>
              </a:spcAft>
              <a:buClrTx/>
              <a:buSzTx/>
              <a:buFont typeface="Arial"/>
              <a:buChar char="•"/>
              <a:defRPr sz="2400" b="0">
                <a:solidFill>
                  <a:srgbClr val="0094CA"/>
                </a:solidFill>
              </a:defRPr>
            </a:lvl1pPr>
            <a:lvl2pPr marL="647922" marR="0" indent="-233972" algn="l" defTabSz="457145" rtl="0" eaLnBrk="1" fontAlgn="auto" latinLnBrk="0" hangingPunct="1">
              <a:lnSpc>
                <a:spcPct val="100000"/>
              </a:lnSpc>
              <a:spcBef>
                <a:spcPts val="200"/>
              </a:spcBef>
              <a:spcAft>
                <a:spcPts val="200"/>
              </a:spcAft>
              <a:buClrTx/>
              <a:buSzPct val="75000"/>
              <a:buFont typeface="Lucida Grande"/>
              <a:buChar char="-"/>
              <a:defRPr sz="1800" baseline="0">
                <a:solidFill>
                  <a:srgbClr val="0094CA"/>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sv-SE" smtClean="0"/>
              <a:t>Klicka här för att ändra format på underrubrik i bakgrunden</a:t>
            </a:r>
          </a:p>
          <a:p>
            <a:pPr lvl="1"/>
            <a:r>
              <a:rPr lang="sv-SE" smtClean="0"/>
              <a:t>Test sub bullet</a:t>
            </a:r>
          </a:p>
        </p:txBody>
      </p:sp>
      <p:sp>
        <p:nvSpPr>
          <p:cNvPr id="2" name="Rubrik 1"/>
          <p:cNvSpPr>
            <a:spLocks noGrp="1"/>
          </p:cNvSpPr>
          <p:nvPr>
            <p:ph type="title" hasCustomPrompt="1"/>
          </p:nvPr>
        </p:nvSpPr>
        <p:spPr>
          <a:xfrm>
            <a:off x="593512" y="-1"/>
            <a:ext cx="5762624" cy="1441451"/>
          </a:xfrm>
        </p:spPr>
        <p:txBody>
          <a:bodyPr/>
          <a:lstStyle>
            <a:lvl1pPr>
              <a:defRPr baseline="0"/>
            </a:lvl1pPr>
          </a:lstStyle>
          <a:p>
            <a:r>
              <a:rPr lang="sv-SE" smtClean="0"/>
              <a:t>White bullet page</a:t>
            </a:r>
            <a:endParaRPr lang="sv-SE"/>
          </a:p>
        </p:txBody>
      </p:sp>
      <p:cxnSp>
        <p:nvCxnSpPr>
          <p:cNvPr id="4" name="Rak 5"/>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0927325"/>
      </p:ext>
    </p:extLst>
  </p:cSld>
  <p:clrMapOvr>
    <a:overrideClrMapping bg1="lt1" tx1="dk1" bg2="lt2" tx2="dk2" accent1="accent1" accent2="accent2" accent3="accent3" accent4="accent4" accent5="accent5" accent6="accent6" hlink="hlink" folHlink="folHlink"/>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8917" y="11"/>
            <a:ext cx="6067426" cy="1441531"/>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569999" y="1964949"/>
            <a:ext cx="6536399" cy="4038981"/>
          </a:xfrm>
        </p:spPr>
        <p:txBody>
          <a:bodyPr/>
          <a:lstStyle>
            <a:lvl1pPr marL="0" indent="0">
              <a:buNone/>
            </a:lvl1pPr>
            <a:lvl2pPr marL="457145" indent="0">
              <a:buNone/>
            </a:lvl2pPr>
            <a:lvl3pPr marL="914290" indent="0">
              <a:buNone/>
            </a:lvl3pPr>
            <a:lvl4pPr marL="1371435" indent="0">
              <a:buNone/>
            </a:lvl4pPr>
            <a:lvl5pPr marL="1828581" indent="0">
              <a:buNone/>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045A6A15-A2C2-0E41-9DE4-010C0B0B3333}" type="datetime1">
              <a:rPr lang="sv-SE" smtClean="0">
                <a:latin typeface="Calibri"/>
              </a:rPr>
              <a:pPr/>
              <a:t>2017-12-05</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7"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189980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11"/>
            <a:ext cx="7772400" cy="1362075"/>
          </a:xfrm>
          <a:prstGeom prst="rect">
            <a:avLst/>
          </a:prstGeo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74CAB1DA-B944-6140-B7F5-AB5049DAE69B}" type="datetime1">
              <a:rPr lang="sv-SE" smtClean="0">
                <a:latin typeface="Calibri"/>
              </a:rPr>
              <a:pPr/>
              <a:t>2017-12-05</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7"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839577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17569FA7-588D-F242-B226-5AB564D508AA}" type="datetime1">
              <a:rPr lang="sv-SE" smtClean="0">
                <a:latin typeface="Calibri"/>
              </a:rPr>
              <a:pPr/>
              <a:t>2017-12-05</a:t>
            </a:fld>
            <a:endParaRPr lang="sv-SE">
              <a:latin typeface="Calibri"/>
            </a:endParaRPr>
          </a:p>
        </p:txBody>
      </p:sp>
      <p:sp>
        <p:nvSpPr>
          <p:cNvPr id="6" name="Platshållare för sidfot 5"/>
          <p:cNvSpPr>
            <a:spLocks noGrp="1"/>
          </p:cNvSpPr>
          <p:nvPr>
            <p:ph type="ftr" sz="quarter" idx="11"/>
          </p:nvPr>
        </p:nvSpPr>
        <p:spPr/>
        <p:txBody>
          <a:bodyPr/>
          <a:lstStyle/>
          <a:p>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8"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182568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30" y="1535113"/>
            <a:ext cx="4041775"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3CFDDC82-EAE6-AF49-8201-FFCF32064398}" type="datetime1">
              <a:rPr lang="sv-SE" smtClean="0">
                <a:latin typeface="Calibri"/>
              </a:rPr>
              <a:pPr/>
              <a:t>2017-12-05</a:t>
            </a:fld>
            <a:endParaRPr lang="sv-SE">
              <a:latin typeface="Calibri"/>
            </a:endParaRPr>
          </a:p>
        </p:txBody>
      </p:sp>
      <p:sp>
        <p:nvSpPr>
          <p:cNvPr id="8" name="Platshållare för sidfot 7"/>
          <p:cNvSpPr>
            <a:spLocks noGrp="1"/>
          </p:cNvSpPr>
          <p:nvPr>
            <p:ph type="ftr" sz="quarter" idx="11"/>
          </p:nvPr>
        </p:nvSpPr>
        <p:spPr/>
        <p:txBody>
          <a:bodyPr/>
          <a:lstStyle/>
          <a:p>
            <a:endParaRPr lang="sv-SE">
              <a:latin typeface="Calibri"/>
            </a:endParaRPr>
          </a:p>
        </p:txBody>
      </p:sp>
      <p:sp>
        <p:nvSpPr>
          <p:cNvPr id="9" name="Platshållare för bildnummer 8"/>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10"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227124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E485DCD4-91F4-4C4C-B804-E8D3D9779EF3}" type="datetime1">
              <a:rPr lang="sv-SE" smtClean="0">
                <a:latin typeface="Calibri"/>
              </a:rPr>
              <a:pPr/>
              <a:t>2017-12-05</a:t>
            </a:fld>
            <a:endParaRPr lang="sv-SE">
              <a:latin typeface="Calibri"/>
            </a:endParaRPr>
          </a:p>
        </p:txBody>
      </p:sp>
      <p:sp>
        <p:nvSpPr>
          <p:cNvPr id="4" name="Platshållare för sidfot 3"/>
          <p:cNvSpPr>
            <a:spLocks noGrp="1"/>
          </p:cNvSpPr>
          <p:nvPr>
            <p:ph type="ftr" sz="quarter" idx="11"/>
          </p:nvPr>
        </p:nvSpPr>
        <p:spPr/>
        <p:txBody>
          <a:bodyPr/>
          <a:lstStyle/>
          <a:p>
            <a:endParaRPr lang="sv-SE">
              <a:latin typeface="Calibri"/>
            </a:endParaRPr>
          </a:p>
        </p:txBody>
      </p:sp>
      <p:sp>
        <p:nvSpPr>
          <p:cNvPr id="5" name="Platshållare för bildnummer 4"/>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6"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932227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 Title Only">
    <p:spTree>
      <p:nvGrpSpPr>
        <p:cNvPr id="1" name=""/>
        <p:cNvGrpSpPr/>
        <p:nvPr/>
      </p:nvGrpSpPr>
      <p:grpSpPr>
        <a:xfrm>
          <a:off x="0" y="0"/>
          <a:ext cx="0" cy="0"/>
          <a:chOff x="0" y="0"/>
          <a:chExt cx="0" cy="0"/>
        </a:xfrm>
      </p:grpSpPr>
      <p:pic>
        <p:nvPicPr>
          <p:cNvPr id="206" name="image1.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 y="5964740"/>
            <a:ext cx="9146977" cy="893260"/>
          </a:xfrm>
          <a:prstGeom prst="rect">
            <a:avLst/>
          </a:prstGeom>
          <a:ln w="3175"/>
          <a:effectLst>
            <a:outerShdw blurRad="76200" dist="38100" dir="16200000" rotWithShape="0">
              <a:srgbClr val="424242">
                <a:alpha val="15000"/>
              </a:srgbClr>
            </a:outerShdw>
          </a:effectLst>
        </p:spPr>
      </p:pic>
      <p:sp>
        <p:nvSpPr>
          <p:cNvPr id="207" name="Shape 207"/>
          <p:cNvSpPr>
            <a:spLocks noGrp="1"/>
          </p:cNvSpPr>
          <p:nvPr>
            <p:ph type="title"/>
          </p:nvPr>
        </p:nvSpPr>
        <p:spPr>
          <a:xfrm>
            <a:off x="457354" y="158737"/>
            <a:ext cx="8232280" cy="603265"/>
          </a:xfrm>
          <a:prstGeom prst="rect">
            <a:avLst/>
          </a:prstGeom>
          <a:ln w="3175">
            <a:round/>
          </a:ln>
        </p:spPr>
        <p:txBody>
          <a:bodyPr lIns="34286" tIns="34286" rIns="34286" bIns="34286"/>
          <a:lstStyle>
            <a:lvl1pPr defTabSz="438913">
              <a:defRPr sz="2800" b="1">
                <a:solidFill>
                  <a:srgbClr val="00A5D4"/>
                </a:solidFill>
                <a:uFill>
                  <a:solidFill>
                    <a:srgbClr val="00A5D4"/>
                  </a:solidFill>
                </a:uFill>
                <a:latin typeface="Arial"/>
                <a:ea typeface="Arial"/>
                <a:cs typeface="Arial"/>
                <a:sym typeface="Arial"/>
              </a:defRPr>
            </a:lvl1pPr>
          </a:lstStyle>
          <a:p>
            <a:r>
              <a:t>Title Text</a:t>
            </a:r>
          </a:p>
        </p:txBody>
      </p:sp>
      <p:sp>
        <p:nvSpPr>
          <p:cNvPr id="208" name="Shape 208"/>
          <p:cNvSpPr/>
          <p:nvPr/>
        </p:nvSpPr>
        <p:spPr>
          <a:xfrm>
            <a:off x="6138536" y="6077763"/>
            <a:ext cx="2823211" cy="545754"/>
          </a:xfrm>
          <a:prstGeom prst="rect">
            <a:avLst/>
          </a:prstGeom>
          <a:ln w="3175"/>
          <a:extLst>
            <a:ext uri="{C572A759-6A51-4108-AA02-DFA0A04FC94B}">
              <ma14:wrappingTextBoxFlag xmlns:ma14="http://schemas.microsoft.com/office/mac/drawingml/2011/main" val="1"/>
            </a:ext>
          </a:extLst>
        </p:spPr>
        <p:txBody>
          <a:bodyPr lIns="34286" tIns="34286" rIns="34286" bIns="34286">
            <a:spAutoFit/>
          </a:bodyPr>
          <a:lstStyle/>
          <a:p>
            <a:pPr algn="r" defTabSz="438913">
              <a:lnSpc>
                <a:spcPct val="130000"/>
              </a:lnSpc>
              <a:buClr>
                <a:srgbClr val="FFFFFF"/>
              </a:buClr>
              <a:defRPr sz="1600">
                <a:uFill>
                  <a:solidFill>
                    <a:srgbClr val="000000"/>
                  </a:solidFill>
                </a:uFill>
                <a:latin typeface="Arial"/>
                <a:ea typeface="Arial"/>
                <a:cs typeface="Arial"/>
                <a:sym typeface="Arial"/>
              </a:defRPr>
            </a:pPr>
            <a:r>
              <a:rPr sz="1200">
                <a:solidFill>
                  <a:srgbClr val="FFFFFF"/>
                </a:solidFill>
                <a:uFill>
                  <a:solidFill>
                    <a:srgbClr val="FFFFFF"/>
                  </a:solidFill>
                </a:uFill>
              </a:rPr>
              <a:t>SAC-10</a:t>
            </a:r>
          </a:p>
          <a:p>
            <a:pPr algn="r" defTabSz="438913">
              <a:lnSpc>
                <a:spcPct val="130000"/>
              </a:lnSpc>
              <a:buClr>
                <a:srgbClr val="FFFFFF"/>
              </a:buClr>
              <a:defRPr sz="1600">
                <a:uFill>
                  <a:solidFill>
                    <a:srgbClr val="000000"/>
                  </a:solidFill>
                </a:uFill>
                <a:latin typeface="Arial"/>
                <a:ea typeface="Arial"/>
                <a:cs typeface="Arial"/>
                <a:sym typeface="Arial"/>
              </a:defRPr>
            </a:pPr>
            <a:r>
              <a:rPr sz="1200">
                <a:solidFill>
                  <a:srgbClr val="FFFFFF"/>
                </a:solidFill>
                <a:uFill>
                  <a:solidFill>
                    <a:srgbClr val="FFFFFF"/>
                  </a:solidFill>
                </a:uFill>
              </a:rPr>
              <a:t>Science Directorate - Dimitri Argyriou</a:t>
            </a:r>
          </a:p>
        </p:txBody>
      </p:sp>
      <p:sp>
        <p:nvSpPr>
          <p:cNvPr id="209" name="Shape 209"/>
          <p:cNvSpPr>
            <a:spLocks noGrp="1"/>
          </p:cNvSpPr>
          <p:nvPr>
            <p:ph type="sldNum" sz="quarter" idx="2"/>
          </p:nvPr>
        </p:nvSpPr>
        <p:spPr>
          <a:xfrm>
            <a:off x="8441397" y="6470977"/>
            <a:ext cx="245404" cy="226987"/>
          </a:xfrm>
          <a:prstGeom prst="rect">
            <a:avLst/>
          </a:prstGeom>
        </p:spPr>
        <p:txBody>
          <a:bodyPr lIns="45714" tIns="45714" rIns="45714" bIns="45714" anchor="t">
            <a:normAutofit/>
          </a:bodyPr>
          <a:lstStyle>
            <a:lvl1pPr defTabSz="438913">
              <a:defRPr sz="1000">
                <a:solidFill>
                  <a:srgbClr val="000000"/>
                </a:solidFill>
                <a:uFill>
                  <a:solidFill>
                    <a:srgbClr val="000000"/>
                  </a:solidFill>
                </a:u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A1AB6FA8-2747-8B48-B875-7188D7D52357}" type="datetime1">
              <a:rPr lang="sv-SE" smtClean="0">
                <a:latin typeface="Calibri"/>
              </a:rPr>
              <a:pPr/>
              <a:t>2017-12-05</a:t>
            </a:fld>
            <a:endParaRPr lang="sv-SE">
              <a:latin typeface="Calibri"/>
            </a:endParaRPr>
          </a:p>
        </p:txBody>
      </p:sp>
      <p:sp>
        <p:nvSpPr>
          <p:cNvPr id="3" name="Platshållare för sidfot 2"/>
          <p:cNvSpPr>
            <a:spLocks noGrp="1"/>
          </p:cNvSpPr>
          <p:nvPr>
            <p:ph type="ftr" sz="quarter" idx="11"/>
          </p:nvPr>
        </p:nvSpPr>
        <p:spPr/>
        <p:txBody>
          <a:bodyPr/>
          <a:lstStyle/>
          <a:p>
            <a:endParaRPr lang="sv-SE">
              <a:latin typeface="Calibri"/>
            </a:endParaRPr>
          </a:p>
        </p:txBody>
      </p:sp>
      <p:sp>
        <p:nvSpPr>
          <p:cNvPr id="4" name="Platshållare för bildnummer 3"/>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8844164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73050"/>
            <a:ext cx="3008313" cy="1162050"/>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1" y="27306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1" y="1435103"/>
            <a:ext cx="3008313" cy="4691063"/>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968581D5-AA54-714D-95DB-FC2D521B139D}" type="datetime1">
              <a:rPr lang="sv-SE" smtClean="0">
                <a:latin typeface="Calibri"/>
              </a:rPr>
              <a:pPr/>
              <a:t>2017-12-05</a:t>
            </a:fld>
            <a:endParaRPr lang="sv-SE">
              <a:latin typeface="Calibri"/>
            </a:endParaRPr>
          </a:p>
        </p:txBody>
      </p:sp>
      <p:sp>
        <p:nvSpPr>
          <p:cNvPr id="6" name="Platshållare för sidfot 5"/>
          <p:cNvSpPr>
            <a:spLocks noGrp="1"/>
          </p:cNvSpPr>
          <p:nvPr>
            <p:ph type="ftr" sz="quarter" idx="11"/>
          </p:nvPr>
        </p:nvSpPr>
        <p:spPr/>
        <p:txBody>
          <a:bodyPr/>
          <a:lstStyle/>
          <a:p>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303768087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145" indent="0">
              <a:buNone/>
              <a:defRPr sz="2800"/>
            </a:lvl2pPr>
            <a:lvl3pPr marL="914290" indent="0">
              <a:buNone/>
              <a:defRPr sz="2400"/>
            </a:lvl3pPr>
            <a:lvl4pPr marL="1371435" indent="0">
              <a:buNone/>
              <a:defRPr sz="2000"/>
            </a:lvl4pPr>
            <a:lvl5pPr marL="1828581" indent="0">
              <a:buNone/>
              <a:defRPr sz="2000"/>
            </a:lvl5pPr>
            <a:lvl6pPr marL="2285726" indent="0">
              <a:buNone/>
              <a:defRPr sz="2000"/>
            </a:lvl6pPr>
            <a:lvl7pPr marL="2742871" indent="0">
              <a:buNone/>
              <a:defRPr sz="2000"/>
            </a:lvl7pPr>
            <a:lvl8pPr marL="3200016" indent="0">
              <a:buNone/>
              <a:defRPr sz="2000"/>
            </a:lvl8pPr>
            <a:lvl9pPr marL="3657161"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8DB87EBA-003E-894C-98C0-8C1EF1E9C0CE}" type="datetime1">
              <a:rPr lang="sv-SE" smtClean="0">
                <a:latin typeface="Calibri"/>
              </a:rPr>
              <a:pPr/>
              <a:t>2017-12-05</a:t>
            </a:fld>
            <a:endParaRPr lang="sv-SE">
              <a:latin typeface="Calibri"/>
            </a:endParaRPr>
          </a:p>
        </p:txBody>
      </p:sp>
      <p:sp>
        <p:nvSpPr>
          <p:cNvPr id="6" name="Platshållare för sidfot 5"/>
          <p:cNvSpPr>
            <a:spLocks noGrp="1"/>
          </p:cNvSpPr>
          <p:nvPr>
            <p:ph type="ftr" sz="quarter" idx="11"/>
          </p:nvPr>
        </p:nvSpPr>
        <p:spPr/>
        <p:txBody>
          <a:bodyPr/>
          <a:lstStyle/>
          <a:p>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8"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242265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BFF401DC-9CB6-C94C-A035-AE4D557374BC}" type="datetime1">
              <a:rPr lang="sv-SE" smtClean="0">
                <a:latin typeface="Calibri"/>
              </a:rPr>
              <a:pPr/>
              <a:t>2017-12-05</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366308192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49"/>
            <a:ext cx="2057400" cy="5851525"/>
          </a:xfrm>
          <a:prstGeom prst="rect">
            <a:avLst/>
          </a:prstGeo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49"/>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CF5BB0AE-5A3A-F04D-A9F3-EAE846CBBB6B}" type="datetime1">
              <a:rPr lang="sv-SE" smtClean="0">
                <a:latin typeface="Calibri"/>
              </a:rPr>
              <a:pPr/>
              <a:t>2017-12-05</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211720726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läng">
    <p:bg>
      <p:bgPr>
        <a:solidFill>
          <a:srgbClr val="0094CA"/>
        </a:solidFill>
        <a:effectLst/>
      </p:bgPr>
    </p:bg>
    <p:spTree>
      <p:nvGrpSpPr>
        <p:cNvPr id="1" name=""/>
        <p:cNvGrpSpPr/>
        <p:nvPr/>
      </p:nvGrpSpPr>
      <p:grpSpPr>
        <a:xfrm>
          <a:off x="0" y="0"/>
          <a:ext cx="0" cy="0"/>
          <a:chOff x="0" y="0"/>
          <a:chExt cx="0" cy="0"/>
        </a:xfrm>
      </p:grpSpPr>
      <p:sp>
        <p:nvSpPr>
          <p:cNvPr id="7" name="Rektangel 6"/>
          <p:cNvSpPr/>
          <p:nvPr userDrawn="1"/>
        </p:nvSpPr>
        <p:spPr>
          <a:xfrm>
            <a:off x="0" y="11"/>
            <a:ext cx="9144000" cy="168274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defTabSz="457145" hangingPunct="1"/>
            <a:endParaRPr lang="sv-SE" kern="1200">
              <a:solidFill>
                <a:srgbClr val="0094CA"/>
              </a:solidFill>
              <a:latin typeface="Calibri"/>
            </a:endParaRPr>
          </a:p>
        </p:txBody>
      </p:sp>
      <p:pic>
        <p:nvPicPr>
          <p:cNvPr id="11" name="Bildobjekt 10" descr="ESS-logga-blå.png"/>
          <p:cNvPicPr>
            <a:picLocks noChangeAspect="1"/>
          </p:cNvPicPr>
          <p:nvPr userDrawn="1"/>
        </p:nvPicPr>
        <p:blipFill>
          <a:blip r:embed="rId2">
            <a:extLst>
              <a:ext uri="{28A0092B-C50C-407E-A947-70E740481C1C}">
                <a14:useLocalDpi xmlns:a14="http://schemas.microsoft.com/office/drawing/2010/main"/>
              </a:ext>
            </a:extLst>
          </a:blip>
          <a:stretch/>
        </p:blipFill>
        <p:spPr>
          <a:xfrm>
            <a:off x="6902756" y="362809"/>
            <a:ext cx="1728000" cy="924480"/>
          </a:xfrm>
          <a:prstGeom prst="rect">
            <a:avLst/>
          </a:prstGeom>
        </p:spPr>
      </p:pic>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CEA79773-FC84-AC4D-9D28-F5B786E3C95F}" type="datetime1">
              <a:rPr lang="sv-SE" smtClean="0">
                <a:latin typeface="Calibri"/>
              </a:rPr>
              <a:pPr/>
              <a:t>2017-12-05</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
        <p:nvSpPr>
          <p:cNvPr id="9" name="Rubrik 1"/>
          <p:cNvSpPr>
            <a:spLocks noGrp="1"/>
          </p:cNvSpPr>
          <p:nvPr>
            <p:ph type="ctrTitle"/>
          </p:nvPr>
        </p:nvSpPr>
        <p:spPr>
          <a:xfrm>
            <a:off x="622144" y="130723"/>
            <a:ext cx="6290083" cy="1470025"/>
          </a:xfrm>
          <a:prstGeom prst="rect">
            <a:avLst/>
          </a:prstGeom>
          <a:noFill/>
        </p:spPr>
        <p:txBody>
          <a:bodyPr>
            <a:normAutofit/>
          </a:bodyPr>
          <a:lstStyle>
            <a:lvl1pPr algn="l">
              <a:defRPr sz="4000">
                <a:solidFill>
                  <a:srgbClr val="0094CA"/>
                </a:solidFill>
              </a:defRPr>
            </a:lvl1pPr>
          </a:lstStyle>
          <a:p>
            <a:r>
              <a:rPr lang="sv-SE" smtClean="0"/>
              <a:t>Klicka här för att ändra format</a:t>
            </a:r>
            <a:endParaRPr lang="sv-SE"/>
          </a:p>
        </p:txBody>
      </p:sp>
    </p:spTree>
    <p:extLst>
      <p:ext uri="{BB962C8B-B14F-4D97-AF65-F5344CB8AC3E}">
        <p14:creationId xmlns:p14="http://schemas.microsoft.com/office/powerpoint/2010/main" val="372329360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ubrikbild bild">
    <p:spTree>
      <p:nvGrpSpPr>
        <p:cNvPr id="1" name=""/>
        <p:cNvGrpSpPr/>
        <p:nvPr/>
      </p:nvGrpSpPr>
      <p:grpSpPr>
        <a:xfrm>
          <a:off x="0" y="0"/>
          <a:ext cx="0" cy="0"/>
          <a:chOff x="0" y="0"/>
          <a:chExt cx="0" cy="0"/>
        </a:xfrm>
      </p:grpSpPr>
      <p:sp>
        <p:nvSpPr>
          <p:cNvPr id="2" name="Rubrik 1"/>
          <p:cNvSpPr>
            <a:spLocks noGrp="1"/>
          </p:cNvSpPr>
          <p:nvPr>
            <p:ph type="title"/>
          </p:nvPr>
        </p:nvSpPr>
        <p:spPr>
          <a:xfrm>
            <a:off x="593512" y="-1"/>
            <a:ext cx="5762624" cy="1441451"/>
          </a:xfrm>
        </p:spPr>
        <p:txBody>
          <a:bodyPr/>
          <a:lstStyle/>
          <a:p>
            <a:r>
              <a:rPr lang="sv-SE" smtClean="0"/>
              <a:t>Klicka här för att ändra format</a:t>
            </a:r>
            <a:endParaRPr lang="sv-SE"/>
          </a:p>
        </p:txBody>
      </p:sp>
      <p:cxnSp>
        <p:nvCxnSpPr>
          <p:cNvPr id="3"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500449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p:nvPr>
        </p:nvSpPr>
        <p:spPr>
          <a:xfrm>
            <a:off x="593513" y="1955801"/>
            <a:ext cx="4766944" cy="3780620"/>
          </a:xfrm>
        </p:spPr>
        <p:txBody>
          <a:bodyPr lIns="0" tIns="0" rIns="0" bIns="0">
            <a:noAutofit/>
          </a:bodyPr>
          <a:lstStyle>
            <a:lvl1pPr marL="342859" indent="-342859" algn="l">
              <a:lnSpc>
                <a:spcPct val="90000"/>
              </a:lnSpc>
              <a:buFont typeface="Arial"/>
              <a:buChar char="•"/>
              <a:defRPr sz="2400">
                <a:solidFill>
                  <a:schemeClr val="bg1"/>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2" name="Rubrik 1"/>
          <p:cNvSpPr>
            <a:spLocks noGrp="1"/>
          </p:cNvSpPr>
          <p:nvPr>
            <p:ph type="title"/>
          </p:nvPr>
        </p:nvSpPr>
        <p:spPr>
          <a:xfrm>
            <a:off x="593512" y="-1"/>
            <a:ext cx="5762624" cy="1441451"/>
          </a:xfrm>
        </p:spPr>
        <p:txBody>
          <a:bodyPr/>
          <a:lstStyle/>
          <a:p>
            <a:r>
              <a:rPr lang="sv-SE" smtClean="0"/>
              <a:t>Klicka här för att ändra format</a:t>
            </a:r>
            <a:endParaRPr lang="sv-SE"/>
          </a:p>
        </p:txBody>
      </p:sp>
      <p:sp>
        <p:nvSpPr>
          <p:cNvPr id="6" name="Rektangel med rundade hörn 5"/>
          <p:cNvSpPr/>
          <p:nvPr userDrawn="1"/>
        </p:nvSpPr>
        <p:spPr>
          <a:xfrm>
            <a:off x="6205857" y="1955801"/>
            <a:ext cx="2479040" cy="2479040"/>
          </a:xfrm>
          <a:prstGeom prst="round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defTabSz="457145" hangingPunct="1"/>
            <a:endParaRPr lang="sv-SE" kern="1200">
              <a:solidFill>
                <a:prstClr val="white"/>
              </a:solidFill>
              <a:latin typeface="Calibri"/>
            </a:endParaRPr>
          </a:p>
        </p:txBody>
      </p:sp>
      <p:cxnSp>
        <p:nvCxnSpPr>
          <p:cNvPr id="7" name="Rak 5"/>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940752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3" y="1955801"/>
            <a:ext cx="4766944" cy="3780620"/>
          </a:xfrm>
        </p:spPr>
        <p:txBody>
          <a:bodyPr lIns="0" tIns="0" rIns="0" bIns="0">
            <a:noAutofit/>
          </a:bodyPr>
          <a:lstStyle>
            <a:lvl1pPr marL="396852" marR="0" indent="-342859" algn="l" defTabSz="457145" rtl="0" eaLnBrk="1" fontAlgn="auto" latinLnBrk="0" hangingPunct="1">
              <a:lnSpc>
                <a:spcPct val="100000"/>
              </a:lnSpc>
              <a:spcBef>
                <a:spcPts val="1200"/>
              </a:spcBef>
              <a:spcAft>
                <a:spcPts val="600"/>
              </a:spcAft>
              <a:buClrTx/>
              <a:buSzTx/>
              <a:buFont typeface="Arial"/>
              <a:buChar char="•"/>
              <a:defRPr sz="2400" b="0">
                <a:solidFill>
                  <a:schemeClr val="bg1"/>
                </a:solidFill>
              </a:defRPr>
            </a:lvl1pPr>
            <a:lvl2pPr marL="647922" marR="0" indent="-233972" algn="l" defTabSz="457145" rtl="0" eaLnBrk="1" fontAlgn="auto" latinLnBrk="0" hangingPunct="1">
              <a:lnSpc>
                <a:spcPct val="100000"/>
              </a:lnSpc>
              <a:spcBef>
                <a:spcPts val="200"/>
              </a:spcBef>
              <a:spcAft>
                <a:spcPts val="200"/>
              </a:spcAft>
              <a:buClrTx/>
              <a:buSzPct val="75000"/>
              <a:buFont typeface="Lucida Grande"/>
              <a:buChar char="-"/>
              <a:defRPr sz="1800" baseline="0">
                <a:solidFill>
                  <a:srgbClr val="FFFFFF"/>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sv-SE" smtClean="0"/>
              <a:t>Klicka här för att ändra format på underrubrik i bakgrunden</a:t>
            </a:r>
          </a:p>
          <a:p>
            <a:pPr lvl="1"/>
            <a:r>
              <a:rPr lang="sv-SE" smtClean="0"/>
              <a:t>Test sub bullet</a:t>
            </a:r>
          </a:p>
        </p:txBody>
      </p:sp>
      <p:sp>
        <p:nvSpPr>
          <p:cNvPr id="2" name="Rubrik 1"/>
          <p:cNvSpPr>
            <a:spLocks noGrp="1"/>
          </p:cNvSpPr>
          <p:nvPr>
            <p:ph type="title" hasCustomPrompt="1"/>
          </p:nvPr>
        </p:nvSpPr>
        <p:spPr>
          <a:xfrm>
            <a:off x="593512" y="-1"/>
            <a:ext cx="5762624" cy="1441451"/>
          </a:xfrm>
        </p:spPr>
        <p:txBody>
          <a:bodyPr/>
          <a:lstStyle>
            <a:lvl1pPr>
              <a:defRPr baseline="0"/>
            </a:lvl1pPr>
          </a:lstStyle>
          <a:p>
            <a:r>
              <a:rPr lang="sv-SE" smtClean="0"/>
              <a:t>Blue bullet page</a:t>
            </a:r>
            <a:endParaRPr lang="sv-SE"/>
          </a:p>
        </p:txBody>
      </p:sp>
      <p:cxnSp>
        <p:nvCxnSpPr>
          <p:cNvPr id="4" name="Rak 5"/>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929292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Rubrikbild text">
    <p:bg>
      <p:bgRef idx="1001">
        <a:schemeClr val="bg1"/>
      </p:bgRef>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3" y="1955801"/>
            <a:ext cx="4766944" cy="3780620"/>
          </a:xfrm>
        </p:spPr>
        <p:txBody>
          <a:bodyPr lIns="0" tIns="0" rIns="0" bIns="0">
            <a:noAutofit/>
          </a:bodyPr>
          <a:lstStyle>
            <a:lvl1pPr marL="396852" marR="0" indent="-342859" algn="l" defTabSz="457145" rtl="0" eaLnBrk="1" fontAlgn="auto" latinLnBrk="0" hangingPunct="1">
              <a:lnSpc>
                <a:spcPct val="100000"/>
              </a:lnSpc>
              <a:spcBef>
                <a:spcPts val="1200"/>
              </a:spcBef>
              <a:spcAft>
                <a:spcPts val="600"/>
              </a:spcAft>
              <a:buClrTx/>
              <a:buSzTx/>
              <a:buFont typeface="Arial"/>
              <a:buChar char="•"/>
              <a:defRPr sz="2400" b="0">
                <a:solidFill>
                  <a:srgbClr val="0094CA"/>
                </a:solidFill>
              </a:defRPr>
            </a:lvl1pPr>
            <a:lvl2pPr marL="647922" marR="0" indent="-233972" algn="l" defTabSz="457145" rtl="0" eaLnBrk="1" fontAlgn="auto" latinLnBrk="0" hangingPunct="1">
              <a:lnSpc>
                <a:spcPct val="100000"/>
              </a:lnSpc>
              <a:spcBef>
                <a:spcPts val="200"/>
              </a:spcBef>
              <a:spcAft>
                <a:spcPts val="200"/>
              </a:spcAft>
              <a:buClrTx/>
              <a:buSzPct val="75000"/>
              <a:buFont typeface="Lucida Grande"/>
              <a:buChar char="-"/>
              <a:defRPr sz="1800" baseline="0">
                <a:solidFill>
                  <a:srgbClr val="0094CA"/>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sv-SE" smtClean="0"/>
              <a:t>Klicka här för att ändra format på underrubrik i bakgrunden</a:t>
            </a:r>
          </a:p>
          <a:p>
            <a:pPr lvl="1"/>
            <a:r>
              <a:rPr lang="sv-SE" smtClean="0"/>
              <a:t>Test sub bullet</a:t>
            </a:r>
          </a:p>
        </p:txBody>
      </p:sp>
      <p:sp>
        <p:nvSpPr>
          <p:cNvPr id="2" name="Rubrik 1"/>
          <p:cNvSpPr>
            <a:spLocks noGrp="1"/>
          </p:cNvSpPr>
          <p:nvPr>
            <p:ph type="title" hasCustomPrompt="1"/>
          </p:nvPr>
        </p:nvSpPr>
        <p:spPr>
          <a:xfrm>
            <a:off x="593512" y="-1"/>
            <a:ext cx="5762624" cy="1441451"/>
          </a:xfrm>
        </p:spPr>
        <p:txBody>
          <a:bodyPr/>
          <a:lstStyle>
            <a:lvl1pPr>
              <a:defRPr baseline="0"/>
            </a:lvl1pPr>
          </a:lstStyle>
          <a:p>
            <a:r>
              <a:rPr lang="sv-SE" smtClean="0"/>
              <a:t>White bullet page</a:t>
            </a:r>
            <a:endParaRPr lang="sv-SE"/>
          </a:p>
        </p:txBody>
      </p:sp>
      <p:cxnSp>
        <p:nvCxnSpPr>
          <p:cNvPr id="4" name="Rak 5"/>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1526168"/>
      </p:ext>
    </p:extLst>
  </p:cSld>
  <p:clrMapOvr>
    <a:overrideClrMapping bg1="lt1" tx1="dk1" bg2="lt2" tx2="dk2" accent1="accent1" accent2="accent2" accent3="accent3" accent4="accent4" accent5="accent5" accent6="accent6" hlink="hlink" folHlink="folHlink"/>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Rubrikbild bild">
    <p:spTree>
      <p:nvGrpSpPr>
        <p:cNvPr id="1" name=""/>
        <p:cNvGrpSpPr/>
        <p:nvPr/>
      </p:nvGrpSpPr>
      <p:grpSpPr>
        <a:xfrm>
          <a:off x="0" y="0"/>
          <a:ext cx="0" cy="0"/>
          <a:chOff x="0" y="0"/>
          <a:chExt cx="0" cy="0"/>
        </a:xfrm>
      </p:grpSpPr>
      <p:sp>
        <p:nvSpPr>
          <p:cNvPr id="236" name="Shape 236"/>
          <p:cNvSpPr/>
          <p:nvPr/>
        </p:nvSpPr>
        <p:spPr>
          <a:xfrm>
            <a:off x="-1" y="-3"/>
            <a:ext cx="9144002" cy="1434360"/>
          </a:xfrm>
          <a:prstGeom prst="rect">
            <a:avLst/>
          </a:prstGeom>
          <a:solidFill>
            <a:srgbClr val="0094CA"/>
          </a:solidFill>
          <a:ln w="12700">
            <a:miter lim="400000"/>
          </a:ln>
        </p:spPr>
        <p:txBody>
          <a:bodyPr lIns="45714" tIns="45715" rIns="45714" bIns="45715" anchor="ctr"/>
          <a:lstStyle/>
          <a:p>
            <a:pPr algn="ctr" defTabSz="457062">
              <a:defRPr>
                <a:solidFill>
                  <a:srgbClr val="0094CA"/>
                </a:solidFill>
              </a:defRPr>
            </a:pPr>
            <a:endParaRPr/>
          </a:p>
        </p:txBody>
      </p:sp>
      <p:pic>
        <p:nvPicPr>
          <p:cNvPr id="237" name="image1.png" descr="ESS-vit-logga.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26972" y="378761"/>
            <a:ext cx="1359830" cy="727510"/>
          </a:xfrm>
          <a:prstGeom prst="rect">
            <a:avLst/>
          </a:prstGeom>
          <a:ln w="12700">
            <a:miter lim="400000"/>
          </a:ln>
        </p:spPr>
      </p:pic>
      <p:sp>
        <p:nvSpPr>
          <p:cNvPr id="238" name="Shape 238"/>
          <p:cNvSpPr/>
          <p:nvPr/>
        </p:nvSpPr>
        <p:spPr>
          <a:xfrm>
            <a:off x="-326073" y="1452410"/>
            <a:ext cx="9696396" cy="1"/>
          </a:xfrm>
          <a:prstGeom prst="line">
            <a:avLst/>
          </a:prstGeom>
          <a:ln w="3175">
            <a:solidFill>
              <a:srgbClr val="FFFFFF"/>
            </a:solidFill>
            <a:bevel/>
          </a:ln>
        </p:spPr>
        <p:txBody>
          <a:bodyPr lIns="45714" tIns="45715" rIns="45714" bIns="45715"/>
          <a:lstStyle/>
          <a:p>
            <a:pPr defTabSz="457145">
              <a:defRPr sz="1000">
                <a:latin typeface="+mj-lt"/>
                <a:ea typeface="+mj-ea"/>
                <a:cs typeface="+mj-cs"/>
                <a:sym typeface="Helvetica"/>
              </a:defRPr>
            </a:pPr>
            <a:endParaRPr/>
          </a:p>
        </p:txBody>
      </p:sp>
      <p:grpSp>
        <p:nvGrpSpPr>
          <p:cNvPr id="256" name="Group 256"/>
          <p:cNvGrpSpPr/>
          <p:nvPr/>
        </p:nvGrpSpPr>
        <p:grpSpPr>
          <a:xfrm>
            <a:off x="5147631" y="1176949"/>
            <a:ext cx="3881445" cy="201617"/>
            <a:chOff x="-1" y="0"/>
            <a:chExt cx="3881444" cy="201616"/>
          </a:xfrm>
        </p:grpSpPr>
        <p:pic>
          <p:nvPicPr>
            <p:cNvPr id="239" name="image3.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1600" y="1471"/>
              <a:ext cx="192904" cy="194288"/>
            </a:xfrm>
            <a:prstGeom prst="rect">
              <a:avLst/>
            </a:prstGeom>
            <a:ln w="12700" cap="flat">
              <a:noFill/>
              <a:miter lim="400000"/>
            </a:ln>
            <a:effectLst>
              <a:outerShdw blurRad="76200" dist="38100" dir="2700000" rotWithShape="0">
                <a:srgbClr val="000000">
                  <a:alpha val="40998"/>
                </a:srgbClr>
              </a:outerShdw>
            </a:effectLst>
          </p:spPr>
        </p:pic>
        <p:pic>
          <p:nvPicPr>
            <p:cNvPr id="240" name="image4.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 y="3664"/>
              <a:ext cx="192906" cy="194287"/>
            </a:xfrm>
            <a:prstGeom prst="rect">
              <a:avLst/>
            </a:prstGeom>
            <a:ln w="12700" cap="flat">
              <a:noFill/>
              <a:miter lim="400000"/>
            </a:ln>
            <a:effectLst>
              <a:outerShdw blurRad="76200" dist="38100" dir="2700000" rotWithShape="0">
                <a:srgbClr val="000000">
                  <a:alpha val="40998"/>
                </a:srgbClr>
              </a:outerShdw>
            </a:effectLst>
          </p:spPr>
        </p:pic>
        <p:pic>
          <p:nvPicPr>
            <p:cNvPr id="241" name="image5.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30533" y="6576"/>
              <a:ext cx="192904" cy="194287"/>
            </a:xfrm>
            <a:prstGeom prst="rect">
              <a:avLst/>
            </a:prstGeom>
            <a:ln w="12700" cap="flat">
              <a:noFill/>
              <a:miter lim="400000"/>
            </a:ln>
            <a:effectLst>
              <a:outerShdw blurRad="76200" dist="38100" dir="2700000" rotWithShape="0">
                <a:srgbClr val="000000">
                  <a:alpha val="40998"/>
                </a:srgbClr>
              </a:outerShdw>
            </a:effectLst>
          </p:spPr>
        </p:pic>
        <p:pic>
          <p:nvPicPr>
            <p:cNvPr id="242" name="image6.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22133" y="5856"/>
              <a:ext cx="192905" cy="194287"/>
            </a:xfrm>
            <a:prstGeom prst="rect">
              <a:avLst/>
            </a:prstGeom>
            <a:ln w="12700" cap="flat">
              <a:noFill/>
              <a:miter lim="400000"/>
            </a:ln>
            <a:effectLst>
              <a:outerShdw blurRad="76200" dist="38100" dir="2700000" rotWithShape="0">
                <a:srgbClr val="000000">
                  <a:alpha val="40998"/>
                </a:srgbClr>
              </a:outerShdw>
            </a:effectLst>
          </p:spPr>
        </p:pic>
        <p:pic>
          <p:nvPicPr>
            <p:cNvPr id="243" name="image7.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227470" y="1471"/>
              <a:ext cx="192905" cy="194288"/>
            </a:xfrm>
            <a:prstGeom prst="rect">
              <a:avLst/>
            </a:prstGeom>
            <a:ln w="12700" cap="flat">
              <a:noFill/>
              <a:miter lim="400000"/>
            </a:ln>
            <a:effectLst>
              <a:outerShdw blurRad="76200" dist="38100" dir="2700000" rotWithShape="0">
                <a:srgbClr val="000000">
                  <a:alpha val="40998"/>
                </a:srgbClr>
              </a:outerShdw>
            </a:effectLst>
          </p:spPr>
        </p:pic>
        <p:pic>
          <p:nvPicPr>
            <p:cNvPr id="244" name="image8.pn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535870" y="1471"/>
              <a:ext cx="192904" cy="194288"/>
            </a:xfrm>
            <a:prstGeom prst="rect">
              <a:avLst/>
            </a:prstGeom>
            <a:ln w="12700" cap="flat">
              <a:noFill/>
              <a:miter lim="400000"/>
            </a:ln>
            <a:effectLst>
              <a:outerShdw blurRad="76200" dist="38100" dir="2700000" rotWithShape="0">
                <a:srgbClr val="000000">
                  <a:alpha val="40998"/>
                </a:srgbClr>
              </a:outerShdw>
            </a:effectLst>
          </p:spPr>
        </p:pic>
        <p:pic>
          <p:nvPicPr>
            <p:cNvPr id="245" name="image9.png"/>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305336" y="1471"/>
              <a:ext cx="192905" cy="194288"/>
            </a:xfrm>
            <a:prstGeom prst="rect">
              <a:avLst/>
            </a:prstGeom>
            <a:ln w="12700" cap="flat">
              <a:noFill/>
              <a:miter lim="400000"/>
            </a:ln>
            <a:effectLst>
              <a:outerShdw blurRad="76200" dist="38100" dir="2700000" rotWithShape="0">
                <a:srgbClr val="000000">
                  <a:alpha val="40998"/>
                </a:srgbClr>
              </a:outerShdw>
            </a:effectLst>
          </p:spPr>
        </p:pic>
        <p:pic>
          <p:nvPicPr>
            <p:cNvPr id="246" name="image10.png"/>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844270" y="7328"/>
              <a:ext cx="192904" cy="194289"/>
            </a:xfrm>
            <a:prstGeom prst="rect">
              <a:avLst/>
            </a:prstGeom>
            <a:ln w="12700" cap="flat">
              <a:noFill/>
              <a:miter lim="400000"/>
            </a:ln>
            <a:effectLst>
              <a:outerShdw blurRad="76200" dist="38100" dir="2700000" rotWithShape="0">
                <a:srgbClr val="000000">
                  <a:alpha val="40998"/>
                </a:srgbClr>
              </a:outerShdw>
            </a:effectLst>
          </p:spPr>
        </p:pic>
        <p:pic>
          <p:nvPicPr>
            <p:cNvPr id="247" name="image11.png"/>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3458005" y="3664"/>
              <a:ext cx="192906" cy="194287"/>
            </a:xfrm>
            <a:prstGeom prst="rect">
              <a:avLst/>
            </a:prstGeom>
            <a:ln w="12700" cap="flat">
              <a:noFill/>
              <a:miter lim="400000"/>
            </a:ln>
            <a:effectLst>
              <a:outerShdw blurRad="76200" dist="38100" dir="2700000" rotWithShape="0">
                <a:srgbClr val="000000">
                  <a:alpha val="40998"/>
                </a:srgbClr>
              </a:outerShdw>
            </a:effectLst>
          </p:spPr>
        </p:pic>
        <p:pic>
          <p:nvPicPr>
            <p:cNvPr id="248" name="image12.png"/>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1152666" y="5856"/>
              <a:ext cx="192905" cy="194287"/>
            </a:xfrm>
            <a:prstGeom prst="rect">
              <a:avLst/>
            </a:prstGeom>
            <a:ln w="12700" cap="flat">
              <a:noFill/>
              <a:miter lim="400000"/>
            </a:ln>
            <a:effectLst>
              <a:outerShdw blurRad="76200" dist="38100" dir="2700000" rotWithShape="0">
                <a:srgbClr val="000000">
                  <a:alpha val="40998"/>
                </a:srgbClr>
              </a:outerShdw>
            </a:effectLst>
          </p:spPr>
        </p:pic>
        <p:pic>
          <p:nvPicPr>
            <p:cNvPr id="249" name="image13.png"/>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2074803" y="1471"/>
              <a:ext cx="192904" cy="194288"/>
            </a:xfrm>
            <a:prstGeom prst="rect">
              <a:avLst/>
            </a:prstGeom>
            <a:ln w="12700" cap="flat">
              <a:noFill/>
              <a:miter lim="400000"/>
            </a:ln>
            <a:effectLst>
              <a:outerShdw blurRad="76200" dist="38100" dir="2700000" rotWithShape="0">
                <a:srgbClr val="000000">
                  <a:alpha val="40998"/>
                </a:srgbClr>
              </a:outerShdw>
            </a:effectLst>
          </p:spPr>
        </p:pic>
        <p:pic>
          <p:nvPicPr>
            <p:cNvPr id="250" name="image14.png"/>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1614130" y="-1"/>
              <a:ext cx="192510" cy="194287"/>
            </a:xfrm>
            <a:prstGeom prst="rect">
              <a:avLst/>
            </a:prstGeom>
            <a:ln w="12700" cap="flat">
              <a:noFill/>
              <a:miter lim="400000"/>
            </a:ln>
            <a:effectLst>
              <a:outerShdw blurRad="76200" dist="38100" dir="2700000" rotWithShape="0">
                <a:srgbClr val="000000">
                  <a:alpha val="40998"/>
                </a:srgbClr>
              </a:outerShdw>
            </a:effectLst>
          </p:spPr>
        </p:pic>
        <p:pic>
          <p:nvPicPr>
            <p:cNvPr id="251" name="image15.png"/>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2766403" y="1471"/>
              <a:ext cx="192905" cy="194288"/>
            </a:xfrm>
            <a:prstGeom prst="rect">
              <a:avLst/>
            </a:prstGeom>
            <a:ln w="12700" cap="flat">
              <a:noFill/>
              <a:miter lim="400000"/>
            </a:ln>
            <a:effectLst>
              <a:outerShdw blurRad="76200" dist="38100" dir="2700000" rotWithShape="0">
                <a:srgbClr val="000000">
                  <a:alpha val="40998"/>
                </a:srgbClr>
              </a:outerShdw>
            </a:effectLst>
          </p:spPr>
        </p:pic>
        <p:pic>
          <p:nvPicPr>
            <p:cNvPr id="252" name="image16.png"/>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1383200" y="1471"/>
              <a:ext cx="192905" cy="194288"/>
            </a:xfrm>
            <a:prstGeom prst="rect">
              <a:avLst/>
            </a:prstGeom>
            <a:ln w="12700" cap="flat">
              <a:noFill/>
              <a:miter lim="400000"/>
            </a:ln>
            <a:effectLst>
              <a:outerShdw blurRad="76200" dist="38100" dir="2700000" rotWithShape="0">
                <a:srgbClr val="000000">
                  <a:alpha val="40998"/>
                </a:srgbClr>
              </a:outerShdw>
            </a:effectLst>
          </p:spPr>
        </p:pic>
        <p:pic>
          <p:nvPicPr>
            <p:cNvPr id="253" name="image17.png"/>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2996936" y="1471"/>
              <a:ext cx="192906" cy="194288"/>
            </a:xfrm>
            <a:prstGeom prst="rect">
              <a:avLst/>
            </a:prstGeom>
            <a:ln w="12700" cap="flat">
              <a:noFill/>
              <a:miter lim="400000"/>
            </a:ln>
            <a:effectLst>
              <a:outerShdw blurRad="76200" dist="38100" dir="2700000" rotWithShape="0">
                <a:srgbClr val="000000">
                  <a:alpha val="40998"/>
                </a:srgbClr>
              </a:outerShdw>
            </a:effectLst>
          </p:spPr>
        </p:pic>
        <p:pic>
          <p:nvPicPr>
            <p:cNvPr id="254" name="image18.png"/>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461066" y="6576"/>
              <a:ext cx="192905" cy="194287"/>
            </a:xfrm>
            <a:prstGeom prst="rect">
              <a:avLst/>
            </a:prstGeom>
            <a:ln w="12700" cap="flat">
              <a:noFill/>
              <a:miter lim="400000"/>
            </a:ln>
            <a:effectLst>
              <a:outerShdw blurRad="76200" dist="38100" dir="2700000" rotWithShape="0">
                <a:srgbClr val="000000">
                  <a:alpha val="40998"/>
                </a:srgbClr>
              </a:outerShdw>
            </a:effectLst>
          </p:spPr>
        </p:pic>
        <p:pic>
          <p:nvPicPr>
            <p:cNvPr id="255" name="image19.png"/>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3688538" y="3664"/>
              <a:ext cx="192906" cy="194287"/>
            </a:xfrm>
            <a:prstGeom prst="rect">
              <a:avLst/>
            </a:prstGeom>
            <a:ln w="12700" cap="flat">
              <a:noFill/>
              <a:miter lim="400000"/>
            </a:ln>
            <a:effectLst>
              <a:outerShdw blurRad="76200" dist="38100" dir="2700000" rotWithShape="0">
                <a:srgbClr val="000000">
                  <a:alpha val="40998"/>
                </a:srgbClr>
              </a:outerShdw>
            </a:effectLst>
          </p:spPr>
        </p:pic>
      </p:grpSp>
      <p:sp>
        <p:nvSpPr>
          <p:cNvPr id="257" name="Shape 257"/>
          <p:cNvSpPr>
            <a:spLocks noGrp="1"/>
          </p:cNvSpPr>
          <p:nvPr>
            <p:ph type="title"/>
          </p:nvPr>
        </p:nvSpPr>
        <p:spPr>
          <a:xfrm>
            <a:off x="593510" y="-1"/>
            <a:ext cx="5762628" cy="1441452"/>
          </a:xfrm>
          <a:prstGeom prst="rect">
            <a:avLst/>
          </a:prstGeom>
        </p:spPr>
        <p:txBody>
          <a:bodyPr lIns="0" tIns="0" rIns="0" bIns="0">
            <a:noAutofit/>
          </a:bodyPr>
          <a:lstStyle>
            <a:lvl1pPr algn="l" defTabSz="457062">
              <a:defRPr sz="2600">
                <a:solidFill>
                  <a:srgbClr val="FFFFFF"/>
                </a:solidFill>
              </a:defRPr>
            </a:lvl1pPr>
          </a:lstStyle>
          <a:p>
            <a:r>
              <a:t>Title Text</a:t>
            </a:r>
          </a:p>
        </p:txBody>
      </p:sp>
      <p:sp>
        <p:nvSpPr>
          <p:cNvPr id="258" name="Shape 258"/>
          <p:cNvSpPr>
            <a:spLocks noGrp="1"/>
          </p:cNvSpPr>
          <p:nvPr>
            <p:ph type="sldNum" sz="quarter" idx="2"/>
          </p:nvPr>
        </p:nvSpPr>
        <p:spPr>
          <a:xfrm>
            <a:off x="6553200" y="6233252"/>
            <a:ext cx="2133600" cy="246219"/>
          </a:xfrm>
          <a:prstGeom prst="rect">
            <a:avLst/>
          </a:prstGeom>
        </p:spPr>
        <p:txBody>
          <a:bodyPr wrap="square" lIns="45714" tIns="45714" rIns="45714" bIns="45714"/>
          <a:lstStyle>
            <a:lvl1pPr defTabSz="914290">
              <a:defRPr sz="1000"/>
            </a:lvl1p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8913" y="1"/>
            <a:ext cx="6067426" cy="1441531"/>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569994" y="1964946"/>
            <a:ext cx="6536399" cy="4038981"/>
          </a:xfrm>
        </p:spPr>
        <p:txBody>
          <a:bodyPr/>
          <a:lstStyle>
            <a:lvl1pPr marL="0" indent="0">
              <a:buNone/>
            </a:lvl1pPr>
            <a:lvl2pPr marL="457145" indent="0">
              <a:buNone/>
            </a:lvl2pPr>
            <a:lvl3pPr marL="914290" indent="0">
              <a:buNone/>
            </a:lvl3pPr>
            <a:lvl4pPr marL="1371435" indent="0">
              <a:buNone/>
            </a:lvl4pPr>
            <a:lvl5pPr marL="1828581" indent="0">
              <a:buNone/>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045A6A15-A2C2-0E41-9DE4-010C0B0B3333}" type="datetime1">
              <a:rPr lang="sv-SE" smtClean="0"/>
              <a:pPr/>
              <a:t>2017-12-05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pPr/>
              <a:t>‹#›</a:t>
            </a:fld>
            <a:endParaRPr lang="sv-SE"/>
          </a:p>
        </p:txBody>
      </p:sp>
      <p:cxnSp>
        <p:nvCxnSpPr>
          <p:cNvPr id="7"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435414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1"/>
            <a:ext cx="7772400" cy="1362075"/>
          </a:xfrm>
          <a:prstGeom prst="rect">
            <a:avLst/>
          </a:prstGeo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74CAB1DA-B944-6140-B7F5-AB5049DAE69B}" type="datetime1">
              <a:rPr lang="sv-SE" smtClean="0"/>
              <a:pPr/>
              <a:t>2017-12-05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pPr/>
              <a:t>‹#›</a:t>
            </a:fld>
            <a:endParaRPr lang="sv-SE"/>
          </a:p>
        </p:txBody>
      </p:sp>
      <p:cxnSp>
        <p:nvCxnSpPr>
          <p:cNvPr id="7"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796219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17569FA7-588D-F242-B226-5AB564D508AA}" type="datetime1">
              <a:rPr lang="sv-SE" smtClean="0"/>
              <a:pPr/>
              <a:t>2017-12-05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pPr/>
              <a:t>‹#›</a:t>
            </a:fld>
            <a:endParaRPr lang="sv-SE"/>
          </a:p>
        </p:txBody>
      </p:sp>
      <p:cxnSp>
        <p:nvCxnSpPr>
          <p:cNvPr id="8"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1843381"/>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6" y="1535113"/>
            <a:ext cx="4041775"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3CFDDC82-EAE6-AF49-8201-FFCF32064398}" type="datetime1">
              <a:rPr lang="sv-SE" smtClean="0"/>
              <a:pPr/>
              <a:t>2017-12-05</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038C62C7-F79B-CD4A-A5DF-5683BBEC4A65}" type="slidenum">
              <a:rPr lang="sv-SE" smtClean="0"/>
              <a:pPr/>
              <a:t>‹#›</a:t>
            </a:fld>
            <a:endParaRPr lang="sv-SE"/>
          </a:p>
        </p:txBody>
      </p:sp>
      <p:cxnSp>
        <p:nvCxnSpPr>
          <p:cNvPr id="10"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719565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E485DCD4-91F4-4C4C-B804-E8D3D9779EF3}" type="datetime1">
              <a:rPr lang="sv-SE" smtClean="0"/>
              <a:pPr/>
              <a:t>2017-12-05</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038C62C7-F79B-CD4A-A5DF-5683BBEC4A65}" type="slidenum">
              <a:rPr lang="sv-SE" smtClean="0"/>
              <a:pPr/>
              <a:t>‹#›</a:t>
            </a:fld>
            <a:endParaRPr lang="sv-SE"/>
          </a:p>
        </p:txBody>
      </p:sp>
      <p:cxnSp>
        <p:nvCxnSpPr>
          <p:cNvPr id="6"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93082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A1AB6FA8-2747-8B48-B875-7188D7D52357}" type="datetime1">
              <a:rPr lang="sv-SE" smtClean="0"/>
              <a:pPr/>
              <a:t>2017-12-05</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038C62C7-F79B-CD4A-A5DF-5683BBEC4A65}" type="slidenum">
              <a:rPr lang="sv-SE" smtClean="0"/>
              <a:pPr/>
              <a:t>‹#›</a:t>
            </a:fld>
            <a:endParaRPr lang="sv-SE"/>
          </a:p>
        </p:txBody>
      </p:sp>
    </p:spTree>
    <p:extLst>
      <p:ext uri="{BB962C8B-B14F-4D97-AF65-F5344CB8AC3E}">
        <p14:creationId xmlns:p14="http://schemas.microsoft.com/office/powerpoint/2010/main" val="24283270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73050"/>
            <a:ext cx="3008313" cy="1162050"/>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1" y="1435101"/>
            <a:ext cx="3008313" cy="4691063"/>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968581D5-AA54-714D-95DB-FC2D521B139D}" type="datetime1">
              <a:rPr lang="sv-SE" smtClean="0"/>
              <a:pPr/>
              <a:t>2017-12-05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pPr/>
              <a:t>‹#›</a:t>
            </a:fld>
            <a:endParaRPr lang="sv-SE"/>
          </a:p>
        </p:txBody>
      </p:sp>
    </p:spTree>
    <p:extLst>
      <p:ext uri="{BB962C8B-B14F-4D97-AF65-F5344CB8AC3E}">
        <p14:creationId xmlns:p14="http://schemas.microsoft.com/office/powerpoint/2010/main" val="54260985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145" indent="0">
              <a:buNone/>
              <a:defRPr sz="2800"/>
            </a:lvl2pPr>
            <a:lvl3pPr marL="914290" indent="0">
              <a:buNone/>
              <a:defRPr sz="2400"/>
            </a:lvl3pPr>
            <a:lvl4pPr marL="1371435" indent="0">
              <a:buNone/>
              <a:defRPr sz="2000"/>
            </a:lvl4pPr>
            <a:lvl5pPr marL="1828581" indent="0">
              <a:buNone/>
              <a:defRPr sz="2000"/>
            </a:lvl5pPr>
            <a:lvl6pPr marL="2285726" indent="0">
              <a:buNone/>
              <a:defRPr sz="2000"/>
            </a:lvl6pPr>
            <a:lvl7pPr marL="2742871" indent="0">
              <a:buNone/>
              <a:defRPr sz="2000"/>
            </a:lvl7pPr>
            <a:lvl8pPr marL="3200016" indent="0">
              <a:buNone/>
              <a:defRPr sz="2000"/>
            </a:lvl8pPr>
            <a:lvl9pPr marL="3657161"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8DB87EBA-003E-894C-98C0-8C1EF1E9C0CE}" type="datetime1">
              <a:rPr lang="sv-SE" smtClean="0"/>
              <a:pPr/>
              <a:t>2017-12-05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pPr/>
              <a:t>‹#›</a:t>
            </a:fld>
            <a:endParaRPr lang="sv-SE"/>
          </a:p>
        </p:txBody>
      </p:sp>
      <p:cxnSp>
        <p:nvCxnSpPr>
          <p:cNvPr id="8"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347534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BFF401DC-9CB6-C94C-A035-AE4D557374BC}" type="datetime1">
              <a:rPr lang="sv-SE" smtClean="0"/>
              <a:pPr/>
              <a:t>2017-12-05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pPr/>
              <a:t>‹#›</a:t>
            </a:fld>
            <a:endParaRPr lang="sv-SE"/>
          </a:p>
        </p:txBody>
      </p:sp>
    </p:spTree>
    <p:extLst>
      <p:ext uri="{BB962C8B-B14F-4D97-AF65-F5344CB8AC3E}">
        <p14:creationId xmlns:p14="http://schemas.microsoft.com/office/powerpoint/2010/main" val="3579247252"/>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9"/>
            <a:ext cx="2057400" cy="5851525"/>
          </a:xfrm>
          <a:prstGeom prst="rect">
            <a:avLst/>
          </a:prstGeo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9"/>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CF5BB0AE-5A3A-F04D-A9F3-EAE846CBBB6B}" type="datetime1">
              <a:rPr lang="sv-SE" smtClean="0"/>
              <a:pPr/>
              <a:t>2017-12-05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pPr/>
              <a:t>‹#›</a:t>
            </a:fld>
            <a:endParaRPr lang="sv-SE"/>
          </a:p>
        </p:txBody>
      </p:sp>
    </p:spTree>
    <p:extLst>
      <p:ext uri="{BB962C8B-B14F-4D97-AF65-F5344CB8AC3E}">
        <p14:creationId xmlns:p14="http://schemas.microsoft.com/office/powerpoint/2010/main" val="236563710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65" name="Shape 265"/>
          <p:cNvSpPr/>
          <p:nvPr/>
        </p:nvSpPr>
        <p:spPr>
          <a:xfrm>
            <a:off x="0" y="-1"/>
            <a:ext cx="9144000" cy="1434356"/>
          </a:xfrm>
          <a:prstGeom prst="rect">
            <a:avLst/>
          </a:prstGeom>
          <a:solidFill>
            <a:srgbClr val="0094CA"/>
          </a:solidFill>
          <a:ln w="12700">
            <a:miter lim="400000"/>
          </a:ln>
        </p:spPr>
        <p:txBody>
          <a:bodyPr lIns="45714" tIns="45715" rIns="45714" bIns="45715" anchor="ctr"/>
          <a:lstStyle/>
          <a:p>
            <a:pPr algn="ctr" defTabSz="914208">
              <a:defRPr>
                <a:solidFill>
                  <a:srgbClr val="0094CA"/>
                </a:solidFill>
              </a:defRPr>
            </a:pPr>
            <a:endParaRPr/>
          </a:p>
        </p:txBody>
      </p:sp>
      <p:sp>
        <p:nvSpPr>
          <p:cNvPr id="266" name="Shape 266"/>
          <p:cNvSpPr>
            <a:spLocks noGrp="1"/>
          </p:cNvSpPr>
          <p:nvPr>
            <p:ph type="title"/>
          </p:nvPr>
        </p:nvSpPr>
        <p:spPr>
          <a:xfrm>
            <a:off x="457207" y="274649"/>
            <a:ext cx="7139137" cy="1143001"/>
          </a:xfrm>
          <a:prstGeom prst="rect">
            <a:avLst/>
          </a:prstGeom>
        </p:spPr>
        <p:txBody>
          <a:bodyPr lIns="45710" tIns="45710" rIns="45710" bIns="45710"/>
          <a:lstStyle>
            <a:lvl1pPr algn="l" defTabSz="914208">
              <a:defRPr sz="3200">
                <a:solidFill>
                  <a:srgbClr val="FFFFFF"/>
                </a:solidFill>
              </a:defRPr>
            </a:lvl1pPr>
          </a:lstStyle>
          <a:p>
            <a:r>
              <a:t>Title Text</a:t>
            </a:r>
          </a:p>
        </p:txBody>
      </p:sp>
      <p:sp>
        <p:nvSpPr>
          <p:cNvPr id="267" name="Shape 267"/>
          <p:cNvSpPr>
            <a:spLocks noGrp="1"/>
          </p:cNvSpPr>
          <p:nvPr>
            <p:ph type="body" idx="1"/>
          </p:nvPr>
        </p:nvSpPr>
        <p:spPr>
          <a:xfrm>
            <a:off x="457200" y="1600206"/>
            <a:ext cx="8229600" cy="4525963"/>
          </a:xfrm>
          <a:prstGeom prst="rect">
            <a:avLst/>
          </a:prstGeom>
        </p:spPr>
        <p:txBody>
          <a:bodyPr lIns="45710" tIns="45710" rIns="45710" bIns="45710"/>
          <a:lstStyle>
            <a:lvl1pPr marL="342829" indent="-342829" defTabSz="914208">
              <a:spcBef>
                <a:spcPts val="600"/>
              </a:spcBef>
              <a:defRPr sz="2800"/>
            </a:lvl1pPr>
            <a:lvl2pPr marL="790409" indent="-333305" defTabSz="914208">
              <a:spcBef>
                <a:spcPts val="600"/>
              </a:spcBef>
              <a:defRPr sz="2800"/>
            </a:lvl2pPr>
            <a:lvl3pPr marL="1234182" indent="-319972" defTabSz="914208">
              <a:spcBef>
                <a:spcPts val="600"/>
              </a:spcBef>
              <a:defRPr sz="2800"/>
            </a:lvl3pPr>
            <a:lvl4pPr marL="1726838" indent="-355524" defTabSz="914208">
              <a:spcBef>
                <a:spcPts val="600"/>
              </a:spcBef>
              <a:defRPr sz="2800"/>
            </a:lvl4pPr>
            <a:lvl5pPr marL="2148391" indent="-319972" defTabSz="914208">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268" name="Shape 268"/>
          <p:cNvSpPr>
            <a:spLocks noGrp="1"/>
          </p:cNvSpPr>
          <p:nvPr>
            <p:ph type="sldNum" sz="quarter" idx="2"/>
          </p:nvPr>
        </p:nvSpPr>
        <p:spPr>
          <a:xfrm>
            <a:off x="8413540" y="6400431"/>
            <a:ext cx="273262" cy="276989"/>
          </a:xfrm>
          <a:prstGeom prst="rect">
            <a:avLst/>
          </a:prstGeom>
        </p:spPr>
        <p:txBody>
          <a:bodyPr lIns="45710" tIns="45710" rIns="45710" bIns="45710"/>
          <a:lstStyle>
            <a:lvl1pPr defTabSz="914208"/>
          </a:lstStyle>
          <a:p>
            <a:fld id="{86CB4B4D-7CA3-9044-876B-883B54F8677D}" type="slidenum">
              <a:t>‹#›</a:t>
            </a:fld>
            <a:endParaRPr/>
          </a:p>
        </p:txBody>
      </p:sp>
      <p:pic>
        <p:nvPicPr>
          <p:cNvPr id="269" name="image1.png" descr="ESS-vit-logga.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94008" y="319541"/>
            <a:ext cx="1370481" cy="733207"/>
          </a:xfrm>
          <a:prstGeom prst="rect">
            <a:avLst/>
          </a:prstGeom>
          <a:ln w="12700">
            <a:miter lim="400000"/>
          </a:ln>
        </p:spPr>
      </p:pic>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läng">
    <p:bg>
      <p:bgPr>
        <a:solidFill>
          <a:srgbClr val="0094CA"/>
        </a:solidFill>
        <a:effectLst/>
      </p:bgPr>
    </p:bg>
    <p:spTree>
      <p:nvGrpSpPr>
        <p:cNvPr id="1" name=""/>
        <p:cNvGrpSpPr/>
        <p:nvPr/>
      </p:nvGrpSpPr>
      <p:grpSpPr>
        <a:xfrm>
          <a:off x="0" y="0"/>
          <a:ext cx="0" cy="0"/>
          <a:chOff x="0" y="0"/>
          <a:chExt cx="0" cy="0"/>
        </a:xfrm>
      </p:grpSpPr>
      <p:sp>
        <p:nvSpPr>
          <p:cNvPr id="7" name="Rektangel 6"/>
          <p:cNvSpPr/>
          <p:nvPr userDrawn="1"/>
        </p:nvSpPr>
        <p:spPr>
          <a:xfrm>
            <a:off x="0" y="1"/>
            <a:ext cx="9144000" cy="168274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defTabSz="457145" hangingPunct="1"/>
            <a:endParaRPr lang="sv-SE" kern="1200">
              <a:solidFill>
                <a:srgbClr val="0094CA"/>
              </a:solidFill>
              <a:latin typeface="Calibri"/>
            </a:endParaRPr>
          </a:p>
        </p:txBody>
      </p:sp>
      <p:pic>
        <p:nvPicPr>
          <p:cNvPr id="11" name="Bildobjekt 10" descr="ESS-logga-blå.png"/>
          <p:cNvPicPr>
            <a:picLocks noChangeAspect="1"/>
          </p:cNvPicPr>
          <p:nvPr userDrawn="1"/>
        </p:nvPicPr>
        <p:blipFill>
          <a:blip r:embed="rId2">
            <a:extLst>
              <a:ext uri="{28A0092B-C50C-407E-A947-70E740481C1C}">
                <a14:useLocalDpi xmlns:a14="http://schemas.microsoft.com/office/drawing/2010/main" val="0"/>
              </a:ext>
            </a:extLst>
          </a:blip>
          <a:stretch/>
        </p:blipFill>
        <p:spPr>
          <a:xfrm>
            <a:off x="6902756" y="362809"/>
            <a:ext cx="1728000" cy="924480"/>
          </a:xfrm>
          <a:prstGeom prst="rect">
            <a:avLst/>
          </a:prstGeom>
        </p:spPr>
      </p:pic>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CEA79773-FC84-AC4D-9D28-F5B786E3C95F}" type="datetime1">
              <a:rPr lang="sv-SE" smtClean="0"/>
              <a:pPr/>
              <a:t>2017-12-05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pPr/>
              <a:t>‹#›</a:t>
            </a:fld>
            <a:endParaRPr lang="sv-SE"/>
          </a:p>
        </p:txBody>
      </p:sp>
      <p:sp>
        <p:nvSpPr>
          <p:cNvPr id="9" name="Rubrik 1"/>
          <p:cNvSpPr>
            <a:spLocks noGrp="1"/>
          </p:cNvSpPr>
          <p:nvPr>
            <p:ph type="ctrTitle"/>
          </p:nvPr>
        </p:nvSpPr>
        <p:spPr>
          <a:xfrm>
            <a:off x="622139" y="130719"/>
            <a:ext cx="6290083" cy="1470025"/>
          </a:xfrm>
          <a:prstGeom prst="rect">
            <a:avLst/>
          </a:prstGeom>
          <a:noFill/>
        </p:spPr>
        <p:txBody>
          <a:bodyPr>
            <a:normAutofit/>
          </a:bodyPr>
          <a:lstStyle>
            <a:lvl1pPr algn="l">
              <a:defRPr sz="4000">
                <a:solidFill>
                  <a:srgbClr val="0094CA"/>
                </a:solidFill>
              </a:defRPr>
            </a:lvl1pPr>
          </a:lstStyle>
          <a:p>
            <a:r>
              <a:rPr lang="sv-SE" smtClean="0"/>
              <a:t>Klicka här för att ändra format</a:t>
            </a:r>
            <a:endParaRPr lang="sv-SE"/>
          </a:p>
        </p:txBody>
      </p:sp>
    </p:spTree>
    <p:extLst>
      <p:ext uri="{BB962C8B-B14F-4D97-AF65-F5344CB8AC3E}">
        <p14:creationId xmlns:p14="http://schemas.microsoft.com/office/powerpoint/2010/main" val="279074424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sv-SE"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sv-SE" smtClean="0"/>
              <a:t>Click to edit Master subtitle style</a:t>
            </a:r>
            <a:endParaRPr lang="sv-SE"/>
          </a:p>
        </p:txBody>
      </p:sp>
      <p:sp>
        <p:nvSpPr>
          <p:cNvPr id="4" name="Date Placeholder 3"/>
          <p:cNvSpPr>
            <a:spLocks noGrp="1"/>
          </p:cNvSpPr>
          <p:nvPr>
            <p:ph type="dt" sz="half" idx="10"/>
          </p:nvPr>
        </p:nvSpPr>
        <p:spPr/>
        <p:txBody>
          <a:bodyPr/>
          <a:lstStyle/>
          <a:p>
            <a:fld id="{136BC8AF-8001-1E43-8EF9-7E94DB65C1E0}" type="datetime1">
              <a:rPr lang="en-GB" smtClean="0"/>
              <a:t>05/12/2017</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7" name="Bildobjekt 7"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08304" y="260649"/>
            <a:ext cx="1656184" cy="886059"/>
          </a:xfrm>
          <a:prstGeom prst="rect">
            <a:avLst/>
          </a:prstGeom>
        </p:spPr>
      </p:pic>
    </p:spTree>
    <p:extLst>
      <p:ext uri="{BB962C8B-B14F-4D97-AF65-F5344CB8AC3E}">
        <p14:creationId xmlns:p14="http://schemas.microsoft.com/office/powerpoint/2010/main" val="4138241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3_Rubrikbild text">
    <p:spTree>
      <p:nvGrpSpPr>
        <p:cNvPr id="1" name=""/>
        <p:cNvGrpSpPr/>
        <p:nvPr/>
      </p:nvGrpSpPr>
      <p:grpSpPr>
        <a:xfrm>
          <a:off x="0" y="0"/>
          <a:ext cx="0" cy="0"/>
          <a:chOff x="0" y="0"/>
          <a:chExt cx="0" cy="0"/>
        </a:xfrm>
      </p:grpSpPr>
      <p:sp>
        <p:nvSpPr>
          <p:cNvPr id="287" name="Shape 287"/>
          <p:cNvSpPr/>
          <p:nvPr/>
        </p:nvSpPr>
        <p:spPr>
          <a:xfrm>
            <a:off x="0" y="0"/>
            <a:ext cx="9144000" cy="1434358"/>
          </a:xfrm>
          <a:prstGeom prst="rect">
            <a:avLst/>
          </a:prstGeom>
          <a:solidFill>
            <a:srgbClr val="0094CA"/>
          </a:solidFill>
          <a:ln w="12700">
            <a:miter lim="400000"/>
          </a:ln>
        </p:spPr>
        <p:txBody>
          <a:bodyPr lIns="45714" tIns="45715" rIns="45714" bIns="45715" anchor="ctr"/>
          <a:lstStyle/>
          <a:p>
            <a:pPr algn="ctr" defTabSz="457059">
              <a:defRPr>
                <a:solidFill>
                  <a:srgbClr val="0094CA"/>
                </a:solidFill>
              </a:defRPr>
            </a:pPr>
            <a:endParaRPr/>
          </a:p>
        </p:txBody>
      </p:sp>
      <p:pic>
        <p:nvPicPr>
          <p:cNvPr id="288" name="image1.png" descr="ESS-vit-logga.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26972" y="378773"/>
            <a:ext cx="1359830" cy="727509"/>
          </a:xfrm>
          <a:prstGeom prst="rect">
            <a:avLst/>
          </a:prstGeom>
          <a:ln w="12700">
            <a:miter lim="400000"/>
          </a:ln>
        </p:spPr>
      </p:pic>
      <p:sp>
        <p:nvSpPr>
          <p:cNvPr id="289" name="Shape 289"/>
          <p:cNvSpPr>
            <a:spLocks noGrp="1"/>
          </p:cNvSpPr>
          <p:nvPr>
            <p:ph type="body" sz="half" idx="1"/>
          </p:nvPr>
        </p:nvSpPr>
        <p:spPr>
          <a:xfrm>
            <a:off x="593514" y="1955800"/>
            <a:ext cx="4766946" cy="4902202"/>
          </a:xfrm>
          <a:prstGeom prst="rect">
            <a:avLst/>
          </a:prstGeom>
        </p:spPr>
        <p:txBody>
          <a:bodyPr lIns="0" tIns="0" rIns="0" bIns="0"/>
          <a:lstStyle>
            <a:lvl1pPr marL="396777" indent="-342795" defTabSz="457059">
              <a:spcBef>
                <a:spcPts val="1200"/>
              </a:spcBef>
              <a:defRPr sz="2400">
                <a:solidFill>
                  <a:srgbClr val="0094CA"/>
                </a:solidFill>
              </a:defRPr>
            </a:lvl1pPr>
            <a:lvl2pPr marL="725776" indent="-311905" defTabSz="457059">
              <a:spcBef>
                <a:spcPts val="1200"/>
              </a:spcBef>
              <a:buSzPct val="75000"/>
              <a:buChar char="-"/>
              <a:defRPr sz="2400">
                <a:solidFill>
                  <a:srgbClr val="0094CA"/>
                </a:solidFill>
              </a:defRPr>
            </a:lvl2pPr>
            <a:lvl3pPr marL="0" indent="0" defTabSz="457059">
              <a:spcBef>
                <a:spcPts val="1200"/>
              </a:spcBef>
              <a:buSzTx/>
              <a:buNone/>
              <a:defRPr sz="2400">
                <a:solidFill>
                  <a:srgbClr val="0094CA"/>
                </a:solidFill>
              </a:defRPr>
            </a:lvl3pPr>
            <a:lvl4pPr marL="0" indent="0" defTabSz="457059">
              <a:spcBef>
                <a:spcPts val="1200"/>
              </a:spcBef>
              <a:buSzTx/>
              <a:buNone/>
              <a:defRPr sz="2400">
                <a:solidFill>
                  <a:srgbClr val="0094CA"/>
                </a:solidFill>
              </a:defRPr>
            </a:lvl4pPr>
            <a:lvl5pPr marL="0" indent="0" defTabSz="457059">
              <a:spcBef>
                <a:spcPts val="1200"/>
              </a:spcBef>
              <a:buSzTx/>
              <a:buNone/>
              <a:defRPr sz="2400">
                <a:solidFill>
                  <a:srgbClr val="0094CA"/>
                </a:solidFill>
              </a:defRPr>
            </a:lvl5pPr>
          </a:lstStyle>
          <a:p>
            <a:r>
              <a:t>Body Level One</a:t>
            </a:r>
          </a:p>
          <a:p>
            <a:pPr lvl="1"/>
            <a:r>
              <a:t>Body Level Two</a:t>
            </a:r>
          </a:p>
          <a:p>
            <a:pPr lvl="2"/>
            <a:r>
              <a:t>Body Level Three</a:t>
            </a:r>
          </a:p>
          <a:p>
            <a:pPr lvl="3"/>
            <a:r>
              <a:t>Body Level Four</a:t>
            </a:r>
          </a:p>
          <a:p>
            <a:pPr lvl="4"/>
            <a:r>
              <a:t>Body Level Five</a:t>
            </a:r>
          </a:p>
        </p:txBody>
      </p:sp>
      <p:sp>
        <p:nvSpPr>
          <p:cNvPr id="290" name="Shape 290"/>
          <p:cNvSpPr>
            <a:spLocks noGrp="1"/>
          </p:cNvSpPr>
          <p:nvPr>
            <p:ph type="title"/>
          </p:nvPr>
        </p:nvSpPr>
        <p:spPr>
          <a:xfrm>
            <a:off x="593516" y="11"/>
            <a:ext cx="5762627" cy="1441451"/>
          </a:xfrm>
          <a:prstGeom prst="rect">
            <a:avLst/>
          </a:prstGeom>
        </p:spPr>
        <p:txBody>
          <a:bodyPr lIns="0" tIns="0" rIns="0" bIns="0"/>
          <a:lstStyle>
            <a:lvl1pPr algn="l" defTabSz="457059">
              <a:defRPr sz="2800">
                <a:solidFill>
                  <a:srgbClr val="FFFFFF"/>
                </a:solidFill>
              </a:defRPr>
            </a:lvl1pPr>
          </a:lstStyle>
          <a:p>
            <a:r>
              <a:t>Title Text</a:t>
            </a:r>
          </a:p>
        </p:txBody>
      </p:sp>
      <p:sp>
        <p:nvSpPr>
          <p:cNvPr id="291" name="Shape 291"/>
          <p:cNvSpPr/>
          <p:nvPr/>
        </p:nvSpPr>
        <p:spPr>
          <a:xfrm>
            <a:off x="-326074" y="1452410"/>
            <a:ext cx="9696400" cy="1"/>
          </a:xfrm>
          <a:prstGeom prst="line">
            <a:avLst/>
          </a:prstGeom>
          <a:ln w="6350">
            <a:solidFill>
              <a:srgbClr val="FFFFFF"/>
            </a:solidFill>
          </a:ln>
        </p:spPr>
        <p:txBody>
          <a:bodyPr lIns="45714" tIns="45715" rIns="45714" bIns="45715"/>
          <a:lstStyle/>
          <a:p>
            <a:pPr defTabSz="457059">
              <a:defRPr>
                <a:latin typeface="Avenir Book"/>
                <a:ea typeface="Avenir Book"/>
                <a:cs typeface="Avenir Book"/>
                <a:sym typeface="Avenir Book"/>
              </a:defRPr>
            </a:pPr>
            <a:endParaRPr/>
          </a:p>
        </p:txBody>
      </p:sp>
      <p:grpSp>
        <p:nvGrpSpPr>
          <p:cNvPr id="309" name="Group 309"/>
          <p:cNvGrpSpPr/>
          <p:nvPr/>
        </p:nvGrpSpPr>
        <p:grpSpPr>
          <a:xfrm>
            <a:off x="5147623" y="1176938"/>
            <a:ext cx="3881448" cy="201620"/>
            <a:chOff x="0" y="0"/>
            <a:chExt cx="3881446" cy="201618"/>
          </a:xfrm>
        </p:grpSpPr>
        <p:pic>
          <p:nvPicPr>
            <p:cNvPr id="292" name="image3.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1601" y="1471"/>
              <a:ext cx="192905" cy="194290"/>
            </a:xfrm>
            <a:prstGeom prst="rect">
              <a:avLst/>
            </a:prstGeom>
            <a:ln w="3175" cap="flat">
              <a:noFill/>
              <a:miter lim="400000"/>
            </a:ln>
            <a:effectLst>
              <a:outerShdw blurRad="88900" dist="50800" dir="2700000" rotWithShape="0">
                <a:srgbClr val="000000">
                  <a:alpha val="40998"/>
                </a:srgbClr>
              </a:outerShdw>
            </a:effectLst>
          </p:spPr>
        </p:pic>
        <p:pic>
          <p:nvPicPr>
            <p:cNvPr id="293" name="image4.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 y="3664"/>
              <a:ext cx="192907" cy="194289"/>
            </a:xfrm>
            <a:prstGeom prst="rect">
              <a:avLst/>
            </a:prstGeom>
            <a:ln w="3175" cap="flat">
              <a:noFill/>
              <a:miter lim="400000"/>
            </a:ln>
            <a:effectLst>
              <a:outerShdw blurRad="88900" dist="50800" dir="2700000" rotWithShape="0">
                <a:srgbClr val="000000">
                  <a:alpha val="40998"/>
                </a:srgbClr>
              </a:outerShdw>
            </a:effectLst>
          </p:spPr>
        </p:pic>
        <p:pic>
          <p:nvPicPr>
            <p:cNvPr id="294" name="image5.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30534" y="6576"/>
              <a:ext cx="192905" cy="194289"/>
            </a:xfrm>
            <a:prstGeom prst="rect">
              <a:avLst/>
            </a:prstGeom>
            <a:ln w="3175" cap="flat">
              <a:noFill/>
              <a:miter lim="400000"/>
            </a:ln>
            <a:effectLst>
              <a:outerShdw blurRad="88900" dist="50800" dir="2700000" rotWithShape="0">
                <a:srgbClr val="000000">
                  <a:alpha val="40998"/>
                </a:srgbClr>
              </a:outerShdw>
            </a:effectLst>
          </p:spPr>
        </p:pic>
        <p:pic>
          <p:nvPicPr>
            <p:cNvPr id="295" name="image6.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22134" y="5856"/>
              <a:ext cx="192906" cy="194289"/>
            </a:xfrm>
            <a:prstGeom prst="rect">
              <a:avLst/>
            </a:prstGeom>
            <a:ln w="3175" cap="flat">
              <a:noFill/>
              <a:miter lim="400000"/>
            </a:ln>
            <a:effectLst>
              <a:outerShdw blurRad="88900" dist="50800" dir="2700000" rotWithShape="0">
                <a:srgbClr val="000000">
                  <a:alpha val="40998"/>
                </a:srgbClr>
              </a:outerShdw>
            </a:effectLst>
          </p:spPr>
        </p:pic>
        <p:pic>
          <p:nvPicPr>
            <p:cNvPr id="296" name="image7.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227471" y="1471"/>
              <a:ext cx="192906" cy="194290"/>
            </a:xfrm>
            <a:prstGeom prst="rect">
              <a:avLst/>
            </a:prstGeom>
            <a:ln w="3175" cap="flat">
              <a:noFill/>
              <a:miter lim="400000"/>
            </a:ln>
            <a:effectLst>
              <a:outerShdw blurRad="88900" dist="50800" dir="2700000" rotWithShape="0">
                <a:srgbClr val="000000">
                  <a:alpha val="40998"/>
                </a:srgbClr>
              </a:outerShdw>
            </a:effectLst>
          </p:spPr>
        </p:pic>
        <p:pic>
          <p:nvPicPr>
            <p:cNvPr id="297" name="image8.pn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535871" y="1471"/>
              <a:ext cx="192905" cy="194290"/>
            </a:xfrm>
            <a:prstGeom prst="rect">
              <a:avLst/>
            </a:prstGeom>
            <a:ln w="3175" cap="flat">
              <a:noFill/>
              <a:miter lim="400000"/>
            </a:ln>
            <a:effectLst>
              <a:outerShdw blurRad="88900" dist="50800" dir="2700000" rotWithShape="0">
                <a:srgbClr val="000000">
                  <a:alpha val="40998"/>
                </a:srgbClr>
              </a:outerShdw>
            </a:effectLst>
          </p:spPr>
        </p:pic>
        <p:pic>
          <p:nvPicPr>
            <p:cNvPr id="298" name="image9.png"/>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305337" y="1471"/>
              <a:ext cx="192906" cy="194290"/>
            </a:xfrm>
            <a:prstGeom prst="rect">
              <a:avLst/>
            </a:prstGeom>
            <a:ln w="3175" cap="flat">
              <a:noFill/>
              <a:miter lim="400000"/>
            </a:ln>
            <a:effectLst>
              <a:outerShdw blurRad="88900" dist="50800" dir="2700000" rotWithShape="0">
                <a:srgbClr val="000000">
                  <a:alpha val="40998"/>
                </a:srgbClr>
              </a:outerShdw>
            </a:effectLst>
          </p:spPr>
        </p:pic>
        <p:pic>
          <p:nvPicPr>
            <p:cNvPr id="299" name="image10.png"/>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844270" y="7328"/>
              <a:ext cx="192906" cy="194290"/>
            </a:xfrm>
            <a:prstGeom prst="rect">
              <a:avLst/>
            </a:prstGeom>
            <a:ln w="3175" cap="flat">
              <a:noFill/>
              <a:miter lim="400000"/>
            </a:ln>
            <a:effectLst>
              <a:outerShdw blurRad="88900" dist="50800" dir="2700000" rotWithShape="0">
                <a:srgbClr val="000000">
                  <a:alpha val="40998"/>
                </a:srgbClr>
              </a:outerShdw>
            </a:effectLst>
          </p:spPr>
        </p:pic>
        <p:pic>
          <p:nvPicPr>
            <p:cNvPr id="300" name="image11.png"/>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3458006" y="3664"/>
              <a:ext cx="192907" cy="194289"/>
            </a:xfrm>
            <a:prstGeom prst="rect">
              <a:avLst/>
            </a:prstGeom>
            <a:ln w="3175" cap="flat">
              <a:noFill/>
              <a:miter lim="400000"/>
            </a:ln>
            <a:effectLst>
              <a:outerShdw blurRad="88900" dist="50800" dir="2700000" rotWithShape="0">
                <a:srgbClr val="000000">
                  <a:alpha val="40998"/>
                </a:srgbClr>
              </a:outerShdw>
            </a:effectLst>
          </p:spPr>
        </p:pic>
        <p:pic>
          <p:nvPicPr>
            <p:cNvPr id="301" name="image12.png"/>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1152667" y="5856"/>
              <a:ext cx="192906" cy="194289"/>
            </a:xfrm>
            <a:prstGeom prst="rect">
              <a:avLst/>
            </a:prstGeom>
            <a:ln w="3175" cap="flat">
              <a:noFill/>
              <a:miter lim="400000"/>
            </a:ln>
            <a:effectLst>
              <a:outerShdw blurRad="88900" dist="50800" dir="2700000" rotWithShape="0">
                <a:srgbClr val="000000">
                  <a:alpha val="40998"/>
                </a:srgbClr>
              </a:outerShdw>
            </a:effectLst>
          </p:spPr>
        </p:pic>
        <p:pic>
          <p:nvPicPr>
            <p:cNvPr id="302" name="image13.png"/>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2074804" y="1471"/>
              <a:ext cx="192905" cy="194290"/>
            </a:xfrm>
            <a:prstGeom prst="rect">
              <a:avLst/>
            </a:prstGeom>
            <a:ln w="3175" cap="flat">
              <a:noFill/>
              <a:miter lim="400000"/>
            </a:ln>
            <a:effectLst>
              <a:outerShdw blurRad="88900" dist="50800" dir="2700000" rotWithShape="0">
                <a:srgbClr val="000000">
                  <a:alpha val="40998"/>
                </a:srgbClr>
              </a:outerShdw>
            </a:effectLst>
          </p:spPr>
        </p:pic>
        <p:pic>
          <p:nvPicPr>
            <p:cNvPr id="303" name="image14.png"/>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1614131" y="-1"/>
              <a:ext cx="192511" cy="194289"/>
            </a:xfrm>
            <a:prstGeom prst="rect">
              <a:avLst/>
            </a:prstGeom>
            <a:ln w="3175" cap="flat">
              <a:noFill/>
              <a:miter lim="400000"/>
            </a:ln>
            <a:effectLst>
              <a:outerShdw blurRad="88900" dist="50800" dir="2700000" rotWithShape="0">
                <a:srgbClr val="000000">
                  <a:alpha val="40998"/>
                </a:srgbClr>
              </a:outerShdw>
            </a:effectLst>
          </p:spPr>
        </p:pic>
        <p:pic>
          <p:nvPicPr>
            <p:cNvPr id="304" name="image15.png"/>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2766404" y="1471"/>
              <a:ext cx="192906" cy="194290"/>
            </a:xfrm>
            <a:prstGeom prst="rect">
              <a:avLst/>
            </a:prstGeom>
            <a:ln w="3175" cap="flat">
              <a:noFill/>
              <a:miter lim="400000"/>
            </a:ln>
            <a:effectLst>
              <a:outerShdw blurRad="88900" dist="50800" dir="2700000" rotWithShape="0">
                <a:srgbClr val="000000">
                  <a:alpha val="40998"/>
                </a:srgbClr>
              </a:outerShdw>
            </a:effectLst>
          </p:spPr>
        </p:pic>
        <p:pic>
          <p:nvPicPr>
            <p:cNvPr id="305" name="image16.png"/>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1383201" y="1471"/>
              <a:ext cx="192906" cy="194290"/>
            </a:xfrm>
            <a:prstGeom prst="rect">
              <a:avLst/>
            </a:prstGeom>
            <a:ln w="3175" cap="flat">
              <a:noFill/>
              <a:miter lim="400000"/>
            </a:ln>
            <a:effectLst>
              <a:outerShdw blurRad="88900" dist="50800" dir="2700000" rotWithShape="0">
                <a:srgbClr val="000000">
                  <a:alpha val="40998"/>
                </a:srgbClr>
              </a:outerShdw>
            </a:effectLst>
          </p:spPr>
        </p:pic>
        <p:pic>
          <p:nvPicPr>
            <p:cNvPr id="306" name="image17.png"/>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2996937" y="1471"/>
              <a:ext cx="192907" cy="194290"/>
            </a:xfrm>
            <a:prstGeom prst="rect">
              <a:avLst/>
            </a:prstGeom>
            <a:ln w="3175" cap="flat">
              <a:noFill/>
              <a:miter lim="400000"/>
            </a:ln>
            <a:effectLst>
              <a:outerShdw blurRad="88900" dist="50800" dir="2700000" rotWithShape="0">
                <a:srgbClr val="000000">
                  <a:alpha val="40998"/>
                </a:srgbClr>
              </a:outerShdw>
            </a:effectLst>
          </p:spPr>
        </p:pic>
        <p:pic>
          <p:nvPicPr>
            <p:cNvPr id="307" name="image18.png"/>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461067" y="6576"/>
              <a:ext cx="192906" cy="194289"/>
            </a:xfrm>
            <a:prstGeom prst="rect">
              <a:avLst/>
            </a:prstGeom>
            <a:ln w="3175" cap="flat">
              <a:noFill/>
              <a:miter lim="400000"/>
            </a:ln>
            <a:effectLst>
              <a:outerShdw blurRad="88900" dist="50800" dir="2700000" rotWithShape="0">
                <a:srgbClr val="000000">
                  <a:alpha val="40998"/>
                </a:srgbClr>
              </a:outerShdw>
            </a:effectLst>
          </p:spPr>
        </p:pic>
        <p:pic>
          <p:nvPicPr>
            <p:cNvPr id="308" name="image19.png"/>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3688539" y="3664"/>
              <a:ext cx="192908" cy="194289"/>
            </a:xfrm>
            <a:prstGeom prst="rect">
              <a:avLst/>
            </a:prstGeom>
            <a:ln w="3175" cap="flat">
              <a:noFill/>
              <a:miter lim="400000"/>
            </a:ln>
            <a:effectLst>
              <a:outerShdw blurRad="88900" dist="50800" dir="2700000" rotWithShape="0">
                <a:srgbClr val="000000">
                  <a:alpha val="40998"/>
                </a:srgbClr>
              </a:outerShdw>
            </a:effectLst>
          </p:spPr>
        </p:pic>
      </p:grpSp>
      <p:sp>
        <p:nvSpPr>
          <p:cNvPr id="310" name="Shape 310"/>
          <p:cNvSpPr>
            <a:spLocks noGrp="1"/>
          </p:cNvSpPr>
          <p:nvPr>
            <p:ph type="sldNum" sz="quarter" idx="2"/>
          </p:nvPr>
        </p:nvSpPr>
        <p:spPr>
          <a:xfrm>
            <a:off x="6279946" y="6217871"/>
            <a:ext cx="273254" cy="276981"/>
          </a:xfrm>
          <a:prstGeom prst="rect">
            <a:avLst/>
          </a:prstGeom>
        </p:spPr>
        <p:txBody>
          <a:bodyPr lIns="45705" tIns="45705" rIns="45705" bIns="45705"/>
          <a:lstStyle>
            <a:lvl1pPr defTabSz="914208"/>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3_Rubrikbild text">
    <p:spTree>
      <p:nvGrpSpPr>
        <p:cNvPr id="1" name=""/>
        <p:cNvGrpSpPr/>
        <p:nvPr/>
      </p:nvGrpSpPr>
      <p:grpSpPr>
        <a:xfrm>
          <a:off x="0" y="0"/>
          <a:ext cx="0" cy="0"/>
          <a:chOff x="0" y="0"/>
          <a:chExt cx="0" cy="0"/>
        </a:xfrm>
      </p:grpSpPr>
      <p:sp>
        <p:nvSpPr>
          <p:cNvPr id="317" name="Shape 317"/>
          <p:cNvSpPr/>
          <p:nvPr/>
        </p:nvSpPr>
        <p:spPr>
          <a:xfrm>
            <a:off x="-2" y="11"/>
            <a:ext cx="9144004" cy="1434355"/>
          </a:xfrm>
          <a:prstGeom prst="rect">
            <a:avLst/>
          </a:prstGeom>
          <a:solidFill>
            <a:srgbClr val="0094CA"/>
          </a:solidFill>
          <a:ln w="12700">
            <a:miter lim="400000"/>
          </a:ln>
        </p:spPr>
        <p:txBody>
          <a:bodyPr lIns="45714" tIns="45715" rIns="45714" bIns="45715" anchor="ctr"/>
          <a:lstStyle/>
          <a:p>
            <a:pPr algn="ctr" defTabSz="457059">
              <a:defRPr>
                <a:solidFill>
                  <a:srgbClr val="0094CA"/>
                </a:solidFill>
              </a:defRPr>
            </a:pPr>
            <a:endParaRPr/>
          </a:p>
        </p:txBody>
      </p:sp>
      <p:pic>
        <p:nvPicPr>
          <p:cNvPr id="318" name="image1.png" descr="ESS-vit-logga.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26972" y="378760"/>
            <a:ext cx="1359828" cy="727510"/>
          </a:xfrm>
          <a:prstGeom prst="rect">
            <a:avLst/>
          </a:prstGeom>
          <a:ln w="12700">
            <a:miter lim="400000"/>
          </a:ln>
        </p:spPr>
      </p:pic>
      <p:sp>
        <p:nvSpPr>
          <p:cNvPr id="319" name="Shape 319"/>
          <p:cNvSpPr>
            <a:spLocks noGrp="1"/>
          </p:cNvSpPr>
          <p:nvPr>
            <p:ph type="body" sz="half" idx="1"/>
          </p:nvPr>
        </p:nvSpPr>
        <p:spPr>
          <a:xfrm>
            <a:off x="593514" y="1955801"/>
            <a:ext cx="4766946" cy="4902200"/>
          </a:xfrm>
          <a:prstGeom prst="rect">
            <a:avLst/>
          </a:prstGeom>
        </p:spPr>
        <p:txBody>
          <a:bodyPr lIns="0" tIns="0" rIns="0" bIns="0"/>
          <a:lstStyle>
            <a:lvl1pPr marL="368212" indent="-314229" defTabSz="457059">
              <a:spcBef>
                <a:spcPts val="1200"/>
              </a:spcBef>
              <a:defRPr sz="2200">
                <a:solidFill>
                  <a:srgbClr val="0094CA"/>
                </a:solidFill>
              </a:defRPr>
            </a:lvl1pPr>
            <a:lvl2pPr marL="699785" indent="-285911" defTabSz="457059">
              <a:spcBef>
                <a:spcPts val="1200"/>
              </a:spcBef>
              <a:buSzPct val="75000"/>
              <a:buChar char="-"/>
              <a:defRPr sz="2200">
                <a:solidFill>
                  <a:srgbClr val="0094CA"/>
                </a:solidFill>
              </a:defRPr>
            </a:lvl2pPr>
            <a:lvl3pPr marL="0" indent="0" defTabSz="457059">
              <a:spcBef>
                <a:spcPts val="1200"/>
              </a:spcBef>
              <a:buSzTx/>
              <a:buNone/>
              <a:defRPr sz="2200">
                <a:solidFill>
                  <a:srgbClr val="0094CA"/>
                </a:solidFill>
              </a:defRPr>
            </a:lvl3pPr>
            <a:lvl4pPr marL="0" indent="0" defTabSz="457059">
              <a:spcBef>
                <a:spcPts val="1200"/>
              </a:spcBef>
              <a:buSzTx/>
              <a:buNone/>
              <a:defRPr sz="2200">
                <a:solidFill>
                  <a:srgbClr val="0094CA"/>
                </a:solidFill>
              </a:defRPr>
            </a:lvl4pPr>
            <a:lvl5pPr marL="0" indent="0" defTabSz="457059">
              <a:spcBef>
                <a:spcPts val="1200"/>
              </a:spcBef>
              <a:buSzTx/>
              <a:buNone/>
              <a:defRPr sz="2200">
                <a:solidFill>
                  <a:srgbClr val="0094CA"/>
                </a:solidFill>
              </a:defRPr>
            </a:lvl5pPr>
          </a:lstStyle>
          <a:p>
            <a:r>
              <a:t>Body Level One</a:t>
            </a:r>
          </a:p>
          <a:p>
            <a:pPr lvl="1"/>
            <a:r>
              <a:t>Body Level Two</a:t>
            </a:r>
          </a:p>
          <a:p>
            <a:pPr lvl="2"/>
            <a:r>
              <a:t>Body Level Three</a:t>
            </a:r>
          </a:p>
          <a:p>
            <a:pPr lvl="3"/>
            <a:r>
              <a:t>Body Level Four</a:t>
            </a:r>
          </a:p>
          <a:p>
            <a:pPr lvl="4"/>
            <a:r>
              <a:t>Body Level Five</a:t>
            </a:r>
          </a:p>
        </p:txBody>
      </p:sp>
      <p:sp>
        <p:nvSpPr>
          <p:cNvPr id="320" name="Shape 320"/>
          <p:cNvSpPr>
            <a:spLocks noGrp="1"/>
          </p:cNvSpPr>
          <p:nvPr>
            <p:ph type="title"/>
          </p:nvPr>
        </p:nvSpPr>
        <p:spPr>
          <a:xfrm>
            <a:off x="593516" y="-2"/>
            <a:ext cx="5762627" cy="1441454"/>
          </a:xfrm>
          <a:prstGeom prst="rect">
            <a:avLst/>
          </a:prstGeom>
        </p:spPr>
        <p:txBody>
          <a:bodyPr lIns="0" tIns="0" rIns="0" bIns="0"/>
          <a:lstStyle>
            <a:lvl1pPr algn="l" defTabSz="457059">
              <a:defRPr sz="2600">
                <a:solidFill>
                  <a:srgbClr val="FFFFFF"/>
                </a:solidFill>
              </a:defRPr>
            </a:lvl1pPr>
          </a:lstStyle>
          <a:p>
            <a:r>
              <a:t>Title Text</a:t>
            </a:r>
          </a:p>
        </p:txBody>
      </p:sp>
      <p:sp>
        <p:nvSpPr>
          <p:cNvPr id="321" name="Shape 321"/>
          <p:cNvSpPr/>
          <p:nvPr/>
        </p:nvSpPr>
        <p:spPr>
          <a:xfrm>
            <a:off x="-326073" y="1452409"/>
            <a:ext cx="9696398" cy="1"/>
          </a:xfrm>
          <a:prstGeom prst="line">
            <a:avLst/>
          </a:prstGeom>
          <a:ln w="3175">
            <a:solidFill>
              <a:srgbClr val="FFFFFF"/>
            </a:solidFill>
          </a:ln>
        </p:spPr>
        <p:txBody>
          <a:bodyPr lIns="45714" tIns="45715" rIns="45714" bIns="45715"/>
          <a:lstStyle/>
          <a:p>
            <a:pPr defTabSz="457059">
              <a:defRPr>
                <a:latin typeface="Avenir Book"/>
                <a:ea typeface="Avenir Book"/>
                <a:cs typeface="Avenir Book"/>
                <a:sym typeface="Avenir Book"/>
              </a:defRPr>
            </a:pPr>
            <a:endParaRPr/>
          </a:p>
        </p:txBody>
      </p:sp>
      <p:grpSp>
        <p:nvGrpSpPr>
          <p:cNvPr id="339" name="Group 339"/>
          <p:cNvGrpSpPr/>
          <p:nvPr/>
        </p:nvGrpSpPr>
        <p:grpSpPr>
          <a:xfrm>
            <a:off x="5147626" y="1176950"/>
            <a:ext cx="3881442" cy="201615"/>
            <a:chOff x="0" y="0"/>
            <a:chExt cx="3881440" cy="201613"/>
          </a:xfrm>
        </p:grpSpPr>
        <p:pic>
          <p:nvPicPr>
            <p:cNvPr id="322" name="image3.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1600" y="1471"/>
              <a:ext cx="192903" cy="194286"/>
            </a:xfrm>
            <a:prstGeom prst="rect">
              <a:avLst/>
            </a:prstGeom>
            <a:ln w="12700" cap="flat">
              <a:noFill/>
              <a:miter lim="400000"/>
            </a:ln>
            <a:effectLst>
              <a:outerShdw blurRad="76200" dist="38100" dir="2700000" rotWithShape="0">
                <a:srgbClr val="000000">
                  <a:alpha val="40998"/>
                </a:srgbClr>
              </a:outerShdw>
            </a:effectLst>
          </p:spPr>
        </p:pic>
        <p:pic>
          <p:nvPicPr>
            <p:cNvPr id="323" name="image4.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 y="3664"/>
              <a:ext cx="192904" cy="194285"/>
            </a:xfrm>
            <a:prstGeom prst="rect">
              <a:avLst/>
            </a:prstGeom>
            <a:ln w="12700" cap="flat">
              <a:noFill/>
              <a:miter lim="400000"/>
            </a:ln>
            <a:effectLst>
              <a:outerShdw blurRad="76200" dist="38100" dir="2700000" rotWithShape="0">
                <a:srgbClr val="000000">
                  <a:alpha val="40998"/>
                </a:srgbClr>
              </a:outerShdw>
            </a:effectLst>
          </p:spPr>
        </p:pic>
        <p:pic>
          <p:nvPicPr>
            <p:cNvPr id="324" name="image5.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30533" y="6576"/>
              <a:ext cx="192903" cy="194285"/>
            </a:xfrm>
            <a:prstGeom prst="rect">
              <a:avLst/>
            </a:prstGeom>
            <a:ln w="12700" cap="flat">
              <a:noFill/>
              <a:miter lim="400000"/>
            </a:ln>
            <a:effectLst>
              <a:outerShdw blurRad="76200" dist="38100" dir="2700000" rotWithShape="0">
                <a:srgbClr val="000000">
                  <a:alpha val="40998"/>
                </a:srgbClr>
              </a:outerShdw>
            </a:effectLst>
          </p:spPr>
        </p:pic>
        <p:pic>
          <p:nvPicPr>
            <p:cNvPr id="325" name="image6.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22133" y="5856"/>
              <a:ext cx="192904" cy="194285"/>
            </a:xfrm>
            <a:prstGeom prst="rect">
              <a:avLst/>
            </a:prstGeom>
            <a:ln w="12700" cap="flat">
              <a:noFill/>
              <a:miter lim="400000"/>
            </a:ln>
            <a:effectLst>
              <a:outerShdw blurRad="76200" dist="38100" dir="2700000" rotWithShape="0">
                <a:srgbClr val="000000">
                  <a:alpha val="40998"/>
                </a:srgbClr>
              </a:outerShdw>
            </a:effectLst>
          </p:spPr>
        </p:pic>
        <p:pic>
          <p:nvPicPr>
            <p:cNvPr id="326" name="image7.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227469" y="1471"/>
              <a:ext cx="192904" cy="194286"/>
            </a:xfrm>
            <a:prstGeom prst="rect">
              <a:avLst/>
            </a:prstGeom>
            <a:ln w="12700" cap="flat">
              <a:noFill/>
              <a:miter lim="400000"/>
            </a:ln>
            <a:effectLst>
              <a:outerShdw blurRad="76200" dist="38100" dir="2700000" rotWithShape="0">
                <a:srgbClr val="000000">
                  <a:alpha val="40998"/>
                </a:srgbClr>
              </a:outerShdw>
            </a:effectLst>
          </p:spPr>
        </p:pic>
        <p:pic>
          <p:nvPicPr>
            <p:cNvPr id="327" name="image8.pn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535869" y="1471"/>
              <a:ext cx="192903" cy="194286"/>
            </a:xfrm>
            <a:prstGeom prst="rect">
              <a:avLst/>
            </a:prstGeom>
            <a:ln w="12700" cap="flat">
              <a:noFill/>
              <a:miter lim="400000"/>
            </a:ln>
            <a:effectLst>
              <a:outerShdw blurRad="76200" dist="38100" dir="2700000" rotWithShape="0">
                <a:srgbClr val="000000">
                  <a:alpha val="40998"/>
                </a:srgbClr>
              </a:outerShdw>
            </a:effectLst>
          </p:spPr>
        </p:pic>
        <p:pic>
          <p:nvPicPr>
            <p:cNvPr id="328" name="image9.png"/>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305336" y="1471"/>
              <a:ext cx="192903" cy="194286"/>
            </a:xfrm>
            <a:prstGeom prst="rect">
              <a:avLst/>
            </a:prstGeom>
            <a:ln w="12700" cap="flat">
              <a:noFill/>
              <a:miter lim="400000"/>
            </a:ln>
            <a:effectLst>
              <a:outerShdw blurRad="76200" dist="38100" dir="2700000" rotWithShape="0">
                <a:srgbClr val="000000">
                  <a:alpha val="40998"/>
                </a:srgbClr>
              </a:outerShdw>
            </a:effectLst>
          </p:spPr>
        </p:pic>
        <p:pic>
          <p:nvPicPr>
            <p:cNvPr id="329" name="image10.png"/>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844269" y="7328"/>
              <a:ext cx="192903" cy="194286"/>
            </a:xfrm>
            <a:prstGeom prst="rect">
              <a:avLst/>
            </a:prstGeom>
            <a:ln w="12700" cap="flat">
              <a:noFill/>
              <a:miter lim="400000"/>
            </a:ln>
            <a:effectLst>
              <a:outerShdw blurRad="76200" dist="38100" dir="2700000" rotWithShape="0">
                <a:srgbClr val="000000">
                  <a:alpha val="40998"/>
                </a:srgbClr>
              </a:outerShdw>
            </a:effectLst>
          </p:spPr>
        </p:pic>
        <p:pic>
          <p:nvPicPr>
            <p:cNvPr id="330" name="image11.png"/>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3458004" y="3664"/>
              <a:ext cx="192904" cy="194285"/>
            </a:xfrm>
            <a:prstGeom prst="rect">
              <a:avLst/>
            </a:prstGeom>
            <a:ln w="12700" cap="flat">
              <a:noFill/>
              <a:miter lim="400000"/>
            </a:ln>
            <a:effectLst>
              <a:outerShdw blurRad="76200" dist="38100" dir="2700000" rotWithShape="0">
                <a:srgbClr val="000000">
                  <a:alpha val="40998"/>
                </a:srgbClr>
              </a:outerShdw>
            </a:effectLst>
          </p:spPr>
        </p:pic>
        <p:pic>
          <p:nvPicPr>
            <p:cNvPr id="331" name="image12.png"/>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1152666" y="5856"/>
              <a:ext cx="192904" cy="194285"/>
            </a:xfrm>
            <a:prstGeom prst="rect">
              <a:avLst/>
            </a:prstGeom>
            <a:ln w="12700" cap="flat">
              <a:noFill/>
              <a:miter lim="400000"/>
            </a:ln>
            <a:effectLst>
              <a:outerShdw blurRad="76200" dist="38100" dir="2700000" rotWithShape="0">
                <a:srgbClr val="000000">
                  <a:alpha val="40998"/>
                </a:srgbClr>
              </a:outerShdw>
            </a:effectLst>
          </p:spPr>
        </p:pic>
        <p:pic>
          <p:nvPicPr>
            <p:cNvPr id="332" name="image13.png"/>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2074802" y="1471"/>
              <a:ext cx="192903" cy="194286"/>
            </a:xfrm>
            <a:prstGeom prst="rect">
              <a:avLst/>
            </a:prstGeom>
            <a:ln w="12700" cap="flat">
              <a:noFill/>
              <a:miter lim="400000"/>
            </a:ln>
            <a:effectLst>
              <a:outerShdw blurRad="76200" dist="38100" dir="2700000" rotWithShape="0">
                <a:srgbClr val="000000">
                  <a:alpha val="40998"/>
                </a:srgbClr>
              </a:outerShdw>
            </a:effectLst>
          </p:spPr>
        </p:pic>
        <p:pic>
          <p:nvPicPr>
            <p:cNvPr id="333" name="image14.png"/>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1614130" y="0"/>
              <a:ext cx="192508" cy="194284"/>
            </a:xfrm>
            <a:prstGeom prst="rect">
              <a:avLst/>
            </a:prstGeom>
            <a:ln w="12700" cap="flat">
              <a:noFill/>
              <a:miter lim="400000"/>
            </a:ln>
            <a:effectLst>
              <a:outerShdw blurRad="76200" dist="38100" dir="2700000" rotWithShape="0">
                <a:srgbClr val="000000">
                  <a:alpha val="40998"/>
                </a:srgbClr>
              </a:outerShdw>
            </a:effectLst>
          </p:spPr>
        </p:pic>
        <p:pic>
          <p:nvPicPr>
            <p:cNvPr id="334" name="image15.png"/>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2766402" y="1471"/>
              <a:ext cx="192904" cy="194286"/>
            </a:xfrm>
            <a:prstGeom prst="rect">
              <a:avLst/>
            </a:prstGeom>
            <a:ln w="12700" cap="flat">
              <a:noFill/>
              <a:miter lim="400000"/>
            </a:ln>
            <a:effectLst>
              <a:outerShdw blurRad="76200" dist="38100" dir="2700000" rotWithShape="0">
                <a:srgbClr val="000000">
                  <a:alpha val="40998"/>
                </a:srgbClr>
              </a:outerShdw>
            </a:effectLst>
          </p:spPr>
        </p:pic>
        <p:pic>
          <p:nvPicPr>
            <p:cNvPr id="335" name="image16.png"/>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1383200" y="1471"/>
              <a:ext cx="192904" cy="194286"/>
            </a:xfrm>
            <a:prstGeom prst="rect">
              <a:avLst/>
            </a:prstGeom>
            <a:ln w="12700" cap="flat">
              <a:noFill/>
              <a:miter lim="400000"/>
            </a:ln>
            <a:effectLst>
              <a:outerShdw blurRad="76200" dist="38100" dir="2700000" rotWithShape="0">
                <a:srgbClr val="000000">
                  <a:alpha val="40998"/>
                </a:srgbClr>
              </a:outerShdw>
            </a:effectLst>
          </p:spPr>
        </p:pic>
        <p:pic>
          <p:nvPicPr>
            <p:cNvPr id="336" name="image17.png"/>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2996935" y="1471"/>
              <a:ext cx="192905" cy="194286"/>
            </a:xfrm>
            <a:prstGeom prst="rect">
              <a:avLst/>
            </a:prstGeom>
            <a:ln w="12700" cap="flat">
              <a:noFill/>
              <a:miter lim="400000"/>
            </a:ln>
            <a:effectLst>
              <a:outerShdw blurRad="76200" dist="38100" dir="2700000" rotWithShape="0">
                <a:srgbClr val="000000">
                  <a:alpha val="40998"/>
                </a:srgbClr>
              </a:outerShdw>
            </a:effectLst>
          </p:spPr>
        </p:pic>
        <p:pic>
          <p:nvPicPr>
            <p:cNvPr id="337" name="image18.png"/>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461066" y="6576"/>
              <a:ext cx="192904" cy="194285"/>
            </a:xfrm>
            <a:prstGeom prst="rect">
              <a:avLst/>
            </a:prstGeom>
            <a:ln w="12700" cap="flat">
              <a:noFill/>
              <a:miter lim="400000"/>
            </a:ln>
            <a:effectLst>
              <a:outerShdw blurRad="76200" dist="38100" dir="2700000" rotWithShape="0">
                <a:srgbClr val="000000">
                  <a:alpha val="40998"/>
                </a:srgbClr>
              </a:outerShdw>
            </a:effectLst>
          </p:spPr>
        </p:pic>
        <p:pic>
          <p:nvPicPr>
            <p:cNvPr id="338" name="image19.png"/>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3688536" y="3664"/>
              <a:ext cx="192905" cy="194285"/>
            </a:xfrm>
            <a:prstGeom prst="rect">
              <a:avLst/>
            </a:prstGeom>
            <a:ln w="12700" cap="flat">
              <a:noFill/>
              <a:miter lim="400000"/>
            </a:ln>
            <a:effectLst>
              <a:outerShdw blurRad="76200" dist="38100" dir="2700000" rotWithShape="0">
                <a:srgbClr val="000000">
                  <a:alpha val="40998"/>
                </a:srgbClr>
              </a:outerShdw>
            </a:effectLst>
          </p:spPr>
        </p:pic>
      </p:grpSp>
      <p:sp>
        <p:nvSpPr>
          <p:cNvPr id="340" name="Shape 340"/>
          <p:cNvSpPr>
            <a:spLocks noGrp="1"/>
          </p:cNvSpPr>
          <p:nvPr>
            <p:ph type="sldNum" sz="quarter" idx="2"/>
          </p:nvPr>
        </p:nvSpPr>
        <p:spPr>
          <a:xfrm>
            <a:off x="6279946" y="6217871"/>
            <a:ext cx="273254" cy="276981"/>
          </a:xfrm>
          <a:prstGeom prst="rect">
            <a:avLst/>
          </a:prstGeom>
        </p:spPr>
        <p:txBody>
          <a:bodyPr lIns="45705" tIns="45705" rIns="45705" bIns="45705"/>
          <a:lstStyle>
            <a:lvl1pPr defTabSz="914208"/>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pic>
        <p:nvPicPr>
          <p:cNvPr id="347" name="image2.jpe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18443" y="839390"/>
            <a:ext cx="8132714" cy="6098978"/>
          </a:xfrm>
          <a:prstGeom prst="rect">
            <a:avLst/>
          </a:prstGeom>
          <a:ln w="12700">
            <a:miter lim="400000"/>
          </a:ln>
        </p:spPr>
      </p:pic>
      <p:sp>
        <p:nvSpPr>
          <p:cNvPr id="348" name="Shape 348"/>
          <p:cNvSpPr/>
          <p:nvPr/>
        </p:nvSpPr>
        <p:spPr>
          <a:xfrm>
            <a:off x="7480722" y="7072643"/>
            <a:ext cx="388692" cy="186864"/>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ctr" defTabSz="822960">
              <a:defRPr sz="1200" b="1">
                <a:solidFill>
                  <a:srgbClr val="1C405B"/>
                </a:solidFill>
                <a:latin typeface="Lucida Grande"/>
                <a:ea typeface="Lucida Grande"/>
                <a:cs typeface="Lucida Grande"/>
                <a:sym typeface="Lucida Grande"/>
              </a:defRPr>
            </a:lvl1pPr>
          </a:lstStyle>
          <a:p>
            <a:pPr>
              <a:defRPr sz="2800" b="0">
                <a:solidFill>
                  <a:srgbClr val="000000"/>
                </a:solidFill>
                <a:latin typeface="Gill Sans"/>
                <a:ea typeface="Gill Sans"/>
                <a:cs typeface="Gill Sans"/>
                <a:sym typeface="Gill Sans"/>
              </a:defRPr>
            </a:pPr>
            <a:r>
              <a:rPr sz="1200" b="1">
                <a:solidFill>
                  <a:srgbClr val="1C405B"/>
                </a:solidFill>
                <a:latin typeface="Lucida Grande"/>
                <a:ea typeface="Lucida Grande"/>
                <a:cs typeface="Lucida Grande"/>
                <a:sym typeface="Lucida Grande"/>
              </a:rPr>
              <a:t>page</a:t>
            </a:r>
          </a:p>
        </p:txBody>
      </p:sp>
      <p:pic>
        <p:nvPicPr>
          <p:cNvPr id="349" name="image3.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67896" y="294690"/>
            <a:ext cx="1190999" cy="634009"/>
          </a:xfrm>
          <a:prstGeom prst="rect">
            <a:avLst/>
          </a:prstGeom>
          <a:ln w="12700">
            <a:miter lim="400000"/>
          </a:ln>
        </p:spPr>
      </p:pic>
      <p:sp>
        <p:nvSpPr>
          <p:cNvPr id="350" name="Shape 350"/>
          <p:cNvSpPr>
            <a:spLocks noGrp="1"/>
          </p:cNvSpPr>
          <p:nvPr>
            <p:ph type="title"/>
          </p:nvPr>
        </p:nvSpPr>
        <p:spPr>
          <a:xfrm>
            <a:off x="2000250" y="392908"/>
            <a:ext cx="6858000" cy="1207295"/>
          </a:xfrm>
          <a:prstGeom prst="rect">
            <a:avLst/>
          </a:prstGeom>
        </p:spPr>
        <p:txBody>
          <a:bodyPr lIns="0" tIns="0" rIns="0" bIns="0" anchor="t">
            <a:noAutofit/>
          </a:bodyPr>
          <a:lstStyle>
            <a:lvl1pPr algn="l" defTabSz="822861">
              <a:defRPr sz="3200">
                <a:solidFill>
                  <a:srgbClr val="1C405B"/>
                </a:solidFill>
                <a:latin typeface="Tahoma"/>
                <a:ea typeface="Tahoma"/>
                <a:cs typeface="Tahoma"/>
                <a:sym typeface="Tahoma"/>
              </a:defRPr>
            </a:lvl1pPr>
          </a:lstStyle>
          <a:p>
            <a:r>
              <a:t>Title Text</a:t>
            </a:r>
          </a:p>
        </p:txBody>
      </p:sp>
      <p:sp>
        <p:nvSpPr>
          <p:cNvPr id="351" name="Shape 351"/>
          <p:cNvSpPr>
            <a:spLocks noGrp="1"/>
          </p:cNvSpPr>
          <p:nvPr>
            <p:ph type="sldNum" sz="quarter" idx="2"/>
          </p:nvPr>
        </p:nvSpPr>
        <p:spPr>
          <a:xfrm>
            <a:off x="8214204" y="7072313"/>
            <a:ext cx="486003" cy="438648"/>
          </a:xfrm>
          <a:prstGeom prst="rect">
            <a:avLst/>
          </a:prstGeom>
        </p:spPr>
        <p:txBody>
          <a:bodyPr lIns="32142" tIns="32142" rIns="32142" bIns="32142" anchor="t"/>
          <a:lstStyle>
            <a:lvl1pPr algn="l" defTabSz="822861">
              <a:defRPr sz="2400" b="1">
                <a:solidFill>
                  <a:srgbClr val="FFFFFF"/>
                </a:solidFill>
                <a:latin typeface="Lucida Grande"/>
                <a:ea typeface="Lucida Grande"/>
                <a:cs typeface="Lucida Grande"/>
                <a:sym typeface="Lucida Grande"/>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Rubrikbild bild">
    <p:spTree>
      <p:nvGrpSpPr>
        <p:cNvPr id="1" name=""/>
        <p:cNvGrpSpPr/>
        <p:nvPr/>
      </p:nvGrpSpPr>
      <p:grpSpPr>
        <a:xfrm>
          <a:off x="0" y="0"/>
          <a:ext cx="0" cy="0"/>
          <a:chOff x="0" y="0"/>
          <a:chExt cx="0" cy="0"/>
        </a:xfrm>
      </p:grpSpPr>
      <p:sp>
        <p:nvSpPr>
          <p:cNvPr id="358" name="Shape 358"/>
          <p:cNvSpPr/>
          <p:nvPr/>
        </p:nvSpPr>
        <p:spPr>
          <a:xfrm>
            <a:off x="-1" y="-3"/>
            <a:ext cx="9144002" cy="1434360"/>
          </a:xfrm>
          <a:prstGeom prst="rect">
            <a:avLst/>
          </a:prstGeom>
          <a:solidFill>
            <a:srgbClr val="0094CA"/>
          </a:solidFill>
          <a:ln w="3175">
            <a:miter lim="400000"/>
          </a:ln>
        </p:spPr>
        <p:txBody>
          <a:bodyPr lIns="45714" tIns="45715" rIns="45714" bIns="45715" anchor="ctr"/>
          <a:lstStyle/>
          <a:p>
            <a:pPr algn="ctr" defTabSz="411356">
              <a:defRPr>
                <a:solidFill>
                  <a:srgbClr val="0094CA"/>
                </a:solidFill>
              </a:defRPr>
            </a:pPr>
            <a:endParaRPr/>
          </a:p>
        </p:txBody>
      </p:sp>
      <p:pic>
        <p:nvPicPr>
          <p:cNvPr id="359" name="image1.png" descr="ESS-vit-logga.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26972" y="378761"/>
            <a:ext cx="1359830" cy="727510"/>
          </a:xfrm>
          <a:prstGeom prst="rect">
            <a:avLst/>
          </a:prstGeom>
          <a:ln w="12700">
            <a:miter lim="400000"/>
          </a:ln>
        </p:spPr>
      </p:pic>
      <p:sp>
        <p:nvSpPr>
          <p:cNvPr id="360" name="Shape 360"/>
          <p:cNvSpPr/>
          <p:nvPr/>
        </p:nvSpPr>
        <p:spPr>
          <a:xfrm>
            <a:off x="-326073" y="1452410"/>
            <a:ext cx="9696396" cy="1"/>
          </a:xfrm>
          <a:prstGeom prst="line">
            <a:avLst/>
          </a:prstGeom>
          <a:ln w="3175">
            <a:solidFill>
              <a:srgbClr val="FFFFFF"/>
            </a:solidFill>
            <a:bevel/>
          </a:ln>
        </p:spPr>
        <p:txBody>
          <a:bodyPr lIns="45714" tIns="45715" rIns="45714" bIns="45715"/>
          <a:lstStyle/>
          <a:p>
            <a:pPr defTabSz="411431">
              <a:defRPr sz="1000">
                <a:latin typeface="+mj-lt"/>
                <a:ea typeface="+mj-ea"/>
                <a:cs typeface="+mj-cs"/>
                <a:sym typeface="Helvetica"/>
              </a:defRPr>
            </a:pPr>
            <a:endParaRPr/>
          </a:p>
        </p:txBody>
      </p:sp>
      <p:grpSp>
        <p:nvGrpSpPr>
          <p:cNvPr id="378" name="Group 378"/>
          <p:cNvGrpSpPr/>
          <p:nvPr/>
        </p:nvGrpSpPr>
        <p:grpSpPr>
          <a:xfrm>
            <a:off x="5147631" y="1176949"/>
            <a:ext cx="3881445" cy="201617"/>
            <a:chOff x="-1" y="0"/>
            <a:chExt cx="3881444" cy="201616"/>
          </a:xfrm>
        </p:grpSpPr>
        <p:pic>
          <p:nvPicPr>
            <p:cNvPr id="361" name="image3.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1600" y="1471"/>
              <a:ext cx="192904" cy="194288"/>
            </a:xfrm>
            <a:prstGeom prst="rect">
              <a:avLst/>
            </a:prstGeom>
            <a:ln w="12700" cap="flat">
              <a:noFill/>
              <a:miter lim="400000"/>
            </a:ln>
            <a:effectLst>
              <a:outerShdw blurRad="76200" dist="38100" dir="2700000" rotWithShape="0">
                <a:srgbClr val="000000">
                  <a:alpha val="40998"/>
                </a:srgbClr>
              </a:outerShdw>
            </a:effectLst>
          </p:spPr>
        </p:pic>
        <p:pic>
          <p:nvPicPr>
            <p:cNvPr id="362" name="image4.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 y="3664"/>
              <a:ext cx="192906" cy="194287"/>
            </a:xfrm>
            <a:prstGeom prst="rect">
              <a:avLst/>
            </a:prstGeom>
            <a:ln w="12700" cap="flat">
              <a:noFill/>
              <a:miter lim="400000"/>
            </a:ln>
            <a:effectLst>
              <a:outerShdw blurRad="76200" dist="38100" dir="2700000" rotWithShape="0">
                <a:srgbClr val="000000">
                  <a:alpha val="40998"/>
                </a:srgbClr>
              </a:outerShdw>
            </a:effectLst>
          </p:spPr>
        </p:pic>
        <p:pic>
          <p:nvPicPr>
            <p:cNvPr id="363" name="image5.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30533" y="6576"/>
              <a:ext cx="192904" cy="194287"/>
            </a:xfrm>
            <a:prstGeom prst="rect">
              <a:avLst/>
            </a:prstGeom>
            <a:ln w="12700" cap="flat">
              <a:noFill/>
              <a:miter lim="400000"/>
            </a:ln>
            <a:effectLst>
              <a:outerShdw blurRad="76200" dist="38100" dir="2700000" rotWithShape="0">
                <a:srgbClr val="000000">
                  <a:alpha val="40998"/>
                </a:srgbClr>
              </a:outerShdw>
            </a:effectLst>
          </p:spPr>
        </p:pic>
        <p:pic>
          <p:nvPicPr>
            <p:cNvPr id="364" name="image6.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22133" y="5856"/>
              <a:ext cx="192905" cy="194287"/>
            </a:xfrm>
            <a:prstGeom prst="rect">
              <a:avLst/>
            </a:prstGeom>
            <a:ln w="12700" cap="flat">
              <a:noFill/>
              <a:miter lim="400000"/>
            </a:ln>
            <a:effectLst>
              <a:outerShdw blurRad="76200" dist="38100" dir="2700000" rotWithShape="0">
                <a:srgbClr val="000000">
                  <a:alpha val="40998"/>
                </a:srgbClr>
              </a:outerShdw>
            </a:effectLst>
          </p:spPr>
        </p:pic>
        <p:pic>
          <p:nvPicPr>
            <p:cNvPr id="365" name="image7.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227470" y="1471"/>
              <a:ext cx="192905" cy="194288"/>
            </a:xfrm>
            <a:prstGeom prst="rect">
              <a:avLst/>
            </a:prstGeom>
            <a:ln w="12700" cap="flat">
              <a:noFill/>
              <a:miter lim="400000"/>
            </a:ln>
            <a:effectLst>
              <a:outerShdw blurRad="76200" dist="38100" dir="2700000" rotWithShape="0">
                <a:srgbClr val="000000">
                  <a:alpha val="40998"/>
                </a:srgbClr>
              </a:outerShdw>
            </a:effectLst>
          </p:spPr>
        </p:pic>
        <p:pic>
          <p:nvPicPr>
            <p:cNvPr id="366" name="image8.pn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535870" y="1471"/>
              <a:ext cx="192904" cy="194288"/>
            </a:xfrm>
            <a:prstGeom prst="rect">
              <a:avLst/>
            </a:prstGeom>
            <a:ln w="12700" cap="flat">
              <a:noFill/>
              <a:miter lim="400000"/>
            </a:ln>
            <a:effectLst>
              <a:outerShdw blurRad="76200" dist="38100" dir="2700000" rotWithShape="0">
                <a:srgbClr val="000000">
                  <a:alpha val="40998"/>
                </a:srgbClr>
              </a:outerShdw>
            </a:effectLst>
          </p:spPr>
        </p:pic>
        <p:pic>
          <p:nvPicPr>
            <p:cNvPr id="367" name="image9.png"/>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305336" y="1471"/>
              <a:ext cx="192905" cy="194288"/>
            </a:xfrm>
            <a:prstGeom prst="rect">
              <a:avLst/>
            </a:prstGeom>
            <a:ln w="12700" cap="flat">
              <a:noFill/>
              <a:miter lim="400000"/>
            </a:ln>
            <a:effectLst>
              <a:outerShdw blurRad="76200" dist="38100" dir="2700000" rotWithShape="0">
                <a:srgbClr val="000000">
                  <a:alpha val="40998"/>
                </a:srgbClr>
              </a:outerShdw>
            </a:effectLst>
          </p:spPr>
        </p:pic>
        <p:pic>
          <p:nvPicPr>
            <p:cNvPr id="368" name="image10.png"/>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844270" y="7328"/>
              <a:ext cx="192904" cy="194289"/>
            </a:xfrm>
            <a:prstGeom prst="rect">
              <a:avLst/>
            </a:prstGeom>
            <a:ln w="12700" cap="flat">
              <a:noFill/>
              <a:miter lim="400000"/>
            </a:ln>
            <a:effectLst>
              <a:outerShdw blurRad="76200" dist="38100" dir="2700000" rotWithShape="0">
                <a:srgbClr val="000000">
                  <a:alpha val="40998"/>
                </a:srgbClr>
              </a:outerShdw>
            </a:effectLst>
          </p:spPr>
        </p:pic>
        <p:pic>
          <p:nvPicPr>
            <p:cNvPr id="369" name="image11.png"/>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3458005" y="3664"/>
              <a:ext cx="192906" cy="194287"/>
            </a:xfrm>
            <a:prstGeom prst="rect">
              <a:avLst/>
            </a:prstGeom>
            <a:ln w="12700" cap="flat">
              <a:noFill/>
              <a:miter lim="400000"/>
            </a:ln>
            <a:effectLst>
              <a:outerShdw blurRad="76200" dist="38100" dir="2700000" rotWithShape="0">
                <a:srgbClr val="000000">
                  <a:alpha val="40998"/>
                </a:srgbClr>
              </a:outerShdw>
            </a:effectLst>
          </p:spPr>
        </p:pic>
        <p:pic>
          <p:nvPicPr>
            <p:cNvPr id="370" name="image12.png"/>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1152666" y="5856"/>
              <a:ext cx="192905" cy="194287"/>
            </a:xfrm>
            <a:prstGeom prst="rect">
              <a:avLst/>
            </a:prstGeom>
            <a:ln w="12700" cap="flat">
              <a:noFill/>
              <a:miter lim="400000"/>
            </a:ln>
            <a:effectLst>
              <a:outerShdw blurRad="76200" dist="38100" dir="2700000" rotWithShape="0">
                <a:srgbClr val="000000">
                  <a:alpha val="40998"/>
                </a:srgbClr>
              </a:outerShdw>
            </a:effectLst>
          </p:spPr>
        </p:pic>
        <p:pic>
          <p:nvPicPr>
            <p:cNvPr id="371" name="image13.png"/>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2074803" y="1471"/>
              <a:ext cx="192904" cy="194288"/>
            </a:xfrm>
            <a:prstGeom prst="rect">
              <a:avLst/>
            </a:prstGeom>
            <a:ln w="12700" cap="flat">
              <a:noFill/>
              <a:miter lim="400000"/>
            </a:ln>
            <a:effectLst>
              <a:outerShdw blurRad="76200" dist="38100" dir="2700000" rotWithShape="0">
                <a:srgbClr val="000000">
                  <a:alpha val="40998"/>
                </a:srgbClr>
              </a:outerShdw>
            </a:effectLst>
          </p:spPr>
        </p:pic>
        <p:pic>
          <p:nvPicPr>
            <p:cNvPr id="372" name="image14.png"/>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1614130" y="-1"/>
              <a:ext cx="192510" cy="194287"/>
            </a:xfrm>
            <a:prstGeom prst="rect">
              <a:avLst/>
            </a:prstGeom>
            <a:ln w="12700" cap="flat">
              <a:noFill/>
              <a:miter lim="400000"/>
            </a:ln>
            <a:effectLst>
              <a:outerShdw blurRad="76200" dist="38100" dir="2700000" rotWithShape="0">
                <a:srgbClr val="000000">
                  <a:alpha val="40998"/>
                </a:srgbClr>
              </a:outerShdw>
            </a:effectLst>
          </p:spPr>
        </p:pic>
        <p:pic>
          <p:nvPicPr>
            <p:cNvPr id="373" name="image15.png"/>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2766403" y="1471"/>
              <a:ext cx="192905" cy="194288"/>
            </a:xfrm>
            <a:prstGeom prst="rect">
              <a:avLst/>
            </a:prstGeom>
            <a:ln w="12700" cap="flat">
              <a:noFill/>
              <a:miter lim="400000"/>
            </a:ln>
            <a:effectLst>
              <a:outerShdw blurRad="76200" dist="38100" dir="2700000" rotWithShape="0">
                <a:srgbClr val="000000">
                  <a:alpha val="40998"/>
                </a:srgbClr>
              </a:outerShdw>
            </a:effectLst>
          </p:spPr>
        </p:pic>
        <p:pic>
          <p:nvPicPr>
            <p:cNvPr id="374" name="image16.png"/>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1383200" y="1471"/>
              <a:ext cx="192905" cy="194288"/>
            </a:xfrm>
            <a:prstGeom prst="rect">
              <a:avLst/>
            </a:prstGeom>
            <a:ln w="12700" cap="flat">
              <a:noFill/>
              <a:miter lim="400000"/>
            </a:ln>
            <a:effectLst>
              <a:outerShdw blurRad="76200" dist="38100" dir="2700000" rotWithShape="0">
                <a:srgbClr val="000000">
                  <a:alpha val="40998"/>
                </a:srgbClr>
              </a:outerShdw>
            </a:effectLst>
          </p:spPr>
        </p:pic>
        <p:pic>
          <p:nvPicPr>
            <p:cNvPr id="375" name="image17.png"/>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2996936" y="1471"/>
              <a:ext cx="192906" cy="194288"/>
            </a:xfrm>
            <a:prstGeom prst="rect">
              <a:avLst/>
            </a:prstGeom>
            <a:ln w="12700" cap="flat">
              <a:noFill/>
              <a:miter lim="400000"/>
            </a:ln>
            <a:effectLst>
              <a:outerShdw blurRad="76200" dist="38100" dir="2700000" rotWithShape="0">
                <a:srgbClr val="000000">
                  <a:alpha val="40998"/>
                </a:srgbClr>
              </a:outerShdw>
            </a:effectLst>
          </p:spPr>
        </p:pic>
        <p:pic>
          <p:nvPicPr>
            <p:cNvPr id="376" name="image18.png"/>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461066" y="6576"/>
              <a:ext cx="192905" cy="194287"/>
            </a:xfrm>
            <a:prstGeom prst="rect">
              <a:avLst/>
            </a:prstGeom>
            <a:ln w="12700" cap="flat">
              <a:noFill/>
              <a:miter lim="400000"/>
            </a:ln>
            <a:effectLst>
              <a:outerShdw blurRad="76200" dist="38100" dir="2700000" rotWithShape="0">
                <a:srgbClr val="000000">
                  <a:alpha val="40998"/>
                </a:srgbClr>
              </a:outerShdw>
            </a:effectLst>
          </p:spPr>
        </p:pic>
        <p:pic>
          <p:nvPicPr>
            <p:cNvPr id="377" name="image19.png"/>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3688538" y="3664"/>
              <a:ext cx="192906" cy="194287"/>
            </a:xfrm>
            <a:prstGeom prst="rect">
              <a:avLst/>
            </a:prstGeom>
            <a:ln w="12700" cap="flat">
              <a:noFill/>
              <a:miter lim="400000"/>
            </a:ln>
            <a:effectLst>
              <a:outerShdw blurRad="76200" dist="38100" dir="2700000" rotWithShape="0">
                <a:srgbClr val="000000">
                  <a:alpha val="40998"/>
                </a:srgbClr>
              </a:outerShdw>
            </a:effectLst>
          </p:spPr>
        </p:pic>
      </p:grpSp>
      <p:sp>
        <p:nvSpPr>
          <p:cNvPr id="379" name="Shape 379"/>
          <p:cNvSpPr>
            <a:spLocks noGrp="1"/>
          </p:cNvSpPr>
          <p:nvPr>
            <p:ph type="title"/>
          </p:nvPr>
        </p:nvSpPr>
        <p:spPr>
          <a:xfrm>
            <a:off x="593510" y="-1"/>
            <a:ext cx="5762628" cy="1441452"/>
          </a:xfrm>
          <a:prstGeom prst="rect">
            <a:avLst/>
          </a:prstGeom>
        </p:spPr>
        <p:txBody>
          <a:bodyPr lIns="0" tIns="0" rIns="0" bIns="0">
            <a:noAutofit/>
          </a:bodyPr>
          <a:lstStyle>
            <a:lvl1pPr algn="l" defTabSz="411356">
              <a:defRPr sz="2600">
                <a:solidFill>
                  <a:srgbClr val="FFFFFF"/>
                </a:solidFill>
              </a:defRPr>
            </a:lvl1pPr>
          </a:lstStyle>
          <a:p>
            <a:r>
              <a:t>Title Text</a:t>
            </a:r>
          </a:p>
        </p:txBody>
      </p:sp>
      <p:sp>
        <p:nvSpPr>
          <p:cNvPr id="380" name="Shape 380"/>
          <p:cNvSpPr>
            <a:spLocks noGrp="1"/>
          </p:cNvSpPr>
          <p:nvPr>
            <p:ph type="sldNum" sz="quarter" idx="2"/>
          </p:nvPr>
        </p:nvSpPr>
        <p:spPr>
          <a:xfrm>
            <a:off x="6553200" y="6233252"/>
            <a:ext cx="2133600" cy="246219"/>
          </a:xfrm>
          <a:prstGeom prst="rect">
            <a:avLst/>
          </a:prstGeom>
        </p:spPr>
        <p:txBody>
          <a:bodyPr wrap="square" lIns="45714" tIns="45714" rIns="45714" bIns="45714"/>
          <a:lstStyle>
            <a:lvl1pPr defTabSz="822861">
              <a:defRPr sz="1000"/>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Rubrikbild bild">
    <p:spTree>
      <p:nvGrpSpPr>
        <p:cNvPr id="1" name=""/>
        <p:cNvGrpSpPr/>
        <p:nvPr/>
      </p:nvGrpSpPr>
      <p:grpSpPr>
        <a:xfrm>
          <a:off x="0" y="0"/>
          <a:ext cx="0" cy="0"/>
          <a:chOff x="0" y="0"/>
          <a:chExt cx="0" cy="0"/>
        </a:xfrm>
      </p:grpSpPr>
      <p:sp>
        <p:nvSpPr>
          <p:cNvPr id="387" name="Shape 387"/>
          <p:cNvSpPr/>
          <p:nvPr/>
        </p:nvSpPr>
        <p:spPr>
          <a:xfrm>
            <a:off x="0" y="0"/>
            <a:ext cx="9144000" cy="1434358"/>
          </a:xfrm>
          <a:prstGeom prst="rect">
            <a:avLst/>
          </a:prstGeom>
          <a:solidFill>
            <a:srgbClr val="0094CA"/>
          </a:solidFill>
          <a:ln w="12700">
            <a:miter lim="400000"/>
          </a:ln>
        </p:spPr>
        <p:txBody>
          <a:bodyPr lIns="45714" tIns="45715" rIns="45714" bIns="45715" anchor="ctr"/>
          <a:lstStyle/>
          <a:p>
            <a:pPr algn="ctr" defTabSz="457059">
              <a:defRPr>
                <a:solidFill>
                  <a:srgbClr val="0094CA"/>
                </a:solidFill>
              </a:defRPr>
            </a:pPr>
            <a:endParaRPr/>
          </a:p>
        </p:txBody>
      </p:sp>
      <p:pic>
        <p:nvPicPr>
          <p:cNvPr id="388" name="image1.png" descr="ESS-vit-logga.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26978" y="378773"/>
            <a:ext cx="1359829" cy="727509"/>
          </a:xfrm>
          <a:prstGeom prst="rect">
            <a:avLst/>
          </a:prstGeom>
          <a:ln w="12700">
            <a:miter lim="400000"/>
          </a:ln>
        </p:spPr>
      </p:pic>
      <p:sp>
        <p:nvSpPr>
          <p:cNvPr id="389" name="Shape 389"/>
          <p:cNvSpPr>
            <a:spLocks noGrp="1"/>
          </p:cNvSpPr>
          <p:nvPr>
            <p:ph type="title"/>
          </p:nvPr>
        </p:nvSpPr>
        <p:spPr>
          <a:xfrm>
            <a:off x="593516" y="11"/>
            <a:ext cx="5762627" cy="1441451"/>
          </a:xfrm>
          <a:prstGeom prst="rect">
            <a:avLst/>
          </a:prstGeom>
        </p:spPr>
        <p:txBody>
          <a:bodyPr lIns="0" tIns="0" rIns="0" bIns="0"/>
          <a:lstStyle>
            <a:lvl1pPr algn="l" defTabSz="457059">
              <a:defRPr sz="2800">
                <a:solidFill>
                  <a:srgbClr val="FFFFFF"/>
                </a:solidFill>
              </a:defRPr>
            </a:lvl1pPr>
          </a:lstStyle>
          <a:p>
            <a:r>
              <a:t>Title Text</a:t>
            </a:r>
          </a:p>
        </p:txBody>
      </p:sp>
      <p:sp>
        <p:nvSpPr>
          <p:cNvPr id="390" name="Shape 390"/>
          <p:cNvSpPr/>
          <p:nvPr/>
        </p:nvSpPr>
        <p:spPr>
          <a:xfrm>
            <a:off x="-326074" y="1452410"/>
            <a:ext cx="9696400" cy="1"/>
          </a:xfrm>
          <a:prstGeom prst="line">
            <a:avLst/>
          </a:prstGeom>
          <a:ln w="6350">
            <a:solidFill>
              <a:srgbClr val="FFFFFF"/>
            </a:solidFill>
          </a:ln>
        </p:spPr>
        <p:txBody>
          <a:bodyPr lIns="45714" tIns="45715" rIns="45714" bIns="45715"/>
          <a:lstStyle/>
          <a:p>
            <a:pPr defTabSz="457059">
              <a:defRPr>
                <a:latin typeface="Avenir Book"/>
                <a:ea typeface="Avenir Book"/>
                <a:cs typeface="Avenir Book"/>
                <a:sym typeface="Avenir Book"/>
              </a:defRPr>
            </a:pPr>
            <a:endParaRPr/>
          </a:p>
        </p:txBody>
      </p:sp>
      <p:sp>
        <p:nvSpPr>
          <p:cNvPr id="391" name="Shape 391"/>
          <p:cNvSpPr>
            <a:spLocks noGrp="1"/>
          </p:cNvSpPr>
          <p:nvPr>
            <p:ph type="sldNum" sz="quarter" idx="2"/>
          </p:nvPr>
        </p:nvSpPr>
        <p:spPr>
          <a:xfrm>
            <a:off x="6279946" y="6217871"/>
            <a:ext cx="273254" cy="276981"/>
          </a:xfrm>
          <a:prstGeom prst="rect">
            <a:avLst/>
          </a:prstGeom>
        </p:spPr>
        <p:txBody>
          <a:bodyPr lIns="45705" tIns="45705" rIns="45705" bIns="45705"/>
          <a:lstStyle>
            <a:lvl1pPr defTabSz="914208"/>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Relationship Id="rId15" Type="http://schemas.openxmlformats.org/officeDocument/2006/relationships/slideLayout" Target="../slideLayouts/slideLayout25.xml"/><Relationship Id="rId16" Type="http://schemas.openxmlformats.org/officeDocument/2006/relationships/theme" Target="../theme/theme2.xml"/><Relationship Id="rId17" Type="http://schemas.openxmlformats.org/officeDocument/2006/relationships/image" Target="../media/image23.png"/><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slideLayout" Target="../slideLayouts/slideLayout37.xml"/><Relationship Id="rId13" Type="http://schemas.openxmlformats.org/officeDocument/2006/relationships/slideLayout" Target="../slideLayouts/slideLayout38.xml"/><Relationship Id="rId14" Type="http://schemas.openxmlformats.org/officeDocument/2006/relationships/slideLayout" Target="../slideLayouts/slideLayout39.xml"/><Relationship Id="rId15" Type="http://schemas.openxmlformats.org/officeDocument/2006/relationships/slideLayout" Target="../slideLayouts/slideLayout40.xml"/><Relationship Id="rId16" Type="http://schemas.openxmlformats.org/officeDocument/2006/relationships/slideLayout" Target="../slideLayouts/slideLayout41.xml"/><Relationship Id="rId17" Type="http://schemas.openxmlformats.org/officeDocument/2006/relationships/theme" Target="../theme/theme3.xml"/><Relationship Id="rId18" Type="http://schemas.openxmlformats.org/officeDocument/2006/relationships/image" Target="../media/image23.png"/><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Shape 3"/>
          <p:cNvSpPr>
            <a:spLocks noGrp="1"/>
          </p:cNvSpPr>
          <p:nvPr>
            <p:ph type="body" idx="1"/>
          </p:nvPr>
        </p:nvSpPr>
        <p:spPr>
          <a:xfrm>
            <a:off x="457200" y="1600200"/>
            <a:ext cx="8229600" cy="4525964"/>
          </a:xfrm>
          <a:prstGeom prst="rect">
            <a:avLst/>
          </a:prstGeom>
          <a:ln w="12700">
            <a:miter lim="400000"/>
          </a:ln>
          <a:extLst>
            <a:ext uri="{C572A759-6A51-4108-AA02-DFA0A04FC94B}">
              <ma14:wrappingTextBoxFlag xmlns:ma14="http://schemas.microsoft.com/office/mac/drawingml/2011/main" val="1"/>
            </a:ext>
          </a:extLst>
        </p:spPr>
        <p:txBody>
          <a:bodyPr lIns="45709" tIns="45709" rIns="45709" bIns="45709">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8413540" y="6400432"/>
            <a:ext cx="273260" cy="276987"/>
          </a:xfrm>
          <a:prstGeom prst="rect">
            <a:avLst/>
          </a:prstGeom>
          <a:ln w="12700">
            <a:miter lim="400000"/>
          </a:ln>
        </p:spPr>
        <p:txBody>
          <a:bodyPr wrap="none" lIns="45709" tIns="45709" rIns="45709" bIns="45709" anchor="ctr">
            <a:spAutoFit/>
          </a:bodyPr>
          <a:lstStyle>
            <a:lvl1pPr algn="r" defTabSz="457090">
              <a:defRPr sz="1200">
                <a:solidFill>
                  <a:srgbClr val="888888"/>
                </a:solidFill>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57" r:id="rId1"/>
    <p:sldLayoutId id="2147483660" r:id="rId2"/>
    <p:sldLayoutId id="2147483663" r:id="rId3"/>
    <p:sldLayoutId id="2147483664" r:id="rId4"/>
    <p:sldLayoutId id="2147483666" r:id="rId5"/>
    <p:sldLayoutId id="2147483667" r:id="rId6"/>
    <p:sldLayoutId id="2147483668" r:id="rId7"/>
    <p:sldLayoutId id="2147483669" r:id="rId8"/>
    <p:sldLayoutId id="2147483670" r:id="rId9"/>
    <p:sldLayoutId id="2147483672" r:id="rId10"/>
  </p:sldLayoutIdLst>
  <p:transition spd="med"/>
  <p:txStyles>
    <p:titleStyle>
      <a:lvl1pPr marL="0" marR="0" indent="0" algn="ctr" defTabSz="45709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1pPr>
      <a:lvl2pPr marL="0" marR="0" indent="0" algn="ctr" defTabSz="45709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2pPr>
      <a:lvl3pPr marL="0" marR="0" indent="0" algn="ctr" defTabSz="45709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3pPr>
      <a:lvl4pPr marL="0" marR="0" indent="0" algn="ctr" defTabSz="45709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4pPr>
      <a:lvl5pPr marL="0" marR="0" indent="0" algn="ctr" defTabSz="45709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5pPr>
      <a:lvl6pPr marL="0" marR="0" indent="0" algn="ctr" defTabSz="45709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6pPr>
      <a:lvl7pPr marL="0" marR="0" indent="0" algn="ctr" defTabSz="45709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7pPr>
      <a:lvl8pPr marL="0" marR="0" indent="0" algn="ctr" defTabSz="45709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8pPr>
      <a:lvl9pPr marL="0" marR="0" indent="0" algn="ctr" defTabSz="45709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9pPr>
    </p:titleStyle>
    <p:bodyStyle>
      <a:lvl1pPr marL="342817" marR="0" indent="-342817" algn="l" defTabSz="45709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1pPr>
      <a:lvl2pPr marL="783583" marR="0" indent="-326493" algn="l" defTabSz="45709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2pPr>
      <a:lvl3pPr marL="1218907" marR="0" indent="-304726" algn="l" defTabSz="45709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3pPr>
      <a:lvl4pPr marL="1736942" marR="0" indent="-365672" algn="l" defTabSz="45709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4pPr>
      <a:lvl5pPr marL="2194032" marR="0" indent="-365672" algn="l" defTabSz="45709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5pPr>
      <a:lvl6pPr marL="2651123" marR="0" indent="-365672" algn="l" defTabSz="45709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6pPr>
      <a:lvl7pPr marL="3108213" marR="0" indent="-365672" algn="l" defTabSz="45709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7pPr>
      <a:lvl8pPr marL="3565305" marR="0" indent="-365673" algn="l" defTabSz="45709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8pPr>
      <a:lvl9pPr marL="4022394" marR="0" indent="-365672" algn="l" defTabSz="45709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9pPr>
    </p:bodyStyle>
    <p:otherStyle>
      <a:lvl1pPr marL="0" marR="0" indent="0" algn="r" defTabSz="45709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090" algn="r" defTabSz="45709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180" algn="r" defTabSz="45709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270" algn="r" defTabSz="45709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361" algn="r" defTabSz="45709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5451" algn="r" defTabSz="45709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2541" algn="r" defTabSz="45709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199631" algn="r" defTabSz="45709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6721" algn="r" defTabSz="45709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593517" y="1964949"/>
            <a:ext cx="6536399" cy="4038981"/>
          </a:xfrm>
          <a:prstGeom prst="rect">
            <a:avLst/>
          </a:prstGeom>
        </p:spPr>
        <p:txBody>
          <a:bodyPr vert="horz" lIns="0" tIns="0" rIns="0" bIns="0" rtlCol="0">
            <a:no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61"/>
            <a:ext cx="2133600" cy="365125"/>
          </a:xfrm>
          <a:prstGeom prst="rect">
            <a:avLst/>
          </a:prstGeom>
        </p:spPr>
        <p:txBody>
          <a:bodyPr vert="horz" lIns="91429" tIns="45715" rIns="91429" bIns="45715" rtlCol="0" anchor="ctr"/>
          <a:lstStyle>
            <a:lvl1pPr algn="l">
              <a:defRPr sz="1200">
                <a:solidFill>
                  <a:srgbClr val="0094CA"/>
                </a:solidFill>
              </a:defRPr>
            </a:lvl1pPr>
          </a:lstStyle>
          <a:p>
            <a:pPr defTabSz="457145" hangingPunct="1"/>
            <a:fld id="{536FF277-5E8C-C849-958D-3EBBE89D3841}" type="datetime1">
              <a:rPr lang="sv-SE" kern="1200" smtClean="0">
                <a:ea typeface="+mn-ea"/>
                <a:cs typeface="+mn-cs"/>
              </a:rPr>
              <a:pPr defTabSz="457145" hangingPunct="1"/>
              <a:t>2017-12-05</a:t>
            </a:fld>
            <a:endParaRPr lang="sv-SE" kern="1200">
              <a:ea typeface="+mn-ea"/>
              <a:cs typeface="+mn-cs"/>
            </a:endParaRPr>
          </a:p>
        </p:txBody>
      </p:sp>
      <p:sp>
        <p:nvSpPr>
          <p:cNvPr id="5" name="Platshållare för sidfot 4"/>
          <p:cNvSpPr>
            <a:spLocks noGrp="1"/>
          </p:cNvSpPr>
          <p:nvPr>
            <p:ph type="ftr" sz="quarter" idx="3"/>
          </p:nvPr>
        </p:nvSpPr>
        <p:spPr>
          <a:xfrm>
            <a:off x="3124200" y="6356361"/>
            <a:ext cx="2895600" cy="365125"/>
          </a:xfrm>
          <a:prstGeom prst="rect">
            <a:avLst/>
          </a:prstGeom>
        </p:spPr>
        <p:txBody>
          <a:bodyPr vert="horz" lIns="91429" tIns="45715" rIns="91429" bIns="45715" rtlCol="0" anchor="ctr"/>
          <a:lstStyle>
            <a:lvl1pPr algn="ctr">
              <a:defRPr sz="1200">
                <a:solidFill>
                  <a:srgbClr val="0094CA"/>
                </a:solidFill>
              </a:defRPr>
            </a:lvl1pPr>
          </a:lstStyle>
          <a:p>
            <a:pPr defTabSz="457145" hangingPunct="1"/>
            <a:endParaRPr lang="sv-SE" kern="1200">
              <a:ea typeface="+mn-ea"/>
              <a:cs typeface="+mn-cs"/>
            </a:endParaRPr>
          </a:p>
        </p:txBody>
      </p:sp>
      <p:sp>
        <p:nvSpPr>
          <p:cNvPr id="6" name="Platshållare för bildnummer 5"/>
          <p:cNvSpPr>
            <a:spLocks noGrp="1"/>
          </p:cNvSpPr>
          <p:nvPr>
            <p:ph type="sldNum" sz="quarter" idx="4"/>
          </p:nvPr>
        </p:nvSpPr>
        <p:spPr>
          <a:xfrm>
            <a:off x="6553200" y="6356361"/>
            <a:ext cx="2133600" cy="365125"/>
          </a:xfrm>
          <a:prstGeom prst="rect">
            <a:avLst/>
          </a:prstGeom>
        </p:spPr>
        <p:txBody>
          <a:bodyPr vert="horz" lIns="91429" tIns="45715" rIns="91429" bIns="45715" rtlCol="0" anchor="ctr"/>
          <a:lstStyle>
            <a:lvl1pPr algn="r">
              <a:defRPr sz="1200">
                <a:solidFill>
                  <a:srgbClr val="0094CA"/>
                </a:solidFill>
              </a:defRPr>
            </a:lvl1pPr>
          </a:lstStyle>
          <a:p>
            <a:pPr defTabSz="457145" hangingPunct="1"/>
            <a:fld id="{038C62C7-F79B-CD4A-A5DF-5683BBEC4A65}" type="slidenum">
              <a:rPr lang="sv-SE" kern="1200" smtClean="0">
                <a:ea typeface="+mn-ea"/>
                <a:cs typeface="+mn-cs"/>
              </a:rPr>
              <a:pPr defTabSz="457145" hangingPunct="1"/>
              <a:t>‹#›</a:t>
            </a:fld>
            <a:endParaRPr lang="sv-SE" kern="1200">
              <a:ea typeface="+mn-ea"/>
              <a:cs typeface="+mn-cs"/>
            </a:endParaRPr>
          </a:p>
        </p:txBody>
      </p:sp>
      <p:sp>
        <p:nvSpPr>
          <p:cNvPr id="7" name="Rektangel 6"/>
          <p:cNvSpPr/>
          <p:nvPr userDrawn="1"/>
        </p:nvSpPr>
        <p:spPr>
          <a:xfrm>
            <a:off x="0" y="0"/>
            <a:ext cx="9144000" cy="1434354"/>
          </a:xfrm>
          <a:prstGeom prst="rect">
            <a:avLst/>
          </a:prstGeom>
          <a:solidFill>
            <a:srgbClr val="0094CA"/>
          </a:solidFill>
          <a:ln>
            <a:noFill/>
          </a:ln>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defTabSz="457145" hangingPunct="1"/>
            <a:endParaRPr lang="sv-SE" kern="1200">
              <a:solidFill>
                <a:srgbClr val="0094CA"/>
              </a:solidFill>
              <a:latin typeface="Calibri"/>
            </a:endParaRPr>
          </a:p>
        </p:txBody>
      </p:sp>
      <p:pic>
        <p:nvPicPr>
          <p:cNvPr id="8" name="Bildobjekt 7" descr="ESS-vit-logga.png"/>
          <p:cNvPicPr>
            <a:picLocks noChangeAspect="1"/>
          </p:cNvPicPr>
          <p:nvPr userDrawn="1"/>
        </p:nvPicPr>
        <p:blipFill>
          <a:blip r:embed="rId17" cstate="print">
            <a:extLst>
              <a:ext uri="{28A0092B-C50C-407E-A947-70E740481C1C}">
                <a14:useLocalDpi xmlns:a14="http://schemas.microsoft.com/office/drawing/2010/main"/>
              </a:ext>
            </a:extLst>
          </a:blip>
          <a:stretch/>
        </p:blipFill>
        <p:spPr>
          <a:xfrm>
            <a:off x="7326974" y="378769"/>
            <a:ext cx="1359826" cy="727507"/>
          </a:xfrm>
          <a:prstGeom prst="rect">
            <a:avLst/>
          </a:prstGeom>
        </p:spPr>
      </p:pic>
      <p:sp>
        <p:nvSpPr>
          <p:cNvPr id="11" name="Platshållare för rubrik 10"/>
          <p:cNvSpPr>
            <a:spLocks noGrp="1"/>
          </p:cNvSpPr>
          <p:nvPr>
            <p:ph type="title"/>
          </p:nvPr>
        </p:nvSpPr>
        <p:spPr>
          <a:xfrm>
            <a:off x="593512" y="-1"/>
            <a:ext cx="5762624" cy="1441451"/>
          </a:xfrm>
          <a:prstGeom prst="rect">
            <a:avLst/>
          </a:prstGeom>
        </p:spPr>
        <p:txBody>
          <a:bodyPr vert="horz" lIns="0" tIns="0" rIns="0" bIns="0" rtlCol="0" anchor="ctr">
            <a:noAutofit/>
          </a:bodyPr>
          <a:lstStyle/>
          <a:p>
            <a:r>
              <a:rPr lang="sv-SE" smtClean="0"/>
              <a:t>Klicka här för att ändra format</a:t>
            </a:r>
            <a:endParaRPr lang="sv-SE"/>
          </a:p>
        </p:txBody>
      </p:sp>
    </p:spTree>
    <p:extLst>
      <p:ext uri="{BB962C8B-B14F-4D97-AF65-F5344CB8AC3E}">
        <p14:creationId xmlns:p14="http://schemas.microsoft.com/office/powerpoint/2010/main" val="35982815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Lst>
  <p:transition/>
  <p:hf hdr="0" ftr="0" dt="0"/>
  <p:txStyles>
    <p:titleStyle>
      <a:lvl1pPr algn="l" defTabSz="457145" rtl="0" eaLnBrk="1" latinLnBrk="0" hangingPunct="1">
        <a:spcBef>
          <a:spcPct val="0"/>
        </a:spcBef>
        <a:buNone/>
        <a:defRPr sz="2800" kern="1200">
          <a:solidFill>
            <a:schemeClr val="bg1"/>
          </a:solidFill>
          <a:latin typeface="+mj-lt"/>
          <a:ea typeface="+mj-ea"/>
          <a:cs typeface="+mj-cs"/>
        </a:defRPr>
      </a:lvl1pPr>
    </p:titleStyle>
    <p:bodyStyle>
      <a:lvl1pPr marL="0" indent="0" algn="l" defTabSz="457145" rtl="0" eaLnBrk="1" latinLnBrk="0" hangingPunct="1">
        <a:lnSpc>
          <a:spcPts val="2400"/>
        </a:lnSpc>
        <a:spcBef>
          <a:spcPct val="20000"/>
        </a:spcBef>
        <a:spcAft>
          <a:spcPts val="1200"/>
        </a:spcAft>
        <a:buFont typeface="Wingdings" charset="2"/>
        <a:buNone/>
        <a:defRPr sz="2000" kern="1200">
          <a:solidFill>
            <a:srgbClr val="0094CA"/>
          </a:solidFill>
          <a:latin typeface="+mn-lt"/>
          <a:ea typeface="+mn-ea"/>
          <a:cs typeface="+mn-cs"/>
        </a:defRPr>
      </a:lvl1pPr>
      <a:lvl2pPr marL="457145" indent="0" algn="l" defTabSz="457145" rtl="0" eaLnBrk="1" latinLnBrk="0" hangingPunct="1">
        <a:spcBef>
          <a:spcPct val="20000"/>
        </a:spcBef>
        <a:buFont typeface="Wingdings" charset="2"/>
        <a:buNone/>
        <a:defRPr sz="2000" kern="1200">
          <a:solidFill>
            <a:srgbClr val="0094CA"/>
          </a:solidFill>
          <a:latin typeface="+mn-lt"/>
          <a:ea typeface="+mn-ea"/>
          <a:cs typeface="+mn-cs"/>
        </a:defRPr>
      </a:lvl2pPr>
      <a:lvl3pPr marL="914290" indent="0" algn="l" defTabSz="457145" rtl="0" eaLnBrk="1" latinLnBrk="0" hangingPunct="1">
        <a:spcBef>
          <a:spcPct val="20000"/>
        </a:spcBef>
        <a:buFont typeface="Wingdings" charset="2"/>
        <a:buNone/>
        <a:defRPr sz="2000" kern="1200">
          <a:solidFill>
            <a:srgbClr val="0094CA"/>
          </a:solidFill>
          <a:latin typeface="+mn-lt"/>
          <a:ea typeface="+mn-ea"/>
          <a:cs typeface="+mn-cs"/>
        </a:defRPr>
      </a:lvl3pPr>
      <a:lvl4pPr marL="1371435" indent="0" algn="l" defTabSz="457145" rtl="0" eaLnBrk="1" latinLnBrk="0" hangingPunct="1">
        <a:spcBef>
          <a:spcPct val="20000"/>
        </a:spcBef>
        <a:buFont typeface="Wingdings" charset="2"/>
        <a:buNone/>
        <a:defRPr sz="2000" kern="1200">
          <a:solidFill>
            <a:srgbClr val="0094CA"/>
          </a:solidFill>
          <a:latin typeface="+mn-lt"/>
          <a:ea typeface="+mn-ea"/>
          <a:cs typeface="+mn-cs"/>
        </a:defRPr>
      </a:lvl4pPr>
      <a:lvl5pPr marL="1828581" indent="0" algn="l" defTabSz="457145" rtl="0" eaLnBrk="1" latinLnBrk="0" hangingPunct="1">
        <a:spcBef>
          <a:spcPct val="20000"/>
        </a:spcBef>
        <a:buFont typeface="Wingdings" charset="2"/>
        <a:buNone/>
        <a:defRPr sz="2000" kern="1200">
          <a:solidFill>
            <a:srgbClr val="0094CA"/>
          </a:solidFill>
          <a:latin typeface="+mn-lt"/>
          <a:ea typeface="+mn-ea"/>
          <a:cs typeface="+mn-cs"/>
        </a:defRPr>
      </a:lvl5pPr>
      <a:lvl6pPr marL="2514298" indent="-228573" algn="l" defTabSz="457145" rtl="0" eaLnBrk="1" latinLnBrk="0" hangingPunct="1">
        <a:spcBef>
          <a:spcPct val="20000"/>
        </a:spcBef>
        <a:buFont typeface="Arial"/>
        <a:buChar char="•"/>
        <a:defRPr sz="2000" kern="1200">
          <a:solidFill>
            <a:schemeClr val="tx1"/>
          </a:solidFill>
          <a:latin typeface="+mn-lt"/>
          <a:ea typeface="+mn-ea"/>
          <a:cs typeface="+mn-cs"/>
        </a:defRPr>
      </a:lvl6pPr>
      <a:lvl7pPr marL="2971443" indent="-228573" algn="l" defTabSz="457145" rtl="0" eaLnBrk="1" latinLnBrk="0" hangingPunct="1">
        <a:spcBef>
          <a:spcPct val="20000"/>
        </a:spcBef>
        <a:buFont typeface="Arial"/>
        <a:buChar char="•"/>
        <a:defRPr sz="2000" kern="1200">
          <a:solidFill>
            <a:schemeClr val="tx1"/>
          </a:solidFill>
          <a:latin typeface="+mn-lt"/>
          <a:ea typeface="+mn-ea"/>
          <a:cs typeface="+mn-cs"/>
        </a:defRPr>
      </a:lvl7pPr>
      <a:lvl8pPr marL="3428589" indent="-228573" algn="l" defTabSz="457145" rtl="0" eaLnBrk="1" latinLnBrk="0" hangingPunct="1">
        <a:spcBef>
          <a:spcPct val="20000"/>
        </a:spcBef>
        <a:buFont typeface="Arial"/>
        <a:buChar char="•"/>
        <a:defRPr sz="2000" kern="1200">
          <a:solidFill>
            <a:schemeClr val="tx1"/>
          </a:solidFill>
          <a:latin typeface="+mn-lt"/>
          <a:ea typeface="+mn-ea"/>
          <a:cs typeface="+mn-cs"/>
        </a:defRPr>
      </a:lvl8pPr>
      <a:lvl9pPr marL="3885734" indent="-228573" algn="l" defTabSz="45714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145" rtl="0" eaLnBrk="1" latinLnBrk="0" hangingPunct="1">
        <a:defRPr sz="1800" kern="1200">
          <a:solidFill>
            <a:schemeClr val="tx1"/>
          </a:solidFill>
          <a:latin typeface="+mn-lt"/>
          <a:ea typeface="+mn-ea"/>
          <a:cs typeface="+mn-cs"/>
        </a:defRPr>
      </a:lvl1pPr>
      <a:lvl2pPr marL="457145" algn="l" defTabSz="457145" rtl="0" eaLnBrk="1" latinLnBrk="0" hangingPunct="1">
        <a:defRPr sz="1800" kern="1200">
          <a:solidFill>
            <a:schemeClr val="tx1"/>
          </a:solidFill>
          <a:latin typeface="+mn-lt"/>
          <a:ea typeface="+mn-ea"/>
          <a:cs typeface="+mn-cs"/>
        </a:defRPr>
      </a:lvl2pPr>
      <a:lvl3pPr marL="914290" algn="l" defTabSz="457145" rtl="0" eaLnBrk="1" latinLnBrk="0" hangingPunct="1">
        <a:defRPr sz="1800" kern="1200">
          <a:solidFill>
            <a:schemeClr val="tx1"/>
          </a:solidFill>
          <a:latin typeface="+mn-lt"/>
          <a:ea typeface="+mn-ea"/>
          <a:cs typeface="+mn-cs"/>
        </a:defRPr>
      </a:lvl3pPr>
      <a:lvl4pPr marL="1371435" algn="l" defTabSz="457145" rtl="0" eaLnBrk="1" latinLnBrk="0" hangingPunct="1">
        <a:defRPr sz="1800" kern="1200">
          <a:solidFill>
            <a:schemeClr val="tx1"/>
          </a:solidFill>
          <a:latin typeface="+mn-lt"/>
          <a:ea typeface="+mn-ea"/>
          <a:cs typeface="+mn-cs"/>
        </a:defRPr>
      </a:lvl4pPr>
      <a:lvl5pPr marL="1828581" algn="l" defTabSz="457145" rtl="0" eaLnBrk="1" latinLnBrk="0" hangingPunct="1">
        <a:defRPr sz="1800" kern="1200">
          <a:solidFill>
            <a:schemeClr val="tx1"/>
          </a:solidFill>
          <a:latin typeface="+mn-lt"/>
          <a:ea typeface="+mn-ea"/>
          <a:cs typeface="+mn-cs"/>
        </a:defRPr>
      </a:lvl5pPr>
      <a:lvl6pPr marL="2285726" algn="l" defTabSz="457145" rtl="0" eaLnBrk="1" latinLnBrk="0" hangingPunct="1">
        <a:defRPr sz="1800" kern="1200">
          <a:solidFill>
            <a:schemeClr val="tx1"/>
          </a:solidFill>
          <a:latin typeface="+mn-lt"/>
          <a:ea typeface="+mn-ea"/>
          <a:cs typeface="+mn-cs"/>
        </a:defRPr>
      </a:lvl6pPr>
      <a:lvl7pPr marL="2742871" algn="l" defTabSz="457145" rtl="0" eaLnBrk="1" latinLnBrk="0" hangingPunct="1">
        <a:defRPr sz="1800" kern="1200">
          <a:solidFill>
            <a:schemeClr val="tx1"/>
          </a:solidFill>
          <a:latin typeface="+mn-lt"/>
          <a:ea typeface="+mn-ea"/>
          <a:cs typeface="+mn-cs"/>
        </a:defRPr>
      </a:lvl7pPr>
      <a:lvl8pPr marL="3200016" algn="l" defTabSz="457145" rtl="0" eaLnBrk="1" latinLnBrk="0" hangingPunct="1">
        <a:defRPr sz="1800" kern="1200">
          <a:solidFill>
            <a:schemeClr val="tx1"/>
          </a:solidFill>
          <a:latin typeface="+mn-lt"/>
          <a:ea typeface="+mn-ea"/>
          <a:cs typeface="+mn-cs"/>
        </a:defRPr>
      </a:lvl8pPr>
      <a:lvl9pPr marL="3657161" algn="l" defTabSz="45714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593512" y="1964946"/>
            <a:ext cx="6536399" cy="4038981"/>
          </a:xfrm>
          <a:prstGeom prst="rect">
            <a:avLst/>
          </a:prstGeom>
        </p:spPr>
        <p:txBody>
          <a:bodyPr vert="horz" lIns="0" tIns="0" rIns="0" bIns="0" rtlCol="0">
            <a:no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1"/>
            <a:ext cx="2133600" cy="365125"/>
          </a:xfrm>
          <a:prstGeom prst="rect">
            <a:avLst/>
          </a:prstGeom>
        </p:spPr>
        <p:txBody>
          <a:bodyPr vert="horz" lIns="91429" tIns="45715" rIns="91429" bIns="45715" rtlCol="0" anchor="ctr"/>
          <a:lstStyle>
            <a:lvl1pPr algn="l">
              <a:defRPr sz="1200">
                <a:solidFill>
                  <a:srgbClr val="0094CA"/>
                </a:solidFill>
              </a:defRPr>
            </a:lvl1pPr>
          </a:lstStyle>
          <a:p>
            <a:pPr defTabSz="457145" hangingPunct="1"/>
            <a:fld id="{536FF277-5E8C-C849-958D-3EBBE89D3841}" type="datetime1">
              <a:rPr lang="sv-SE" kern="1200" smtClean="0"/>
              <a:pPr defTabSz="457145" hangingPunct="1"/>
              <a:t>2017-12-05</a:t>
            </a:fld>
            <a:endParaRPr lang="sv-SE" kern="1200"/>
          </a:p>
        </p:txBody>
      </p:sp>
      <p:sp>
        <p:nvSpPr>
          <p:cNvPr id="5" name="Platshållare för sidfot 4"/>
          <p:cNvSpPr>
            <a:spLocks noGrp="1"/>
          </p:cNvSpPr>
          <p:nvPr>
            <p:ph type="ftr" sz="quarter" idx="3"/>
          </p:nvPr>
        </p:nvSpPr>
        <p:spPr>
          <a:xfrm>
            <a:off x="3124200" y="6356351"/>
            <a:ext cx="2895600" cy="365125"/>
          </a:xfrm>
          <a:prstGeom prst="rect">
            <a:avLst/>
          </a:prstGeom>
        </p:spPr>
        <p:txBody>
          <a:bodyPr vert="horz" lIns="91429" tIns="45715" rIns="91429" bIns="45715" rtlCol="0" anchor="ctr"/>
          <a:lstStyle>
            <a:lvl1pPr algn="ctr">
              <a:defRPr sz="1200">
                <a:solidFill>
                  <a:srgbClr val="0094CA"/>
                </a:solidFill>
              </a:defRPr>
            </a:lvl1pPr>
          </a:lstStyle>
          <a:p>
            <a:pPr defTabSz="457145" hangingPunct="1"/>
            <a:endParaRPr lang="sv-SE" kern="1200"/>
          </a:p>
        </p:txBody>
      </p:sp>
      <p:sp>
        <p:nvSpPr>
          <p:cNvPr id="6" name="Platshållare för bildnummer 5"/>
          <p:cNvSpPr>
            <a:spLocks noGrp="1"/>
          </p:cNvSpPr>
          <p:nvPr>
            <p:ph type="sldNum" sz="quarter" idx="4"/>
          </p:nvPr>
        </p:nvSpPr>
        <p:spPr>
          <a:xfrm>
            <a:off x="6553200" y="6356351"/>
            <a:ext cx="2133600" cy="365125"/>
          </a:xfrm>
          <a:prstGeom prst="rect">
            <a:avLst/>
          </a:prstGeom>
        </p:spPr>
        <p:txBody>
          <a:bodyPr vert="horz" lIns="91429" tIns="45715" rIns="91429" bIns="45715" rtlCol="0" anchor="ctr"/>
          <a:lstStyle>
            <a:lvl1pPr algn="r">
              <a:defRPr sz="1200">
                <a:solidFill>
                  <a:srgbClr val="0094CA"/>
                </a:solidFill>
              </a:defRPr>
            </a:lvl1pPr>
          </a:lstStyle>
          <a:p>
            <a:pPr defTabSz="457145" hangingPunct="1"/>
            <a:fld id="{038C62C7-F79B-CD4A-A5DF-5683BBEC4A65}" type="slidenum">
              <a:rPr lang="sv-SE" kern="1200" smtClean="0"/>
              <a:pPr defTabSz="457145" hangingPunct="1"/>
              <a:t>‹#›</a:t>
            </a:fld>
            <a:endParaRPr lang="sv-SE" kern="1200"/>
          </a:p>
        </p:txBody>
      </p:sp>
      <p:sp>
        <p:nvSpPr>
          <p:cNvPr id="7" name="Rektangel 6"/>
          <p:cNvSpPr/>
          <p:nvPr userDrawn="1"/>
        </p:nvSpPr>
        <p:spPr>
          <a:xfrm>
            <a:off x="0" y="0"/>
            <a:ext cx="9144000" cy="1434354"/>
          </a:xfrm>
          <a:prstGeom prst="rect">
            <a:avLst/>
          </a:prstGeom>
          <a:solidFill>
            <a:srgbClr val="0094CA"/>
          </a:solidFill>
          <a:ln>
            <a:noFill/>
          </a:ln>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defTabSz="457145" hangingPunct="1"/>
            <a:endParaRPr lang="sv-SE" kern="1200">
              <a:solidFill>
                <a:srgbClr val="0094CA"/>
              </a:solidFill>
              <a:latin typeface="Calibri"/>
            </a:endParaRPr>
          </a:p>
        </p:txBody>
      </p:sp>
      <p:pic>
        <p:nvPicPr>
          <p:cNvPr id="8" name="Bildobjekt 7" descr="ESS-vit-logga.png"/>
          <p:cNvPicPr>
            <a:picLocks noChangeAspect="1"/>
          </p:cNvPicPr>
          <p:nvPr userDrawn="1"/>
        </p:nvPicPr>
        <p:blipFill>
          <a:blip r:embed="rId18">
            <a:extLst>
              <a:ext uri="{28A0092B-C50C-407E-A947-70E740481C1C}">
                <a14:useLocalDpi xmlns:a14="http://schemas.microsoft.com/office/drawing/2010/main" val="0"/>
              </a:ext>
            </a:extLst>
          </a:blip>
          <a:stretch/>
        </p:blipFill>
        <p:spPr>
          <a:xfrm>
            <a:off x="7326974" y="378759"/>
            <a:ext cx="1359826" cy="727507"/>
          </a:xfrm>
          <a:prstGeom prst="rect">
            <a:avLst/>
          </a:prstGeom>
        </p:spPr>
      </p:pic>
      <p:sp>
        <p:nvSpPr>
          <p:cNvPr id="11" name="Platshållare för rubrik 10"/>
          <p:cNvSpPr>
            <a:spLocks noGrp="1"/>
          </p:cNvSpPr>
          <p:nvPr>
            <p:ph type="title"/>
          </p:nvPr>
        </p:nvSpPr>
        <p:spPr>
          <a:xfrm>
            <a:off x="593512" y="-1"/>
            <a:ext cx="5762624" cy="1441451"/>
          </a:xfrm>
          <a:prstGeom prst="rect">
            <a:avLst/>
          </a:prstGeom>
        </p:spPr>
        <p:txBody>
          <a:bodyPr vert="horz" lIns="0" tIns="0" rIns="0" bIns="0" rtlCol="0" anchor="ctr">
            <a:noAutofit/>
          </a:bodyPr>
          <a:lstStyle/>
          <a:p>
            <a:r>
              <a:rPr lang="sv-SE" smtClean="0"/>
              <a:t>Klicka här för att ändra format</a:t>
            </a:r>
            <a:endParaRPr lang="sv-SE"/>
          </a:p>
        </p:txBody>
      </p:sp>
    </p:spTree>
    <p:extLst>
      <p:ext uri="{BB962C8B-B14F-4D97-AF65-F5344CB8AC3E}">
        <p14:creationId xmlns:p14="http://schemas.microsoft.com/office/powerpoint/2010/main" val="32479927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6" r:id="rId16"/>
  </p:sldLayoutIdLst>
  <p:transition/>
  <p:hf hdr="0" ftr="0" dt="0"/>
  <p:txStyles>
    <p:titleStyle>
      <a:lvl1pPr algn="l" defTabSz="457145" rtl="0" eaLnBrk="1" latinLnBrk="0" hangingPunct="1">
        <a:spcBef>
          <a:spcPct val="0"/>
        </a:spcBef>
        <a:buNone/>
        <a:defRPr sz="2800" kern="1200">
          <a:solidFill>
            <a:schemeClr val="bg1"/>
          </a:solidFill>
          <a:latin typeface="+mj-lt"/>
          <a:ea typeface="+mj-ea"/>
          <a:cs typeface="+mj-cs"/>
        </a:defRPr>
      </a:lvl1pPr>
    </p:titleStyle>
    <p:bodyStyle>
      <a:lvl1pPr marL="0" indent="0" algn="l" defTabSz="457145" rtl="0" eaLnBrk="1" latinLnBrk="0" hangingPunct="1">
        <a:lnSpc>
          <a:spcPts val="2400"/>
        </a:lnSpc>
        <a:spcBef>
          <a:spcPct val="20000"/>
        </a:spcBef>
        <a:spcAft>
          <a:spcPts val="1200"/>
        </a:spcAft>
        <a:buFont typeface="Wingdings" charset="2"/>
        <a:buNone/>
        <a:defRPr sz="2000" kern="1200">
          <a:solidFill>
            <a:srgbClr val="0094CA"/>
          </a:solidFill>
          <a:latin typeface="+mn-lt"/>
          <a:ea typeface="+mn-ea"/>
          <a:cs typeface="+mn-cs"/>
        </a:defRPr>
      </a:lvl1pPr>
      <a:lvl2pPr marL="457145" indent="0" algn="l" defTabSz="457145" rtl="0" eaLnBrk="1" latinLnBrk="0" hangingPunct="1">
        <a:spcBef>
          <a:spcPct val="20000"/>
        </a:spcBef>
        <a:buFont typeface="Wingdings" charset="2"/>
        <a:buNone/>
        <a:defRPr sz="2000" kern="1200">
          <a:solidFill>
            <a:srgbClr val="0094CA"/>
          </a:solidFill>
          <a:latin typeface="+mn-lt"/>
          <a:ea typeface="+mn-ea"/>
          <a:cs typeface="+mn-cs"/>
        </a:defRPr>
      </a:lvl2pPr>
      <a:lvl3pPr marL="914290" indent="0" algn="l" defTabSz="457145" rtl="0" eaLnBrk="1" latinLnBrk="0" hangingPunct="1">
        <a:spcBef>
          <a:spcPct val="20000"/>
        </a:spcBef>
        <a:buFont typeface="Wingdings" charset="2"/>
        <a:buNone/>
        <a:defRPr sz="2000" kern="1200">
          <a:solidFill>
            <a:srgbClr val="0094CA"/>
          </a:solidFill>
          <a:latin typeface="+mn-lt"/>
          <a:ea typeface="+mn-ea"/>
          <a:cs typeface="+mn-cs"/>
        </a:defRPr>
      </a:lvl3pPr>
      <a:lvl4pPr marL="1371435" indent="0" algn="l" defTabSz="457145" rtl="0" eaLnBrk="1" latinLnBrk="0" hangingPunct="1">
        <a:spcBef>
          <a:spcPct val="20000"/>
        </a:spcBef>
        <a:buFont typeface="Wingdings" charset="2"/>
        <a:buNone/>
        <a:defRPr sz="2000" kern="1200">
          <a:solidFill>
            <a:srgbClr val="0094CA"/>
          </a:solidFill>
          <a:latin typeface="+mn-lt"/>
          <a:ea typeface="+mn-ea"/>
          <a:cs typeface="+mn-cs"/>
        </a:defRPr>
      </a:lvl4pPr>
      <a:lvl5pPr marL="1828581" indent="0" algn="l" defTabSz="457145" rtl="0" eaLnBrk="1" latinLnBrk="0" hangingPunct="1">
        <a:spcBef>
          <a:spcPct val="20000"/>
        </a:spcBef>
        <a:buFont typeface="Wingdings" charset="2"/>
        <a:buNone/>
        <a:defRPr sz="2000" kern="1200">
          <a:solidFill>
            <a:srgbClr val="0094CA"/>
          </a:solidFill>
          <a:latin typeface="+mn-lt"/>
          <a:ea typeface="+mn-ea"/>
          <a:cs typeface="+mn-cs"/>
        </a:defRPr>
      </a:lvl5pPr>
      <a:lvl6pPr marL="2514298" indent="-228573" algn="l" defTabSz="457145" rtl="0" eaLnBrk="1" latinLnBrk="0" hangingPunct="1">
        <a:spcBef>
          <a:spcPct val="20000"/>
        </a:spcBef>
        <a:buFont typeface="Arial"/>
        <a:buChar char="•"/>
        <a:defRPr sz="2000" kern="1200">
          <a:solidFill>
            <a:schemeClr val="tx1"/>
          </a:solidFill>
          <a:latin typeface="+mn-lt"/>
          <a:ea typeface="+mn-ea"/>
          <a:cs typeface="+mn-cs"/>
        </a:defRPr>
      </a:lvl6pPr>
      <a:lvl7pPr marL="2971443" indent="-228573" algn="l" defTabSz="457145" rtl="0" eaLnBrk="1" latinLnBrk="0" hangingPunct="1">
        <a:spcBef>
          <a:spcPct val="20000"/>
        </a:spcBef>
        <a:buFont typeface="Arial"/>
        <a:buChar char="•"/>
        <a:defRPr sz="2000" kern="1200">
          <a:solidFill>
            <a:schemeClr val="tx1"/>
          </a:solidFill>
          <a:latin typeface="+mn-lt"/>
          <a:ea typeface="+mn-ea"/>
          <a:cs typeface="+mn-cs"/>
        </a:defRPr>
      </a:lvl7pPr>
      <a:lvl8pPr marL="3428589" indent="-228573" algn="l" defTabSz="457145" rtl="0" eaLnBrk="1" latinLnBrk="0" hangingPunct="1">
        <a:spcBef>
          <a:spcPct val="20000"/>
        </a:spcBef>
        <a:buFont typeface="Arial"/>
        <a:buChar char="•"/>
        <a:defRPr sz="2000" kern="1200">
          <a:solidFill>
            <a:schemeClr val="tx1"/>
          </a:solidFill>
          <a:latin typeface="+mn-lt"/>
          <a:ea typeface="+mn-ea"/>
          <a:cs typeface="+mn-cs"/>
        </a:defRPr>
      </a:lvl8pPr>
      <a:lvl9pPr marL="3885734" indent="-228573" algn="l" defTabSz="45714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145" rtl="0" eaLnBrk="1" latinLnBrk="0" hangingPunct="1">
        <a:defRPr sz="1800" kern="1200">
          <a:solidFill>
            <a:schemeClr val="tx1"/>
          </a:solidFill>
          <a:latin typeface="+mn-lt"/>
          <a:ea typeface="+mn-ea"/>
          <a:cs typeface="+mn-cs"/>
        </a:defRPr>
      </a:lvl1pPr>
      <a:lvl2pPr marL="457145" algn="l" defTabSz="457145" rtl="0" eaLnBrk="1" latinLnBrk="0" hangingPunct="1">
        <a:defRPr sz="1800" kern="1200">
          <a:solidFill>
            <a:schemeClr val="tx1"/>
          </a:solidFill>
          <a:latin typeface="+mn-lt"/>
          <a:ea typeface="+mn-ea"/>
          <a:cs typeface="+mn-cs"/>
        </a:defRPr>
      </a:lvl2pPr>
      <a:lvl3pPr marL="914290" algn="l" defTabSz="457145" rtl="0" eaLnBrk="1" latinLnBrk="0" hangingPunct="1">
        <a:defRPr sz="1800" kern="1200">
          <a:solidFill>
            <a:schemeClr val="tx1"/>
          </a:solidFill>
          <a:latin typeface="+mn-lt"/>
          <a:ea typeface="+mn-ea"/>
          <a:cs typeface="+mn-cs"/>
        </a:defRPr>
      </a:lvl3pPr>
      <a:lvl4pPr marL="1371435" algn="l" defTabSz="457145" rtl="0" eaLnBrk="1" latinLnBrk="0" hangingPunct="1">
        <a:defRPr sz="1800" kern="1200">
          <a:solidFill>
            <a:schemeClr val="tx1"/>
          </a:solidFill>
          <a:latin typeface="+mn-lt"/>
          <a:ea typeface="+mn-ea"/>
          <a:cs typeface="+mn-cs"/>
        </a:defRPr>
      </a:lvl4pPr>
      <a:lvl5pPr marL="1828581" algn="l" defTabSz="457145" rtl="0" eaLnBrk="1" latinLnBrk="0" hangingPunct="1">
        <a:defRPr sz="1800" kern="1200">
          <a:solidFill>
            <a:schemeClr val="tx1"/>
          </a:solidFill>
          <a:latin typeface="+mn-lt"/>
          <a:ea typeface="+mn-ea"/>
          <a:cs typeface="+mn-cs"/>
        </a:defRPr>
      </a:lvl5pPr>
      <a:lvl6pPr marL="2285726" algn="l" defTabSz="457145" rtl="0" eaLnBrk="1" latinLnBrk="0" hangingPunct="1">
        <a:defRPr sz="1800" kern="1200">
          <a:solidFill>
            <a:schemeClr val="tx1"/>
          </a:solidFill>
          <a:latin typeface="+mn-lt"/>
          <a:ea typeface="+mn-ea"/>
          <a:cs typeface="+mn-cs"/>
        </a:defRPr>
      </a:lvl6pPr>
      <a:lvl7pPr marL="2742871" algn="l" defTabSz="457145" rtl="0" eaLnBrk="1" latinLnBrk="0" hangingPunct="1">
        <a:defRPr sz="1800" kern="1200">
          <a:solidFill>
            <a:schemeClr val="tx1"/>
          </a:solidFill>
          <a:latin typeface="+mn-lt"/>
          <a:ea typeface="+mn-ea"/>
          <a:cs typeface="+mn-cs"/>
        </a:defRPr>
      </a:lvl7pPr>
      <a:lvl8pPr marL="3200016" algn="l" defTabSz="457145" rtl="0" eaLnBrk="1" latinLnBrk="0" hangingPunct="1">
        <a:defRPr sz="1800" kern="1200">
          <a:solidFill>
            <a:schemeClr val="tx1"/>
          </a:solidFill>
          <a:latin typeface="+mn-lt"/>
          <a:ea typeface="+mn-ea"/>
          <a:cs typeface="+mn-cs"/>
        </a:defRPr>
      </a:lvl8pPr>
      <a:lvl9pPr marL="3657161" algn="l" defTabSz="4571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hyperlink" Target="http://www.europeanspallationsource.se" TargetMode="External"/></Relationships>
</file>

<file path=ppt/slides/_rels/slide2.xml.rels><?xml version="1.0" encoding="UTF-8" standalone="yes"?>
<Relationships xmlns="http://schemas.openxmlformats.org/package/2006/relationships"><Relationship Id="rId11" Type="http://schemas.openxmlformats.org/officeDocument/2006/relationships/image" Target="../media/image34.png"/><Relationship Id="rId12" Type="http://schemas.openxmlformats.org/officeDocument/2006/relationships/image" Target="../media/image35.png"/><Relationship Id="rId13" Type="http://schemas.openxmlformats.org/officeDocument/2006/relationships/image" Target="../media/image36.gif"/><Relationship Id="rId14" Type="http://schemas.openxmlformats.org/officeDocument/2006/relationships/image" Target="../media/image37.gif"/><Relationship Id="rId1" Type="http://schemas.openxmlformats.org/officeDocument/2006/relationships/slideLayout" Target="../slideLayouts/slideLayout1.xml"/><Relationship Id="rId2" Type="http://schemas.openxmlformats.org/officeDocument/2006/relationships/image" Target="../media/image25.jpg"/><Relationship Id="rId3" Type="http://schemas.openxmlformats.org/officeDocument/2006/relationships/image" Target="../media/image26.png"/><Relationship Id="rId4" Type="http://schemas.openxmlformats.org/officeDocument/2006/relationships/image" Target="../media/image27.gif"/><Relationship Id="rId5" Type="http://schemas.openxmlformats.org/officeDocument/2006/relationships/image" Target="../media/image28.jpeg"/><Relationship Id="rId6" Type="http://schemas.openxmlformats.org/officeDocument/2006/relationships/image" Target="../media/image29.png"/><Relationship Id="rId7" Type="http://schemas.openxmlformats.org/officeDocument/2006/relationships/image" Target="../media/image30.jpeg"/><Relationship Id="rId8" Type="http://schemas.openxmlformats.org/officeDocument/2006/relationships/image" Target="../media/image31.png"/><Relationship Id="rId9" Type="http://schemas.openxmlformats.org/officeDocument/2006/relationships/image" Target="../media/image32.jpeg"/><Relationship Id="rId10"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emf"/><Relationship Id="rId1" Type="http://schemas.openxmlformats.org/officeDocument/2006/relationships/slideLayout" Target="../slideLayouts/slideLayout30.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8052" y="1354168"/>
            <a:ext cx="7007895" cy="2376264"/>
          </a:xfrm>
        </p:spPr>
        <p:txBody>
          <a:bodyPr>
            <a:normAutofit/>
          </a:bodyPr>
          <a:lstStyle/>
          <a:p>
            <a:pPr algn="ctr">
              <a:lnSpc>
                <a:spcPct val="150000"/>
              </a:lnSpc>
              <a:spcBef>
                <a:spcPts val="0"/>
              </a:spcBef>
            </a:pPr>
            <a:r>
              <a:rPr lang="sv-SE" sz="4000" dirty="0" smtClean="0"/>
              <a:t>Bunker </a:t>
            </a:r>
            <a:r>
              <a:rPr lang="sv-SE" sz="4000" dirty="0" err="1" smtClean="0"/>
              <a:t>Internal</a:t>
            </a:r>
            <a:r>
              <a:rPr lang="sv-SE" sz="4000" dirty="0" smtClean="0"/>
              <a:t> Review </a:t>
            </a:r>
            <a:br>
              <a:rPr lang="sv-SE" sz="4000" dirty="0" smtClean="0"/>
            </a:br>
            <a:r>
              <a:rPr lang="sv-SE" sz="4000" dirty="0" err="1" smtClean="0"/>
              <a:t>Welcome</a:t>
            </a:r>
            <a:r>
              <a:rPr lang="sv-SE" sz="4000" dirty="0" smtClean="0"/>
              <a:t> &amp; </a:t>
            </a:r>
            <a:r>
              <a:rPr lang="sv-SE" sz="4000" dirty="0" smtClean="0"/>
              <a:t>Charge</a:t>
            </a:r>
            <a:endParaRPr lang="sv-SE" sz="4000" dirty="0"/>
          </a:p>
        </p:txBody>
      </p:sp>
      <p:sp>
        <p:nvSpPr>
          <p:cNvPr id="3" name="Subtitle 2"/>
          <p:cNvSpPr>
            <a:spLocks noGrp="1"/>
          </p:cNvSpPr>
          <p:nvPr>
            <p:ph type="subTitle" idx="1"/>
          </p:nvPr>
        </p:nvSpPr>
        <p:spPr>
          <a:xfrm>
            <a:off x="1796345" y="4375184"/>
            <a:ext cx="5400600" cy="1143873"/>
          </a:xfrm>
        </p:spPr>
        <p:txBody>
          <a:bodyPr>
            <a:noAutofit/>
          </a:bodyPr>
          <a:lstStyle/>
          <a:p>
            <a:pPr>
              <a:lnSpc>
                <a:spcPct val="100000"/>
              </a:lnSpc>
              <a:spcBef>
                <a:spcPts val="600"/>
              </a:spcBef>
              <a:spcAft>
                <a:spcPts val="0"/>
              </a:spcAft>
            </a:pPr>
            <a:r>
              <a:rPr lang="sv-SE" sz="2400" dirty="0" smtClean="0">
                <a:solidFill>
                  <a:schemeClr val="bg1"/>
                </a:solidFill>
              </a:rPr>
              <a:t>Shane Kennedy</a:t>
            </a:r>
            <a:endParaRPr lang="sv-SE" sz="2400" dirty="0">
              <a:solidFill>
                <a:schemeClr val="bg1"/>
              </a:solidFill>
            </a:endParaRPr>
          </a:p>
          <a:p>
            <a:pPr>
              <a:lnSpc>
                <a:spcPct val="100000"/>
              </a:lnSpc>
              <a:spcBef>
                <a:spcPts val="600"/>
              </a:spcBef>
              <a:spcAft>
                <a:spcPts val="0"/>
              </a:spcAft>
            </a:pPr>
            <a:r>
              <a:rPr lang="sv-SE" sz="2400" dirty="0" smtClean="0">
                <a:solidFill>
                  <a:schemeClr val="bg1"/>
                </a:solidFill>
              </a:rPr>
              <a:t>NSS </a:t>
            </a:r>
            <a:r>
              <a:rPr lang="sv-SE" sz="2400" dirty="0">
                <a:solidFill>
                  <a:schemeClr val="bg1"/>
                </a:solidFill>
              </a:rPr>
              <a:t>Project </a:t>
            </a:r>
            <a:r>
              <a:rPr lang="sv-SE" sz="2400" dirty="0" err="1" smtClean="0">
                <a:solidFill>
                  <a:schemeClr val="bg1"/>
                </a:solidFill>
              </a:rPr>
              <a:t>Leader</a:t>
            </a:r>
            <a:endParaRPr lang="sv-SE" sz="2400" dirty="0">
              <a:solidFill>
                <a:schemeClr val="bg1"/>
              </a:solidFill>
            </a:endParaRPr>
          </a:p>
        </p:txBody>
      </p:sp>
      <p:sp>
        <p:nvSpPr>
          <p:cNvPr id="4" name="Rectangle 3"/>
          <p:cNvSpPr/>
          <p:nvPr/>
        </p:nvSpPr>
        <p:spPr>
          <a:xfrm>
            <a:off x="2286000" y="5949280"/>
            <a:ext cx="4572000" cy="603242"/>
          </a:xfrm>
          <a:prstGeom prst="rect">
            <a:avLst/>
          </a:prstGeom>
        </p:spPr>
        <p:txBody>
          <a:bodyPr lIns="91429" tIns="45715" rIns="91429" bIns="45715">
            <a:spAutoFit/>
          </a:bodyPr>
          <a:lstStyle/>
          <a:p>
            <a:pPr algn="ctr">
              <a:lnSpc>
                <a:spcPct val="120000"/>
              </a:lnSpc>
            </a:pPr>
            <a:r>
              <a:rPr lang="en-GB" sz="1600" dirty="0">
                <a:solidFill>
                  <a:srgbClr val="FFFFFF"/>
                </a:solidFill>
                <a:hlinkClick r:id="rId2"/>
              </a:rPr>
              <a:t>www.europeanspallationsource.se</a:t>
            </a:r>
            <a:endParaRPr lang="en-GB" sz="1600" dirty="0">
              <a:solidFill>
                <a:srgbClr val="FFFFFF"/>
              </a:solidFill>
            </a:endParaRPr>
          </a:p>
          <a:p>
            <a:pPr algn="ctr"/>
            <a:r>
              <a:rPr lang="en-GB" sz="1400" dirty="0" smtClean="0">
                <a:solidFill>
                  <a:srgbClr val="FFFFFF"/>
                </a:solidFill>
              </a:rPr>
              <a:t>5</a:t>
            </a:r>
            <a:r>
              <a:rPr lang="en-GB" sz="1400" baseline="30000" dirty="0" smtClean="0">
                <a:solidFill>
                  <a:srgbClr val="FFFFFF"/>
                </a:solidFill>
              </a:rPr>
              <a:t>th</a:t>
            </a:r>
            <a:r>
              <a:rPr lang="en-GB" sz="1400" dirty="0" smtClean="0">
                <a:solidFill>
                  <a:srgbClr val="FFFFFF"/>
                </a:solidFill>
              </a:rPr>
              <a:t>  December </a:t>
            </a:r>
            <a:r>
              <a:rPr lang="en-GB" sz="1400" dirty="0" smtClean="0">
                <a:solidFill>
                  <a:srgbClr val="FFFFFF"/>
                </a:solidFill>
              </a:rPr>
              <a:t>2017</a:t>
            </a:r>
            <a:endParaRPr lang="en-GB" sz="1400" dirty="0">
              <a:solidFill>
                <a:srgbClr val="FFFFFF"/>
              </a:solidFill>
            </a:endParaRPr>
          </a:p>
        </p:txBody>
      </p:sp>
    </p:spTree>
    <p:extLst>
      <p:ext uri="{BB962C8B-B14F-4D97-AF65-F5344CB8AC3E}">
        <p14:creationId xmlns:p14="http://schemas.microsoft.com/office/powerpoint/2010/main" val="34001382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1544" t="13453" r="11160" b="21404"/>
          <a:stretch/>
        </p:blipFill>
        <p:spPr>
          <a:xfrm>
            <a:off x="936000" y="1508079"/>
            <a:ext cx="7342911" cy="5397056"/>
          </a:xfrm>
          <a:prstGeom prst="rect">
            <a:avLst/>
          </a:prstGeom>
        </p:spPr>
      </p:pic>
      <p:sp>
        <p:nvSpPr>
          <p:cNvPr id="107" name="Title 1"/>
          <p:cNvSpPr>
            <a:spLocks noGrp="1"/>
          </p:cNvSpPr>
          <p:nvPr>
            <p:ph type="title"/>
          </p:nvPr>
        </p:nvSpPr>
        <p:spPr>
          <a:xfrm>
            <a:off x="107505" y="188640"/>
            <a:ext cx="7128792" cy="1025598"/>
          </a:xfrm>
        </p:spPr>
        <p:txBody>
          <a:bodyPr>
            <a:noAutofit/>
          </a:bodyPr>
          <a:lstStyle/>
          <a:p>
            <a:pPr algn="ctr"/>
            <a:r>
              <a:rPr lang="en-US" dirty="0" smtClean="0"/>
              <a:t>NSS Neutron Instruments: </a:t>
            </a:r>
            <a:br>
              <a:rPr lang="en-US" dirty="0" smtClean="0"/>
            </a:br>
            <a:r>
              <a:rPr lang="en-US" sz="2400" i="1" dirty="0" smtClean="0"/>
              <a:t>Project scope -15 instruments + test beamline</a:t>
            </a:r>
            <a:endParaRPr lang="en-US" sz="2400" i="1" dirty="0"/>
          </a:p>
        </p:txBody>
      </p:sp>
      <p:sp>
        <p:nvSpPr>
          <p:cNvPr id="2" name="TextBox 1"/>
          <p:cNvSpPr txBox="1"/>
          <p:nvPr/>
        </p:nvSpPr>
        <p:spPr>
          <a:xfrm>
            <a:off x="-36949" y="6563523"/>
            <a:ext cx="2383632" cy="246211"/>
          </a:xfrm>
          <a:prstGeom prst="rect">
            <a:avLst/>
          </a:prstGeom>
          <a:noFill/>
        </p:spPr>
        <p:txBody>
          <a:bodyPr wrap="square" lIns="91429" tIns="45715" rIns="91429" bIns="45715" rtlCol="0">
            <a:spAutoFit/>
          </a:bodyPr>
          <a:lstStyle/>
          <a:p>
            <a:pPr algn="ctr"/>
            <a:r>
              <a:rPr lang="en-US" sz="1000" i="1" dirty="0"/>
              <a:t>ESS Instrument Layout </a:t>
            </a:r>
            <a:r>
              <a:rPr lang="en-US" sz="1000" i="1" dirty="0" smtClean="0"/>
              <a:t>(September 2017)</a:t>
            </a:r>
            <a:endParaRPr lang="en-US" sz="1000" i="1" dirty="0"/>
          </a:p>
        </p:txBody>
      </p:sp>
      <p:sp>
        <p:nvSpPr>
          <p:cNvPr id="94" name="TextBox 93"/>
          <p:cNvSpPr txBox="1"/>
          <p:nvPr/>
        </p:nvSpPr>
        <p:spPr>
          <a:xfrm>
            <a:off x="6033733" y="5842890"/>
            <a:ext cx="2891115" cy="738654"/>
          </a:xfrm>
          <a:prstGeom prst="rect">
            <a:avLst/>
          </a:prstGeom>
          <a:noFill/>
          <a:ln>
            <a:solidFill>
              <a:schemeClr val="accent1"/>
            </a:solidFill>
          </a:ln>
        </p:spPr>
        <p:txBody>
          <a:bodyPr wrap="square" lIns="91429" tIns="45715" rIns="91429" bIns="45715" rtlCol="0">
            <a:spAutoFit/>
          </a:bodyPr>
          <a:lstStyle/>
          <a:p>
            <a:r>
              <a:rPr lang="en-US" sz="1400" dirty="0"/>
              <a:t>ESS In-Kind Partners also collaborate on sample environment, data management systems etc. </a:t>
            </a:r>
          </a:p>
        </p:txBody>
      </p:sp>
      <p:sp>
        <p:nvSpPr>
          <p:cNvPr id="23" name="TextBox 22"/>
          <p:cNvSpPr txBox="1"/>
          <p:nvPr/>
        </p:nvSpPr>
        <p:spPr>
          <a:xfrm>
            <a:off x="0" y="1406095"/>
            <a:ext cx="3260327" cy="707886"/>
          </a:xfrm>
          <a:prstGeom prst="rect">
            <a:avLst/>
          </a:prstGeom>
          <a:noFill/>
        </p:spPr>
        <p:txBody>
          <a:bodyPr wrap="square" lIns="72000" rIns="72000" rtlCol="0">
            <a:spAutoFit/>
          </a:bodyPr>
          <a:lstStyle/>
          <a:p>
            <a:pPr algn="ctr"/>
            <a:r>
              <a:rPr lang="en-US" sz="2000" dirty="0" smtClean="0"/>
              <a:t>ESS Lead Partners for instrument construction</a:t>
            </a:r>
            <a:endParaRPr lang="en-US" sz="2000" dirty="0"/>
          </a:p>
        </p:txBody>
      </p:sp>
      <p:grpSp>
        <p:nvGrpSpPr>
          <p:cNvPr id="9" name="Group 8"/>
          <p:cNvGrpSpPr/>
          <p:nvPr/>
        </p:nvGrpSpPr>
        <p:grpSpPr>
          <a:xfrm>
            <a:off x="1921177" y="3013809"/>
            <a:ext cx="980114" cy="589642"/>
            <a:chOff x="1940031" y="2910112"/>
            <a:chExt cx="980114" cy="589642"/>
          </a:xfrm>
        </p:grpSpPr>
        <p:pic>
          <p:nvPicPr>
            <p:cNvPr id="100" name="Picture 99" descr="tum_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40031" y="2910112"/>
              <a:ext cx="953486" cy="324000"/>
            </a:xfrm>
            <a:prstGeom prst="rect">
              <a:avLst/>
            </a:prstGeom>
            <a:solidFill>
              <a:srgbClr val="FFFFFF"/>
            </a:solidFill>
          </p:spPr>
        </p:pic>
        <p:sp>
          <p:nvSpPr>
            <p:cNvPr id="119" name="TextBox 118"/>
            <p:cNvSpPr txBox="1"/>
            <p:nvPr/>
          </p:nvSpPr>
          <p:spPr>
            <a:xfrm>
              <a:off x="2334767" y="3191977"/>
              <a:ext cx="585378" cy="307777"/>
            </a:xfrm>
            <a:prstGeom prst="rect">
              <a:avLst/>
            </a:prstGeom>
            <a:noFill/>
            <a:ln>
              <a:noFill/>
            </a:ln>
          </p:spPr>
          <p:txBody>
            <a:bodyPr wrap="none" rtlCol="0">
              <a:spAutoFit/>
            </a:bodyPr>
            <a:lstStyle/>
            <a:p>
              <a:r>
                <a:rPr lang="en-US" sz="1400" b="1" dirty="0">
                  <a:solidFill>
                    <a:srgbClr val="FFFF00"/>
                  </a:solidFill>
                  <a:effectLst>
                    <a:outerShdw blurRad="50800" dist="38100" dir="2700000" algn="tl" rotWithShape="0">
                      <a:srgbClr val="000000">
                        <a:alpha val="43000"/>
                      </a:srgbClr>
                    </a:outerShdw>
                  </a:effectLst>
                </a:rPr>
                <a:t>ODIN</a:t>
              </a:r>
            </a:p>
          </p:txBody>
        </p:sp>
      </p:grpSp>
      <p:grpSp>
        <p:nvGrpSpPr>
          <p:cNvPr id="10" name="Group 9"/>
          <p:cNvGrpSpPr/>
          <p:nvPr/>
        </p:nvGrpSpPr>
        <p:grpSpPr>
          <a:xfrm>
            <a:off x="973708" y="3358186"/>
            <a:ext cx="1039291" cy="604453"/>
            <a:chOff x="936000" y="3358186"/>
            <a:chExt cx="1039291" cy="604453"/>
          </a:xfrm>
        </p:grpSpPr>
        <p:pic>
          <p:nvPicPr>
            <p:cNvPr id="92" name="Picture 91" descr="logo.gif;jsessionid=F764BA670D8CCC9EF18F9A6D1D7845E0.gif"/>
            <p:cNvPicPr>
              <a:picLocks noChangeAspect="1"/>
            </p:cNvPicPr>
            <p:nvPr/>
          </p:nvPicPr>
          <p:blipFill rotWithShape="1">
            <a:blip r:embed="rId4" cstate="email">
              <a:extLst>
                <a:ext uri="{28A0092B-C50C-407E-A947-70E740481C1C}">
                  <a14:useLocalDpi xmlns:a14="http://schemas.microsoft.com/office/drawing/2010/main"/>
                </a:ext>
              </a:extLst>
            </a:blip>
            <a:srcRect l="15441" t="7488" r="7604" b="13948"/>
            <a:stretch/>
          </p:blipFill>
          <p:spPr>
            <a:xfrm>
              <a:off x="936000" y="3358186"/>
              <a:ext cx="880691" cy="324000"/>
            </a:xfrm>
            <a:prstGeom prst="rect">
              <a:avLst/>
            </a:prstGeom>
          </p:spPr>
        </p:pic>
        <p:sp>
          <p:nvSpPr>
            <p:cNvPr id="120" name="TextBox 119"/>
            <p:cNvSpPr txBox="1"/>
            <p:nvPr/>
          </p:nvSpPr>
          <p:spPr>
            <a:xfrm>
              <a:off x="1223088" y="3654862"/>
              <a:ext cx="752203" cy="307777"/>
            </a:xfrm>
            <a:prstGeom prst="rect">
              <a:avLst/>
            </a:prstGeom>
            <a:noFill/>
            <a:ln>
              <a:noFill/>
            </a:ln>
          </p:spPr>
          <p:txBody>
            <a:bodyPr wrap="none" rtlCol="0">
              <a:spAutoFit/>
            </a:bodyPr>
            <a:lstStyle/>
            <a:p>
              <a:r>
                <a:rPr lang="en-US" sz="1400" b="1" dirty="0">
                  <a:solidFill>
                    <a:srgbClr val="FFFF00"/>
                  </a:solidFill>
                  <a:effectLst>
                    <a:outerShdw blurRad="50800" dist="38100" dir="2700000" algn="tl" rotWithShape="0">
                      <a:srgbClr val="000000">
                        <a:alpha val="43000"/>
                      </a:srgbClr>
                    </a:outerShdw>
                  </a:effectLst>
                </a:rPr>
                <a:t>DREAM</a:t>
              </a:r>
            </a:p>
          </p:txBody>
        </p:sp>
      </p:grpSp>
      <p:grpSp>
        <p:nvGrpSpPr>
          <p:cNvPr id="4" name="Group 3"/>
          <p:cNvGrpSpPr/>
          <p:nvPr/>
        </p:nvGrpSpPr>
        <p:grpSpPr>
          <a:xfrm>
            <a:off x="4482893" y="1745375"/>
            <a:ext cx="1165306" cy="460115"/>
            <a:chOff x="4514066" y="1714202"/>
            <a:chExt cx="1165306" cy="460115"/>
          </a:xfrm>
        </p:grpSpPr>
        <p:pic>
          <p:nvPicPr>
            <p:cNvPr id="108" name="Picture 107" descr="Macintosh HD:Users:helenebjorkman:Desktop:ESS_Logo_Frugal_Blue_RGB.jpe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14066" y="1714202"/>
              <a:ext cx="678485" cy="364846"/>
            </a:xfrm>
            <a:prstGeom prst="rect">
              <a:avLst/>
            </a:prstGeom>
            <a:noFill/>
            <a:ln>
              <a:noFill/>
            </a:ln>
          </p:spPr>
        </p:pic>
        <p:sp>
          <p:nvSpPr>
            <p:cNvPr id="121" name="TextBox 120"/>
            <p:cNvSpPr txBox="1"/>
            <p:nvPr/>
          </p:nvSpPr>
          <p:spPr>
            <a:xfrm>
              <a:off x="5120643" y="1866540"/>
              <a:ext cx="558729" cy="307777"/>
            </a:xfrm>
            <a:prstGeom prst="rect">
              <a:avLst/>
            </a:prstGeom>
            <a:noFill/>
            <a:ln>
              <a:noFill/>
            </a:ln>
          </p:spPr>
          <p:txBody>
            <a:bodyPr wrap="none" rtlCol="0">
              <a:spAutoFit/>
            </a:bodyPr>
            <a:lstStyle/>
            <a:p>
              <a:r>
                <a:rPr lang="en-US" sz="1400" b="1" dirty="0">
                  <a:solidFill>
                    <a:srgbClr val="FFFF00"/>
                  </a:solidFill>
                  <a:effectLst>
                    <a:outerShdw blurRad="50800" dist="38100" dir="2700000" algn="tl" rotWithShape="0">
                      <a:srgbClr val="000000">
                        <a:alpha val="43000"/>
                      </a:srgbClr>
                    </a:outerShdw>
                  </a:effectLst>
                </a:rPr>
                <a:t>NMX</a:t>
              </a:r>
            </a:p>
          </p:txBody>
        </p:sp>
      </p:grpSp>
      <p:grpSp>
        <p:nvGrpSpPr>
          <p:cNvPr id="24" name="Group 23"/>
          <p:cNvGrpSpPr/>
          <p:nvPr/>
        </p:nvGrpSpPr>
        <p:grpSpPr>
          <a:xfrm>
            <a:off x="6818286" y="2658985"/>
            <a:ext cx="1615277" cy="439214"/>
            <a:chOff x="6600075" y="2658985"/>
            <a:chExt cx="1615277" cy="439214"/>
          </a:xfrm>
        </p:grpSpPr>
        <p:pic>
          <p:nvPicPr>
            <p:cNvPr id="97" name="Picture 96" descr="ess-superconductores.pn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459352" y="2658985"/>
              <a:ext cx="756000" cy="324000"/>
            </a:xfrm>
            <a:prstGeom prst="rect">
              <a:avLst/>
            </a:prstGeom>
          </p:spPr>
        </p:pic>
        <p:sp>
          <p:nvSpPr>
            <p:cNvPr id="122" name="TextBox 121"/>
            <p:cNvSpPr txBox="1"/>
            <p:nvPr/>
          </p:nvSpPr>
          <p:spPr>
            <a:xfrm>
              <a:off x="6600075" y="2790422"/>
              <a:ext cx="942697" cy="307777"/>
            </a:xfrm>
            <a:prstGeom prst="rect">
              <a:avLst/>
            </a:prstGeom>
            <a:noFill/>
            <a:ln>
              <a:noFill/>
            </a:ln>
          </p:spPr>
          <p:txBody>
            <a:bodyPr wrap="none" rtlCol="0">
              <a:spAutoFit/>
            </a:bodyPr>
            <a:lstStyle/>
            <a:p>
              <a:r>
                <a:rPr lang="en-US" sz="1400" b="1" dirty="0">
                  <a:solidFill>
                    <a:srgbClr val="FFFF00"/>
                  </a:solidFill>
                  <a:effectLst>
                    <a:outerShdw blurRad="50800" dist="38100" dir="2700000" algn="tl" rotWithShape="0">
                      <a:srgbClr val="000000">
                        <a:alpha val="43000"/>
                      </a:srgbClr>
                    </a:outerShdw>
                  </a:effectLst>
                </a:rPr>
                <a:t>MIRACLES</a:t>
              </a:r>
            </a:p>
          </p:txBody>
        </p:sp>
      </p:grpSp>
      <p:grpSp>
        <p:nvGrpSpPr>
          <p:cNvPr id="20" name="Group 19"/>
          <p:cNvGrpSpPr/>
          <p:nvPr/>
        </p:nvGrpSpPr>
        <p:grpSpPr>
          <a:xfrm>
            <a:off x="7459927" y="3377820"/>
            <a:ext cx="1485330" cy="327635"/>
            <a:chOff x="7283280" y="3346647"/>
            <a:chExt cx="1485330" cy="327635"/>
          </a:xfrm>
        </p:grpSpPr>
        <p:pic>
          <p:nvPicPr>
            <p:cNvPr id="95" name="Picture 94" descr="logo.gif;jsessionid=F764BA670D8CCC9EF18F9A6D1D7845E0.gif"/>
            <p:cNvPicPr>
              <a:picLocks noChangeAspect="1"/>
            </p:cNvPicPr>
            <p:nvPr/>
          </p:nvPicPr>
          <p:blipFill rotWithShape="1">
            <a:blip r:embed="rId4" cstate="email">
              <a:extLst>
                <a:ext uri="{28A0092B-C50C-407E-A947-70E740481C1C}">
                  <a14:useLocalDpi xmlns:a14="http://schemas.microsoft.com/office/drawing/2010/main"/>
                </a:ext>
              </a:extLst>
            </a:blip>
            <a:srcRect l="15441" t="7488" r="7604" b="13948"/>
            <a:stretch/>
          </p:blipFill>
          <p:spPr>
            <a:xfrm>
              <a:off x="7887919" y="3350282"/>
              <a:ext cx="880691" cy="324000"/>
            </a:xfrm>
            <a:prstGeom prst="rect">
              <a:avLst/>
            </a:prstGeom>
          </p:spPr>
        </p:pic>
        <p:sp>
          <p:nvSpPr>
            <p:cNvPr id="125" name="TextBox 124"/>
            <p:cNvSpPr txBox="1"/>
            <p:nvPr/>
          </p:nvSpPr>
          <p:spPr>
            <a:xfrm>
              <a:off x="7283280" y="3346647"/>
              <a:ext cx="616062" cy="307777"/>
            </a:xfrm>
            <a:prstGeom prst="rect">
              <a:avLst/>
            </a:prstGeom>
            <a:noFill/>
            <a:ln>
              <a:noFill/>
            </a:ln>
          </p:spPr>
          <p:txBody>
            <a:bodyPr wrap="none" rtlCol="0">
              <a:spAutoFit/>
            </a:bodyPr>
            <a:lstStyle/>
            <a:p>
              <a:r>
                <a:rPr lang="en-US" sz="1400" b="1" dirty="0">
                  <a:solidFill>
                    <a:srgbClr val="FFFF00"/>
                  </a:solidFill>
                  <a:effectLst>
                    <a:outerShdw blurRad="50800" dist="38100" dir="2700000" algn="tl" rotWithShape="0">
                      <a:srgbClr val="000000">
                        <a:alpha val="43000"/>
                      </a:srgbClr>
                    </a:outerShdw>
                  </a:effectLst>
                </a:rPr>
                <a:t>T-REX</a:t>
              </a:r>
            </a:p>
          </p:txBody>
        </p:sp>
      </p:grpSp>
      <p:grpSp>
        <p:nvGrpSpPr>
          <p:cNvPr id="22" name="Group 21"/>
          <p:cNvGrpSpPr/>
          <p:nvPr/>
        </p:nvGrpSpPr>
        <p:grpSpPr>
          <a:xfrm>
            <a:off x="7025041" y="2938169"/>
            <a:ext cx="1130669" cy="457200"/>
            <a:chOff x="6921131" y="2865432"/>
            <a:chExt cx="1130669" cy="457200"/>
          </a:xfrm>
        </p:grpSpPr>
        <p:pic>
          <p:nvPicPr>
            <p:cNvPr id="96" name="Picture 95" descr="LogoLLB.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94600" y="2865432"/>
              <a:ext cx="457200" cy="457200"/>
            </a:xfrm>
            <a:prstGeom prst="rect">
              <a:avLst/>
            </a:prstGeom>
          </p:spPr>
        </p:pic>
        <p:sp>
          <p:nvSpPr>
            <p:cNvPr id="126" name="TextBox 125"/>
            <p:cNvSpPr txBox="1"/>
            <p:nvPr/>
          </p:nvSpPr>
          <p:spPr>
            <a:xfrm>
              <a:off x="6921131" y="3000167"/>
              <a:ext cx="710451" cy="307777"/>
            </a:xfrm>
            <a:prstGeom prst="rect">
              <a:avLst/>
            </a:prstGeom>
            <a:noFill/>
            <a:ln>
              <a:noFill/>
            </a:ln>
          </p:spPr>
          <p:txBody>
            <a:bodyPr wrap="none" rtlCol="0">
              <a:spAutoFit/>
            </a:bodyPr>
            <a:lstStyle/>
            <a:p>
              <a:r>
                <a:rPr lang="en-US" sz="1400" b="1" dirty="0">
                  <a:solidFill>
                    <a:srgbClr val="FFFF00"/>
                  </a:solidFill>
                  <a:effectLst>
                    <a:outerShdw blurRad="50800" dist="38100" dir="2700000" algn="tl" rotWithShape="0">
                      <a:srgbClr val="000000">
                        <a:alpha val="43000"/>
                      </a:srgbClr>
                    </a:outerShdw>
                  </a:effectLst>
                </a:rPr>
                <a:t>MAGIC</a:t>
              </a:r>
            </a:p>
          </p:txBody>
        </p:sp>
      </p:grpSp>
      <p:grpSp>
        <p:nvGrpSpPr>
          <p:cNvPr id="25" name="Group 24"/>
          <p:cNvGrpSpPr/>
          <p:nvPr/>
        </p:nvGrpSpPr>
        <p:grpSpPr>
          <a:xfrm>
            <a:off x="6439973" y="2375986"/>
            <a:ext cx="1040335" cy="467115"/>
            <a:chOff x="6273717" y="2334422"/>
            <a:chExt cx="1040335" cy="467115"/>
          </a:xfrm>
        </p:grpSpPr>
        <p:pic>
          <p:nvPicPr>
            <p:cNvPr id="98" name="Picture 97" descr="Danmarks_Tekniske_Universitet_(logo).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994012" y="2334422"/>
              <a:ext cx="320040" cy="467115"/>
            </a:xfrm>
            <a:prstGeom prst="rect">
              <a:avLst/>
            </a:prstGeom>
            <a:solidFill>
              <a:srgbClr val="FFFFFF"/>
            </a:solidFill>
          </p:spPr>
        </p:pic>
        <p:sp>
          <p:nvSpPr>
            <p:cNvPr id="127" name="TextBox 126"/>
            <p:cNvSpPr txBox="1"/>
            <p:nvPr/>
          </p:nvSpPr>
          <p:spPr>
            <a:xfrm>
              <a:off x="6273717" y="2454452"/>
              <a:ext cx="813043" cy="307777"/>
            </a:xfrm>
            <a:prstGeom prst="rect">
              <a:avLst/>
            </a:prstGeom>
            <a:noFill/>
            <a:ln>
              <a:noFill/>
            </a:ln>
          </p:spPr>
          <p:txBody>
            <a:bodyPr wrap="none" rtlCol="0">
              <a:spAutoFit/>
            </a:bodyPr>
            <a:lstStyle/>
            <a:p>
              <a:r>
                <a:rPr lang="en-US" sz="1400" b="1" dirty="0">
                  <a:solidFill>
                    <a:srgbClr val="FFFF00"/>
                  </a:solidFill>
                  <a:effectLst>
                    <a:outerShdw blurRad="50800" dist="38100" dir="2700000" algn="tl" rotWithShape="0">
                      <a:srgbClr val="000000">
                        <a:alpha val="43000"/>
                      </a:srgbClr>
                    </a:outerShdw>
                  </a:effectLst>
                </a:rPr>
                <a:t>BIFROST</a:t>
              </a:r>
            </a:p>
          </p:txBody>
        </p:sp>
      </p:grpSp>
      <p:grpSp>
        <p:nvGrpSpPr>
          <p:cNvPr id="21" name="Group 20"/>
          <p:cNvGrpSpPr/>
          <p:nvPr/>
        </p:nvGrpSpPr>
        <p:grpSpPr>
          <a:xfrm>
            <a:off x="7188513" y="3742547"/>
            <a:ext cx="1691309" cy="364185"/>
            <a:chOff x="7188513" y="3742547"/>
            <a:chExt cx="1691309" cy="364185"/>
          </a:xfrm>
        </p:grpSpPr>
        <p:pic>
          <p:nvPicPr>
            <p:cNvPr id="106" name="Picture 105" descr="aulogo.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063129" y="3782732"/>
              <a:ext cx="816693" cy="324000"/>
            </a:xfrm>
            <a:prstGeom prst="rect">
              <a:avLst/>
            </a:prstGeom>
          </p:spPr>
        </p:pic>
        <p:sp>
          <p:nvSpPr>
            <p:cNvPr id="128" name="TextBox 127"/>
            <p:cNvSpPr txBox="1"/>
            <p:nvPr/>
          </p:nvSpPr>
          <p:spPr>
            <a:xfrm>
              <a:off x="7188513" y="3742547"/>
              <a:ext cx="889986" cy="307777"/>
            </a:xfrm>
            <a:prstGeom prst="rect">
              <a:avLst/>
            </a:prstGeom>
            <a:noFill/>
            <a:ln>
              <a:noFill/>
            </a:ln>
          </p:spPr>
          <p:txBody>
            <a:bodyPr wrap="none" rtlCol="0">
              <a:spAutoFit/>
            </a:bodyPr>
            <a:lstStyle/>
            <a:p>
              <a:r>
                <a:rPr lang="en-US" sz="1400" b="1" dirty="0">
                  <a:solidFill>
                    <a:srgbClr val="FFFF00"/>
                  </a:solidFill>
                  <a:effectLst>
                    <a:outerShdw blurRad="50800" dist="38100" dir="2700000" algn="tl" rotWithShape="0">
                      <a:srgbClr val="000000">
                        <a:alpha val="43000"/>
                      </a:srgbClr>
                    </a:outerShdw>
                  </a:effectLst>
                </a:rPr>
                <a:t>HEIMDAL</a:t>
              </a:r>
            </a:p>
          </p:txBody>
        </p:sp>
      </p:grpSp>
      <p:grpSp>
        <p:nvGrpSpPr>
          <p:cNvPr id="18" name="Group 17"/>
          <p:cNvGrpSpPr/>
          <p:nvPr/>
        </p:nvGrpSpPr>
        <p:grpSpPr>
          <a:xfrm>
            <a:off x="3258808" y="5108903"/>
            <a:ext cx="1328400" cy="579321"/>
            <a:chOff x="3503910" y="5363432"/>
            <a:chExt cx="1328400" cy="579321"/>
          </a:xfrm>
        </p:grpSpPr>
        <p:pic>
          <p:nvPicPr>
            <p:cNvPr id="102" name="Picture 101" descr="logo.png"/>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503910" y="5618753"/>
              <a:ext cx="1328400" cy="324000"/>
            </a:xfrm>
            <a:prstGeom prst="rect">
              <a:avLst/>
            </a:prstGeom>
          </p:spPr>
        </p:pic>
        <p:sp>
          <p:nvSpPr>
            <p:cNvPr id="129" name="TextBox 128"/>
            <p:cNvSpPr txBox="1"/>
            <p:nvPr/>
          </p:nvSpPr>
          <p:spPr>
            <a:xfrm>
              <a:off x="3675751" y="5363432"/>
              <a:ext cx="620682" cy="307777"/>
            </a:xfrm>
            <a:prstGeom prst="rect">
              <a:avLst/>
            </a:prstGeom>
            <a:noFill/>
            <a:ln>
              <a:noFill/>
            </a:ln>
          </p:spPr>
          <p:txBody>
            <a:bodyPr wrap="none" rtlCol="0">
              <a:spAutoFit/>
            </a:bodyPr>
            <a:lstStyle/>
            <a:p>
              <a:r>
                <a:rPr lang="en-US" sz="1400" b="1" dirty="0">
                  <a:solidFill>
                    <a:srgbClr val="FFFF00"/>
                  </a:solidFill>
                  <a:effectLst>
                    <a:outerShdw blurRad="50800" dist="38100" dir="2700000" algn="tl" rotWithShape="0">
                      <a:srgbClr val="000000">
                        <a:alpha val="43000"/>
                      </a:srgbClr>
                    </a:outerShdw>
                  </a:effectLst>
                </a:rPr>
                <a:t>FREIA</a:t>
              </a:r>
            </a:p>
          </p:txBody>
        </p:sp>
      </p:grpSp>
      <p:grpSp>
        <p:nvGrpSpPr>
          <p:cNvPr id="17" name="Group 16"/>
          <p:cNvGrpSpPr/>
          <p:nvPr/>
        </p:nvGrpSpPr>
        <p:grpSpPr>
          <a:xfrm>
            <a:off x="4215144" y="5091746"/>
            <a:ext cx="1782824" cy="324000"/>
            <a:chOff x="4130301" y="4810651"/>
            <a:chExt cx="1782824" cy="324000"/>
          </a:xfrm>
        </p:grpSpPr>
        <p:pic>
          <p:nvPicPr>
            <p:cNvPr id="90" name="Picture 89" descr="logo.png"/>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4584725" y="4810651"/>
              <a:ext cx="1328400" cy="324000"/>
            </a:xfrm>
            <a:prstGeom prst="rect">
              <a:avLst/>
            </a:prstGeom>
          </p:spPr>
        </p:pic>
        <p:sp>
          <p:nvSpPr>
            <p:cNvPr id="130" name="TextBox 129"/>
            <p:cNvSpPr txBox="1"/>
            <p:nvPr/>
          </p:nvSpPr>
          <p:spPr>
            <a:xfrm>
              <a:off x="4130301" y="4819468"/>
              <a:ext cx="527709" cy="307777"/>
            </a:xfrm>
            <a:prstGeom prst="rect">
              <a:avLst/>
            </a:prstGeom>
            <a:noFill/>
            <a:ln>
              <a:noFill/>
            </a:ln>
          </p:spPr>
          <p:txBody>
            <a:bodyPr wrap="none" rtlCol="0">
              <a:spAutoFit/>
            </a:bodyPr>
            <a:lstStyle/>
            <a:p>
              <a:r>
                <a:rPr lang="en-US" sz="1400" b="1" dirty="0" smtClean="0">
                  <a:solidFill>
                    <a:srgbClr val="FFFF00"/>
                  </a:solidFill>
                  <a:effectLst>
                    <a:outerShdw blurRad="50800" dist="38100" dir="2700000" algn="tl" rotWithShape="0">
                      <a:srgbClr val="000000">
                        <a:alpha val="43000"/>
                      </a:srgbClr>
                    </a:outerShdw>
                  </a:effectLst>
                </a:rPr>
                <a:t>LOKI</a:t>
              </a:r>
              <a:endParaRPr lang="en-US" sz="1400" b="1" dirty="0">
                <a:solidFill>
                  <a:srgbClr val="FFFF00"/>
                </a:solidFill>
                <a:effectLst>
                  <a:outerShdw blurRad="50800" dist="38100" dir="2700000" algn="tl" rotWithShape="0">
                    <a:srgbClr val="000000">
                      <a:alpha val="43000"/>
                    </a:srgbClr>
                  </a:outerShdw>
                </a:effectLst>
              </a:endParaRPr>
            </a:p>
          </p:txBody>
        </p:sp>
      </p:grpSp>
      <p:grpSp>
        <p:nvGrpSpPr>
          <p:cNvPr id="13" name="Group 12"/>
          <p:cNvGrpSpPr/>
          <p:nvPr/>
        </p:nvGrpSpPr>
        <p:grpSpPr>
          <a:xfrm>
            <a:off x="785082" y="4969407"/>
            <a:ext cx="1546671" cy="555776"/>
            <a:chOff x="785082" y="4969407"/>
            <a:chExt cx="1546671" cy="555776"/>
          </a:xfrm>
        </p:grpSpPr>
        <p:pic>
          <p:nvPicPr>
            <p:cNvPr id="104" name="Picture 103" descr="logo-cnr.png"/>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785082" y="5201183"/>
              <a:ext cx="929740" cy="324000"/>
            </a:xfrm>
            <a:prstGeom prst="rect">
              <a:avLst/>
            </a:prstGeom>
          </p:spPr>
        </p:pic>
        <p:sp>
          <p:nvSpPr>
            <p:cNvPr id="132" name="TextBox 131"/>
            <p:cNvSpPr txBox="1"/>
            <p:nvPr/>
          </p:nvSpPr>
          <p:spPr>
            <a:xfrm>
              <a:off x="1659774" y="4969407"/>
              <a:ext cx="671979" cy="307777"/>
            </a:xfrm>
            <a:prstGeom prst="rect">
              <a:avLst/>
            </a:prstGeom>
            <a:noFill/>
            <a:ln>
              <a:noFill/>
            </a:ln>
          </p:spPr>
          <p:txBody>
            <a:bodyPr wrap="none" rtlCol="0">
              <a:spAutoFit/>
            </a:bodyPr>
            <a:lstStyle/>
            <a:p>
              <a:r>
                <a:rPr lang="en-US" sz="1400" b="1" dirty="0">
                  <a:solidFill>
                    <a:srgbClr val="FFFF00"/>
                  </a:solidFill>
                  <a:effectLst>
                    <a:outerShdw blurRad="50800" dist="38100" dir="2700000" algn="tl" rotWithShape="0">
                      <a:srgbClr val="000000">
                        <a:alpha val="43000"/>
                      </a:srgbClr>
                    </a:outerShdw>
                  </a:effectLst>
                </a:rPr>
                <a:t>VESPA</a:t>
              </a:r>
            </a:p>
          </p:txBody>
        </p:sp>
      </p:grpSp>
      <p:grpSp>
        <p:nvGrpSpPr>
          <p:cNvPr id="16" name="Group 15"/>
          <p:cNvGrpSpPr/>
          <p:nvPr/>
        </p:nvGrpSpPr>
        <p:grpSpPr>
          <a:xfrm>
            <a:off x="2732693" y="5688975"/>
            <a:ext cx="907200" cy="600399"/>
            <a:chOff x="2798682" y="5773818"/>
            <a:chExt cx="907200" cy="600399"/>
          </a:xfrm>
        </p:grpSpPr>
        <p:pic>
          <p:nvPicPr>
            <p:cNvPr id="105" name="Picture 104" descr="PSI-Logo.png"/>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2798682" y="6050217"/>
              <a:ext cx="907200" cy="324000"/>
            </a:xfrm>
            <a:prstGeom prst="rect">
              <a:avLst/>
            </a:prstGeom>
          </p:spPr>
        </p:pic>
        <p:sp>
          <p:nvSpPr>
            <p:cNvPr id="133" name="TextBox 132"/>
            <p:cNvSpPr txBox="1"/>
            <p:nvPr/>
          </p:nvSpPr>
          <p:spPr>
            <a:xfrm>
              <a:off x="2869247" y="5773818"/>
              <a:ext cx="607859" cy="307777"/>
            </a:xfrm>
            <a:prstGeom prst="rect">
              <a:avLst/>
            </a:prstGeom>
            <a:noFill/>
            <a:ln>
              <a:noFill/>
            </a:ln>
          </p:spPr>
          <p:txBody>
            <a:bodyPr wrap="none" rtlCol="0">
              <a:spAutoFit/>
            </a:bodyPr>
            <a:lstStyle/>
            <a:p>
              <a:r>
                <a:rPr lang="en-US" sz="1400" b="1" dirty="0">
                  <a:solidFill>
                    <a:srgbClr val="FFFF00"/>
                  </a:solidFill>
                  <a:effectLst>
                    <a:outerShdw blurRad="50800" dist="38100" dir="2700000" algn="tl" rotWithShape="0">
                      <a:srgbClr val="000000">
                        <a:alpha val="43000"/>
                      </a:srgbClr>
                    </a:outerShdw>
                  </a:effectLst>
                </a:rPr>
                <a:t>ESTIA</a:t>
              </a:r>
            </a:p>
          </p:txBody>
        </p:sp>
      </p:grpSp>
      <p:grpSp>
        <p:nvGrpSpPr>
          <p:cNvPr id="15" name="Group 14"/>
          <p:cNvGrpSpPr/>
          <p:nvPr/>
        </p:nvGrpSpPr>
        <p:grpSpPr>
          <a:xfrm>
            <a:off x="1190638" y="5665217"/>
            <a:ext cx="1454165" cy="621846"/>
            <a:chOff x="1086941" y="5787768"/>
            <a:chExt cx="1454165" cy="621846"/>
          </a:xfrm>
        </p:grpSpPr>
        <p:sp>
          <p:nvSpPr>
            <p:cNvPr id="131" name="TextBox 130"/>
            <p:cNvSpPr txBox="1"/>
            <p:nvPr/>
          </p:nvSpPr>
          <p:spPr>
            <a:xfrm>
              <a:off x="1532882" y="5787768"/>
              <a:ext cx="637539" cy="307777"/>
            </a:xfrm>
            <a:prstGeom prst="rect">
              <a:avLst/>
            </a:prstGeom>
            <a:noFill/>
            <a:ln>
              <a:noFill/>
            </a:ln>
          </p:spPr>
          <p:txBody>
            <a:bodyPr wrap="none" rtlCol="0">
              <a:spAutoFit/>
            </a:bodyPr>
            <a:lstStyle/>
            <a:p>
              <a:r>
                <a:rPr lang="en-US" sz="1400" b="1" dirty="0">
                  <a:solidFill>
                    <a:srgbClr val="FFFF00"/>
                  </a:solidFill>
                  <a:effectLst>
                    <a:outerShdw blurRad="50800" dist="38100" dir="2700000" algn="tl" rotWithShape="0">
                      <a:srgbClr val="000000">
                        <a:alpha val="43000"/>
                      </a:srgbClr>
                    </a:outerShdw>
                  </a:effectLst>
                </a:rPr>
                <a:t>SKADI</a:t>
              </a:r>
            </a:p>
          </p:txBody>
        </p:sp>
        <p:grpSp>
          <p:nvGrpSpPr>
            <p:cNvPr id="12" name="Group 11"/>
            <p:cNvGrpSpPr/>
            <p:nvPr/>
          </p:nvGrpSpPr>
          <p:grpSpPr>
            <a:xfrm>
              <a:off x="1086941" y="6055762"/>
              <a:ext cx="1454165" cy="353852"/>
              <a:chOff x="1253649" y="5594737"/>
              <a:chExt cx="1454165" cy="353852"/>
            </a:xfrm>
          </p:grpSpPr>
          <p:sp>
            <p:nvSpPr>
              <p:cNvPr id="135" name="TextBox 134"/>
              <p:cNvSpPr txBox="1"/>
              <p:nvPr/>
            </p:nvSpPr>
            <p:spPr>
              <a:xfrm>
                <a:off x="2018360" y="5598887"/>
                <a:ext cx="354270" cy="349702"/>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36000" rIns="36000" bIns="36000" numCol="1" spcCol="38100" rtlCol="0" anchor="ctr" anchorCtr="0">
                <a:spAutoFit/>
              </a:bodyPr>
              <a:lstStyle/>
              <a:p>
                <a:pPr algn="r"/>
                <a:r>
                  <a:rPr lang="en-US" dirty="0"/>
                  <a:t>+  </a:t>
                </a:r>
              </a:p>
            </p:txBody>
          </p:sp>
          <p:pic>
            <p:nvPicPr>
              <p:cNvPr id="93" name="Picture 92" descr="logo.gif;jsessionid=F764BA670D8CCC9EF18F9A6D1D7845E0.gif"/>
              <p:cNvPicPr>
                <a:picLocks noChangeAspect="1"/>
              </p:cNvPicPr>
              <p:nvPr/>
            </p:nvPicPr>
            <p:blipFill rotWithShape="1">
              <a:blip r:embed="rId4" cstate="email">
                <a:extLst>
                  <a:ext uri="{28A0092B-C50C-407E-A947-70E740481C1C}">
                    <a14:useLocalDpi xmlns:a14="http://schemas.microsoft.com/office/drawing/2010/main"/>
                  </a:ext>
                </a:extLst>
              </a:blip>
              <a:srcRect l="15441" t="7488" r="7604" b="13948"/>
              <a:stretch/>
            </p:blipFill>
            <p:spPr>
              <a:xfrm>
                <a:off x="1253649" y="5594737"/>
                <a:ext cx="880691" cy="324000"/>
              </a:xfrm>
              <a:prstGeom prst="rect">
                <a:avLst/>
              </a:prstGeom>
            </p:spPr>
          </p:pic>
          <p:pic>
            <p:nvPicPr>
              <p:cNvPr id="134" name="Picture 133" descr="LogoLLB.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364914" y="5598476"/>
                <a:ext cx="342900" cy="342900"/>
              </a:xfrm>
              <a:prstGeom prst="rect">
                <a:avLst/>
              </a:prstGeom>
              <a:solidFill>
                <a:srgbClr val="FFFFFF"/>
              </a:solidFill>
            </p:spPr>
          </p:pic>
        </p:grpSp>
      </p:grpSp>
      <p:grpSp>
        <p:nvGrpSpPr>
          <p:cNvPr id="28" name="Group 27"/>
          <p:cNvGrpSpPr/>
          <p:nvPr/>
        </p:nvGrpSpPr>
        <p:grpSpPr>
          <a:xfrm>
            <a:off x="5985469" y="1759319"/>
            <a:ext cx="1821852" cy="866560"/>
            <a:chOff x="5964687" y="1759319"/>
            <a:chExt cx="1821852" cy="866560"/>
          </a:xfrm>
        </p:grpSpPr>
        <p:grpSp>
          <p:nvGrpSpPr>
            <p:cNvPr id="11" name="Group 10"/>
            <p:cNvGrpSpPr/>
            <p:nvPr/>
          </p:nvGrpSpPr>
          <p:grpSpPr>
            <a:xfrm>
              <a:off x="6822660" y="1759319"/>
              <a:ext cx="963879" cy="611733"/>
              <a:chOff x="6960986" y="1892647"/>
              <a:chExt cx="963879" cy="442877"/>
            </a:xfrm>
          </p:grpSpPr>
          <p:pic>
            <p:nvPicPr>
              <p:cNvPr id="101" name="Picture 100" descr="tum_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60986" y="2001317"/>
                <a:ext cx="953486" cy="324000"/>
              </a:xfrm>
              <a:prstGeom prst="rect">
                <a:avLst/>
              </a:prstGeom>
              <a:solidFill>
                <a:srgbClr val="FFFFFF"/>
              </a:solidFill>
            </p:spPr>
          </p:pic>
          <p:pic>
            <p:nvPicPr>
              <p:cNvPr id="81" name="Picture 80" descr="LogoLLB.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81965" y="1892647"/>
                <a:ext cx="342900" cy="342900"/>
              </a:xfrm>
              <a:prstGeom prst="rect">
                <a:avLst/>
              </a:prstGeom>
            </p:spPr>
          </p:pic>
          <p:sp>
            <p:nvSpPr>
              <p:cNvPr id="82" name="TextBox 81"/>
              <p:cNvSpPr txBox="1"/>
              <p:nvPr/>
            </p:nvSpPr>
            <p:spPr>
              <a:xfrm>
                <a:off x="7248401" y="1935416"/>
                <a:ext cx="350702"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r>
                  <a:rPr lang="en-US" sz="2000" dirty="0"/>
                  <a:t>+  </a:t>
                </a:r>
              </a:p>
            </p:txBody>
          </p:sp>
        </p:grpSp>
        <p:sp>
          <p:nvSpPr>
            <p:cNvPr id="124" name="TextBox 123"/>
            <p:cNvSpPr txBox="1"/>
            <p:nvPr/>
          </p:nvSpPr>
          <p:spPr>
            <a:xfrm>
              <a:off x="5964687" y="2318102"/>
              <a:ext cx="710451" cy="307777"/>
            </a:xfrm>
            <a:prstGeom prst="rect">
              <a:avLst/>
            </a:prstGeom>
            <a:noFill/>
            <a:ln>
              <a:noFill/>
            </a:ln>
          </p:spPr>
          <p:txBody>
            <a:bodyPr wrap="none" rtlCol="0">
              <a:spAutoFit/>
            </a:bodyPr>
            <a:lstStyle/>
            <a:p>
              <a:r>
                <a:rPr lang="en-US" sz="1400" b="1" dirty="0">
                  <a:solidFill>
                    <a:srgbClr val="FFFF00"/>
                  </a:solidFill>
                  <a:effectLst>
                    <a:outerShdw blurRad="50800" dist="38100" dir="2700000" algn="tl" rotWithShape="0">
                      <a:srgbClr val="000000">
                        <a:alpha val="43000"/>
                      </a:srgbClr>
                    </a:outerShdw>
                  </a:effectLst>
                </a:rPr>
                <a:t>C-SPEC</a:t>
              </a:r>
            </a:p>
          </p:txBody>
        </p:sp>
        <p:cxnSp>
          <p:nvCxnSpPr>
            <p:cNvPr id="7" name="Straight Connector 6"/>
            <p:cNvCxnSpPr/>
            <p:nvPr/>
          </p:nvCxnSpPr>
          <p:spPr>
            <a:xfrm flipH="1">
              <a:off x="6392887" y="2119539"/>
              <a:ext cx="429773" cy="263263"/>
            </a:xfrm>
            <a:prstGeom prst="line">
              <a:avLst/>
            </a:prstGeom>
            <a:ln w="31750">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grpSp>
        <p:nvGrpSpPr>
          <p:cNvPr id="26" name="Group 25"/>
          <p:cNvGrpSpPr/>
          <p:nvPr/>
        </p:nvGrpSpPr>
        <p:grpSpPr>
          <a:xfrm>
            <a:off x="5355398" y="1433239"/>
            <a:ext cx="2108561" cy="940769"/>
            <a:chOff x="5241097" y="1433239"/>
            <a:chExt cx="2108561" cy="940769"/>
          </a:xfrm>
        </p:grpSpPr>
        <p:grpSp>
          <p:nvGrpSpPr>
            <p:cNvPr id="14" name="Group 13"/>
            <p:cNvGrpSpPr/>
            <p:nvPr/>
          </p:nvGrpSpPr>
          <p:grpSpPr>
            <a:xfrm>
              <a:off x="5241097" y="1433239"/>
              <a:ext cx="2108561" cy="480287"/>
              <a:chOff x="6037159" y="1275125"/>
              <a:chExt cx="2108561" cy="480287"/>
            </a:xfrm>
          </p:grpSpPr>
          <p:pic>
            <p:nvPicPr>
              <p:cNvPr id="59" name="Picture 58" descr="logoujf.gif"/>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310617" y="1305167"/>
                <a:ext cx="228264" cy="450245"/>
              </a:xfrm>
              <a:prstGeom prst="rect">
                <a:avLst/>
              </a:prstGeom>
            </p:spPr>
          </p:pic>
          <p:grpSp>
            <p:nvGrpSpPr>
              <p:cNvPr id="6" name="Group 5"/>
              <p:cNvGrpSpPr/>
              <p:nvPr/>
            </p:nvGrpSpPr>
            <p:grpSpPr>
              <a:xfrm>
                <a:off x="6037159" y="1275125"/>
                <a:ext cx="2108561" cy="423602"/>
                <a:chOff x="6486159" y="1474628"/>
                <a:chExt cx="2108561" cy="423602"/>
              </a:xfrm>
            </p:grpSpPr>
            <p:pic>
              <p:nvPicPr>
                <p:cNvPr id="103" name="Picture 102" descr="logo_hzg_cms10.gif"/>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486159" y="1585803"/>
                  <a:ext cx="1131570" cy="312420"/>
                </a:xfrm>
                <a:prstGeom prst="rect">
                  <a:avLst/>
                </a:prstGeom>
              </p:spPr>
            </p:pic>
            <p:sp>
              <p:nvSpPr>
                <p:cNvPr id="71" name="TextBox 70"/>
                <p:cNvSpPr txBox="1"/>
                <p:nvPr/>
              </p:nvSpPr>
              <p:spPr>
                <a:xfrm>
                  <a:off x="7442217" y="1498122"/>
                  <a:ext cx="350702"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r>
                    <a:rPr lang="en-US" sz="2000" dirty="0"/>
                    <a:t>+  </a:t>
                  </a:r>
                </a:p>
              </p:txBody>
            </p:sp>
            <p:sp>
              <p:nvSpPr>
                <p:cNvPr id="80" name="TextBox 79"/>
                <p:cNvSpPr txBox="1"/>
                <p:nvPr/>
              </p:nvSpPr>
              <p:spPr>
                <a:xfrm>
                  <a:off x="7756417" y="1474628"/>
                  <a:ext cx="838303"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US" sz="800" i="1" dirty="0"/>
                    <a:t>Nuclear Physics Institute</a:t>
                  </a:r>
                </a:p>
              </p:txBody>
            </p:sp>
          </p:grpSp>
        </p:grpSp>
        <p:sp>
          <p:nvSpPr>
            <p:cNvPr id="123" name="TextBox 122"/>
            <p:cNvSpPr txBox="1"/>
            <p:nvPr/>
          </p:nvSpPr>
          <p:spPr>
            <a:xfrm>
              <a:off x="5576611" y="2066231"/>
              <a:ext cx="561534" cy="307777"/>
            </a:xfrm>
            <a:prstGeom prst="rect">
              <a:avLst/>
            </a:prstGeom>
            <a:noFill/>
            <a:ln>
              <a:noFill/>
            </a:ln>
          </p:spPr>
          <p:txBody>
            <a:bodyPr wrap="none" rtlCol="0">
              <a:spAutoFit/>
            </a:bodyPr>
            <a:lstStyle/>
            <a:p>
              <a:r>
                <a:rPr lang="en-US" sz="1400" b="1" dirty="0">
                  <a:solidFill>
                    <a:srgbClr val="FFFF00"/>
                  </a:solidFill>
                  <a:effectLst>
                    <a:outerShdw blurRad="50800" dist="38100" dir="2700000" algn="tl" rotWithShape="0">
                      <a:srgbClr val="000000">
                        <a:alpha val="43000"/>
                      </a:srgbClr>
                    </a:outerShdw>
                  </a:effectLst>
                </a:rPr>
                <a:t>BEER</a:t>
              </a:r>
            </a:p>
          </p:txBody>
        </p:sp>
        <p:cxnSp>
          <p:nvCxnSpPr>
            <p:cNvPr id="51" name="Straight Connector 50"/>
            <p:cNvCxnSpPr/>
            <p:nvPr/>
          </p:nvCxnSpPr>
          <p:spPr>
            <a:xfrm flipH="1">
              <a:off x="5875962" y="1911683"/>
              <a:ext cx="157771" cy="213873"/>
            </a:xfrm>
            <a:prstGeom prst="line">
              <a:avLst/>
            </a:prstGeom>
            <a:ln w="31750">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4304533" y="4654526"/>
            <a:ext cx="1836958" cy="366011"/>
            <a:chOff x="4265861" y="4645099"/>
            <a:chExt cx="1836958" cy="366011"/>
          </a:xfrm>
        </p:grpSpPr>
        <p:sp>
          <p:nvSpPr>
            <p:cNvPr id="60" name="TextBox 59"/>
            <p:cNvSpPr txBox="1"/>
            <p:nvPr/>
          </p:nvSpPr>
          <p:spPr>
            <a:xfrm>
              <a:off x="4265861" y="4645099"/>
              <a:ext cx="1116000" cy="307777"/>
            </a:xfrm>
            <a:prstGeom prst="rect">
              <a:avLst/>
            </a:prstGeom>
            <a:noFill/>
            <a:ln>
              <a:noFill/>
            </a:ln>
          </p:spPr>
          <p:txBody>
            <a:bodyPr wrap="none" lIns="72000" rIns="36000" rtlCol="0">
              <a:spAutoFit/>
            </a:bodyPr>
            <a:lstStyle/>
            <a:p>
              <a:pPr algn="ctr"/>
              <a:r>
                <a:rPr lang="en-US" sz="1400" b="1" dirty="0" smtClean="0">
                  <a:solidFill>
                    <a:srgbClr val="002060"/>
                  </a:solidFill>
                  <a:effectLst>
                    <a:outerShdw blurRad="50800" dist="38100" dir="2700000" algn="tl" rotWithShape="0">
                      <a:srgbClr val="000000">
                        <a:alpha val="43000"/>
                      </a:srgbClr>
                    </a:outerShdw>
                  </a:effectLst>
                </a:rPr>
                <a:t>Test</a:t>
              </a:r>
              <a:r>
                <a:rPr lang="en-US" sz="1400" b="1" dirty="0" smtClean="0">
                  <a:solidFill>
                    <a:srgbClr val="FFFF00"/>
                  </a:solidFill>
                  <a:effectLst>
                    <a:outerShdw blurRad="50800" dist="38100" dir="2700000" algn="tl" rotWithShape="0">
                      <a:srgbClr val="000000">
                        <a:alpha val="43000"/>
                      </a:srgbClr>
                    </a:outerShdw>
                  </a:effectLst>
                </a:rPr>
                <a:t> </a:t>
              </a:r>
              <a:r>
                <a:rPr lang="en-US" sz="1400" b="1" dirty="0" smtClean="0">
                  <a:solidFill>
                    <a:srgbClr val="002060"/>
                  </a:solidFill>
                  <a:effectLst>
                    <a:outerShdw blurRad="50800" dist="38100" dir="2700000" algn="tl" rotWithShape="0">
                      <a:srgbClr val="000000">
                        <a:alpha val="43000"/>
                      </a:srgbClr>
                    </a:outerShdw>
                  </a:effectLst>
                </a:rPr>
                <a:t>Beam Line</a:t>
              </a:r>
              <a:endParaRPr lang="en-US" sz="1400" b="1" dirty="0">
                <a:solidFill>
                  <a:srgbClr val="002060"/>
                </a:solidFill>
                <a:effectLst>
                  <a:outerShdw blurRad="50800" dist="38100" dir="2700000" algn="tl" rotWithShape="0">
                    <a:srgbClr val="000000">
                      <a:alpha val="43000"/>
                    </a:srgbClr>
                  </a:outerShdw>
                </a:effectLst>
              </a:endParaRPr>
            </a:p>
          </p:txBody>
        </p:sp>
        <p:pic>
          <p:nvPicPr>
            <p:cNvPr id="61" name="Picture 60" descr="Macintosh HD:Users:helenebjorkman:Desktop:ESS_Logo_Frugal_Blue_RGB.jpe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424334" y="4646264"/>
              <a:ext cx="678485" cy="364846"/>
            </a:xfrm>
            <a:prstGeom prst="rect">
              <a:avLst/>
            </a:prstGeom>
            <a:noFill/>
            <a:ln>
              <a:noFill/>
            </a:ln>
          </p:spPr>
        </p:pic>
      </p:grpSp>
    </p:spTree>
    <p:extLst>
      <p:ext uri="{BB962C8B-B14F-4D97-AF65-F5344CB8AC3E}">
        <p14:creationId xmlns:p14="http://schemas.microsoft.com/office/powerpoint/2010/main" val="1068672738"/>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3224" y="1123673"/>
            <a:ext cx="9169200" cy="54590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spcCol="0" rtlCol="0" anchor="ctr"/>
          <a:lstStyle/>
          <a:p>
            <a:pPr algn="ctr"/>
            <a:endParaRPr lang="en-US" sz="1286"/>
          </a:p>
        </p:txBody>
      </p:sp>
      <p:pic>
        <p:nvPicPr>
          <p:cNvPr id="4" name="Picture 3"/>
          <p:cNvPicPr>
            <a:picLocks/>
          </p:cNvPicPr>
          <p:nvPr/>
        </p:nvPicPr>
        <p:blipFill>
          <a:blip r:embed="rId3">
            <a:extLst>
              <a:ext uri="{28A0092B-C50C-407E-A947-70E740481C1C}">
                <a14:useLocalDpi xmlns:a14="http://schemas.microsoft.com/office/drawing/2010/main" val="0"/>
              </a:ext>
            </a:extLst>
          </a:blip>
          <a:stretch>
            <a:fillRect/>
          </a:stretch>
        </p:blipFill>
        <p:spPr>
          <a:xfrm>
            <a:off x="2811600" y="1692000"/>
            <a:ext cx="6310800" cy="4482000"/>
          </a:xfrm>
          <a:prstGeom prst="rect">
            <a:avLst/>
          </a:prstGeom>
        </p:spPr>
      </p:pic>
      <p:sp>
        <p:nvSpPr>
          <p:cNvPr id="2" name="Title 1"/>
          <p:cNvSpPr>
            <a:spLocks noGrp="1"/>
          </p:cNvSpPr>
          <p:nvPr>
            <p:ph type="title"/>
          </p:nvPr>
        </p:nvSpPr>
        <p:spPr>
          <a:xfrm>
            <a:off x="2959" y="-16232"/>
            <a:ext cx="7347185" cy="1097500"/>
          </a:xfrm>
        </p:spPr>
        <p:txBody>
          <a:bodyPr>
            <a:normAutofit/>
          </a:bodyPr>
          <a:lstStyle/>
          <a:p>
            <a:pPr algn="ctr">
              <a:lnSpc>
                <a:spcPts val="3600"/>
              </a:lnSpc>
              <a:spcBef>
                <a:spcPts val="600"/>
              </a:spcBef>
              <a:spcAft>
                <a:spcPts val="600"/>
              </a:spcAft>
            </a:pPr>
            <a:r>
              <a:rPr lang="en-US" dirty="0" smtClean="0"/>
              <a:t>Internal</a:t>
            </a:r>
            <a:r>
              <a:rPr lang="en-US" baseline="30000" dirty="0" smtClean="0"/>
              <a:t>*</a:t>
            </a:r>
            <a:r>
              <a:rPr lang="en-US" dirty="0" smtClean="0"/>
              <a:t> Neutron </a:t>
            </a:r>
            <a:r>
              <a:rPr lang="en-US" dirty="0"/>
              <a:t>Beam Instrument Schedule   </a:t>
            </a:r>
            <a:br>
              <a:rPr lang="en-US" dirty="0"/>
            </a:br>
            <a:r>
              <a:rPr lang="en-US" sz="2700" b="1" cap="all" dirty="0" smtClean="0">
                <a:solidFill>
                  <a:srgbClr val="FFFF00"/>
                </a:solidFill>
              </a:rPr>
              <a:t>Draft for Discussion   </a:t>
            </a:r>
            <a:r>
              <a:rPr lang="en-US" sz="2000" dirty="0" smtClean="0"/>
              <a:t>V3.4, 15</a:t>
            </a:r>
            <a:r>
              <a:rPr lang="en-US" sz="2000" baseline="30000" dirty="0" smtClean="0"/>
              <a:t>th</a:t>
            </a:r>
            <a:r>
              <a:rPr lang="en-US" sz="2000" dirty="0" smtClean="0"/>
              <a:t> September </a:t>
            </a:r>
            <a:r>
              <a:rPr lang="en-US" sz="2000" dirty="0"/>
              <a:t>2017 </a:t>
            </a:r>
            <a:endParaRPr lang="en-US" sz="2000" dirty="0">
              <a:solidFill>
                <a:srgbClr val="FF0000"/>
              </a:solidFill>
            </a:endParaRPr>
          </a:p>
        </p:txBody>
      </p:sp>
      <p:sp>
        <p:nvSpPr>
          <p:cNvPr id="16" name="TextBox 15"/>
          <p:cNvSpPr txBox="1"/>
          <p:nvPr/>
        </p:nvSpPr>
        <p:spPr>
          <a:xfrm>
            <a:off x="16122" y="1912904"/>
            <a:ext cx="2238908" cy="2693045"/>
          </a:xfrm>
          <a:prstGeom prst="rect">
            <a:avLst/>
          </a:prstGeom>
          <a:noFill/>
          <a:ln>
            <a:solidFill>
              <a:schemeClr val="tx1"/>
            </a:solidFill>
          </a:ln>
        </p:spPr>
        <p:txBody>
          <a:bodyPr wrap="square" lIns="72000" tIns="45720" rIns="36000" bIns="45720" rtlCol="0">
            <a:spAutoFit/>
          </a:bodyPr>
          <a:lstStyle/>
          <a:p>
            <a:pPr defTabSz="914418">
              <a:spcBef>
                <a:spcPts val="600"/>
              </a:spcBef>
            </a:pPr>
            <a:r>
              <a:rPr lang="en-US" sz="1400" b="1" dirty="0" smtClean="0">
                <a:solidFill>
                  <a:prstClr val="black"/>
                </a:solidFill>
              </a:rPr>
              <a:t>NOTES:</a:t>
            </a:r>
          </a:p>
          <a:p>
            <a:pPr marL="133350" indent="-133350" defTabSz="914418">
              <a:spcBef>
                <a:spcPts val="600"/>
              </a:spcBef>
              <a:buFont typeface="Arial" charset="0"/>
              <a:buChar char="•"/>
            </a:pPr>
            <a:r>
              <a:rPr lang="en-US" sz="1400" dirty="0" smtClean="0">
                <a:solidFill>
                  <a:prstClr val="black"/>
                </a:solidFill>
              </a:rPr>
              <a:t>Assumes 2MW maximum power until end 2025</a:t>
            </a:r>
          </a:p>
          <a:p>
            <a:pPr marL="133350" indent="-133350" defTabSz="914418">
              <a:spcBef>
                <a:spcPts val="600"/>
              </a:spcBef>
              <a:buFont typeface="Arial" charset="0"/>
              <a:buChar char="•"/>
            </a:pPr>
            <a:r>
              <a:rPr lang="en-US" sz="1400" dirty="0" smtClean="0">
                <a:solidFill>
                  <a:prstClr val="black"/>
                </a:solidFill>
              </a:rPr>
              <a:t>Phases aligned with TG2 reviews on </a:t>
            </a:r>
            <a:r>
              <a:rPr lang="en-US" sz="1400" smtClean="0">
                <a:solidFill>
                  <a:prstClr val="black"/>
                </a:solidFill>
              </a:rPr>
              <a:t>1</a:t>
            </a:r>
            <a:r>
              <a:rPr lang="en-US" sz="1400" baseline="30000" smtClean="0">
                <a:solidFill>
                  <a:prstClr val="black"/>
                </a:solidFill>
              </a:rPr>
              <a:t>st</a:t>
            </a:r>
            <a:r>
              <a:rPr lang="en-US" sz="1400" smtClean="0">
                <a:solidFill>
                  <a:prstClr val="black"/>
                </a:solidFill>
              </a:rPr>
              <a:t> 10 </a:t>
            </a:r>
            <a:r>
              <a:rPr lang="en-US" sz="1400" dirty="0" smtClean="0">
                <a:solidFill>
                  <a:prstClr val="black"/>
                </a:solidFill>
              </a:rPr>
              <a:t>NBIs</a:t>
            </a:r>
            <a:endParaRPr lang="en-US" sz="1400" dirty="0">
              <a:solidFill>
                <a:prstClr val="black"/>
              </a:solidFill>
            </a:endParaRPr>
          </a:p>
          <a:p>
            <a:pPr marL="133350" indent="-133350" defTabSz="914418">
              <a:spcBef>
                <a:spcPts val="600"/>
              </a:spcBef>
              <a:buFont typeface="Arial" charset="0"/>
              <a:buChar char="•"/>
            </a:pPr>
            <a:r>
              <a:rPr lang="en-US" sz="1400" dirty="0" smtClean="0">
                <a:solidFill>
                  <a:prstClr val="black"/>
                </a:solidFill>
              </a:rPr>
              <a:t>Installation &amp; Integration (TG4) + Hot Commissioning (TG5) for first 8 NBIs aligned with draft BOI plan </a:t>
            </a:r>
            <a:r>
              <a:rPr lang="en-US" sz="1400" i="1" dirty="0" smtClean="0">
                <a:solidFill>
                  <a:schemeClr val="bg1">
                    <a:lumMod val="50000"/>
                  </a:schemeClr>
                </a:solidFill>
              </a:rPr>
              <a:t>(</a:t>
            </a:r>
            <a:r>
              <a:rPr lang="en-US" sz="1400" i="1" dirty="0">
                <a:solidFill>
                  <a:schemeClr val="bg1">
                    <a:lumMod val="50000"/>
                  </a:schemeClr>
                </a:solidFill>
              </a:rPr>
              <a:t>schedule match typically within 1 month) </a:t>
            </a:r>
            <a:r>
              <a:rPr lang="en-US" sz="1400" dirty="0">
                <a:solidFill>
                  <a:prstClr val="black"/>
                </a:solidFill>
              </a:rPr>
              <a:t>	</a:t>
            </a:r>
            <a:endParaRPr lang="en-US" sz="1400" dirty="0">
              <a:solidFill>
                <a:srgbClr val="7F7F7F"/>
              </a:solidFill>
            </a:endParaRPr>
          </a:p>
        </p:txBody>
      </p:sp>
      <p:grpSp>
        <p:nvGrpSpPr>
          <p:cNvPr id="22" name="Group 21"/>
          <p:cNvGrpSpPr/>
          <p:nvPr/>
        </p:nvGrpSpPr>
        <p:grpSpPr>
          <a:xfrm>
            <a:off x="0" y="5399999"/>
            <a:ext cx="2149200" cy="1404002"/>
            <a:chOff x="18008" y="3212976"/>
            <a:chExt cx="2039876" cy="1385735"/>
          </a:xfrm>
        </p:grpSpPr>
        <p:pic>
          <p:nvPicPr>
            <p:cNvPr id="15" name="Picture 14"/>
            <p:cNvPicPr>
              <a:picLocks/>
            </p:cNvPicPr>
            <p:nvPr/>
          </p:nvPicPr>
          <p:blipFill>
            <a:blip r:embed="rId4" cstate="screen">
              <a:extLst>
                <a:ext uri="{28A0092B-C50C-407E-A947-70E740481C1C}">
                  <a14:useLocalDpi xmlns:a14="http://schemas.microsoft.com/office/drawing/2010/main"/>
                </a:ext>
              </a:extLst>
            </a:blip>
            <a:stretch>
              <a:fillRect/>
            </a:stretch>
          </p:blipFill>
          <p:spPr>
            <a:xfrm>
              <a:off x="1682027" y="3212977"/>
              <a:ext cx="375857" cy="1385734"/>
            </a:xfrm>
            <a:prstGeom prst="rect">
              <a:avLst/>
            </a:prstGeom>
          </p:spPr>
        </p:pic>
        <p:grpSp>
          <p:nvGrpSpPr>
            <p:cNvPr id="18" name="Group 17"/>
            <p:cNvGrpSpPr/>
            <p:nvPr/>
          </p:nvGrpSpPr>
          <p:grpSpPr>
            <a:xfrm>
              <a:off x="18008" y="3212976"/>
              <a:ext cx="2033043" cy="1374698"/>
              <a:chOff x="43032" y="4869160"/>
              <a:chExt cx="2033043" cy="1620000"/>
            </a:xfrm>
          </p:grpSpPr>
          <p:sp>
            <p:nvSpPr>
              <p:cNvPr id="3" name="TextBox 2"/>
              <p:cNvSpPr txBox="1"/>
              <p:nvPr/>
            </p:nvSpPr>
            <p:spPr>
              <a:xfrm>
                <a:off x="43032" y="4869161"/>
                <a:ext cx="1708439" cy="1554219"/>
              </a:xfrm>
              <a:prstGeom prst="rect">
                <a:avLst/>
              </a:prstGeom>
              <a:noFill/>
            </p:spPr>
            <p:txBody>
              <a:bodyPr wrap="square" lIns="36000" rIns="36000" rtlCol="0">
                <a:spAutoFit/>
              </a:bodyPr>
              <a:lstStyle/>
              <a:p>
                <a:pPr algn="r" defTabSz="914418">
                  <a:spcAft>
                    <a:spcPts val="500"/>
                  </a:spcAft>
                </a:pPr>
                <a:r>
                  <a:rPr lang="en-US" sz="1000" dirty="0">
                    <a:solidFill>
                      <a:prstClr val="black"/>
                    </a:solidFill>
                  </a:rPr>
                  <a:t>Preliminary Design</a:t>
                </a:r>
              </a:p>
              <a:p>
                <a:pPr algn="r" defTabSz="914418">
                  <a:spcAft>
                    <a:spcPts val="500"/>
                  </a:spcAft>
                </a:pPr>
                <a:r>
                  <a:rPr lang="en-US" sz="1000" dirty="0">
                    <a:solidFill>
                      <a:prstClr val="black"/>
                    </a:solidFill>
                  </a:rPr>
                  <a:t>Detailed Design</a:t>
                </a:r>
              </a:p>
              <a:p>
                <a:pPr algn="r" defTabSz="914418">
                  <a:spcAft>
                    <a:spcPts val="500"/>
                  </a:spcAft>
                </a:pPr>
                <a:r>
                  <a:rPr lang="en-US" sz="1000" dirty="0">
                    <a:solidFill>
                      <a:prstClr val="black"/>
                    </a:solidFill>
                  </a:rPr>
                  <a:t>Manufacturing &amp; Procurement</a:t>
                </a:r>
              </a:p>
              <a:p>
                <a:pPr algn="r" defTabSz="914418">
                  <a:spcAft>
                    <a:spcPts val="500"/>
                  </a:spcAft>
                </a:pPr>
                <a:r>
                  <a:rPr lang="en-US" sz="1000" dirty="0">
                    <a:solidFill>
                      <a:prstClr val="black"/>
                    </a:solidFill>
                  </a:rPr>
                  <a:t>Installation &amp; Integration</a:t>
                </a:r>
              </a:p>
              <a:p>
                <a:pPr algn="r" defTabSz="914418">
                  <a:spcAft>
                    <a:spcPts val="500"/>
                  </a:spcAft>
                </a:pPr>
                <a:r>
                  <a:rPr lang="en-US" sz="1000" dirty="0">
                    <a:solidFill>
                      <a:prstClr val="black"/>
                    </a:solidFill>
                  </a:rPr>
                  <a:t>Hot Commissioning/Early science </a:t>
                </a:r>
              </a:p>
              <a:p>
                <a:pPr algn="r" defTabSz="914418">
                  <a:spcAft>
                    <a:spcPts val="500"/>
                  </a:spcAft>
                </a:pPr>
                <a:r>
                  <a:rPr lang="en-US" sz="1000" dirty="0">
                    <a:solidFill>
                      <a:prstClr val="black"/>
                    </a:solidFill>
                  </a:rPr>
                  <a:t>Operation</a:t>
                </a:r>
              </a:p>
            </p:txBody>
          </p:sp>
          <p:sp>
            <p:nvSpPr>
              <p:cNvPr id="17" name="Rectangle 16"/>
              <p:cNvSpPr/>
              <p:nvPr/>
            </p:nvSpPr>
            <p:spPr>
              <a:xfrm>
                <a:off x="60116" y="4869160"/>
                <a:ext cx="2015959" cy="1620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18"/>
                <a:endParaRPr lang="en-US" sz="1286">
                  <a:solidFill>
                    <a:prstClr val="white"/>
                  </a:solidFill>
                  <a:latin typeface="Calibri"/>
                </a:endParaRPr>
              </a:p>
            </p:txBody>
          </p:sp>
        </p:grpSp>
      </p:grpSp>
      <p:sp>
        <p:nvSpPr>
          <p:cNvPr id="31" name="TextBox 30"/>
          <p:cNvSpPr txBox="1"/>
          <p:nvPr/>
        </p:nvSpPr>
        <p:spPr>
          <a:xfrm>
            <a:off x="6214554" y="1084336"/>
            <a:ext cx="824437" cy="652871"/>
          </a:xfrm>
          <a:prstGeom prst="rect">
            <a:avLst/>
          </a:prstGeom>
          <a:noFill/>
        </p:spPr>
        <p:txBody>
          <a:bodyPr wrap="square" lIns="0" tIns="45720" rIns="36000" bIns="45720" rtlCol="0">
            <a:spAutoFit/>
          </a:bodyPr>
          <a:lstStyle/>
          <a:p>
            <a:pPr algn="ctr" defTabSz="914418"/>
            <a:r>
              <a:rPr lang="en-US" sz="1214" dirty="0">
                <a:solidFill>
                  <a:srgbClr val="C0504D"/>
                </a:solidFill>
              </a:rPr>
              <a:t> Hot Commission </a:t>
            </a:r>
          </a:p>
          <a:p>
            <a:pPr algn="ctr" defTabSz="914418"/>
            <a:r>
              <a:rPr lang="en-US" sz="1214" dirty="0">
                <a:solidFill>
                  <a:srgbClr val="C0504D"/>
                </a:solidFill>
              </a:rPr>
              <a:t>instruments</a:t>
            </a:r>
          </a:p>
        </p:txBody>
      </p:sp>
      <p:sp>
        <p:nvSpPr>
          <p:cNvPr id="5" name="TextBox 4"/>
          <p:cNvSpPr txBox="1"/>
          <p:nvPr/>
        </p:nvSpPr>
        <p:spPr>
          <a:xfrm>
            <a:off x="-220133" y="1481668"/>
            <a:ext cx="184731" cy="290208"/>
          </a:xfrm>
          <a:prstGeom prst="rect">
            <a:avLst/>
          </a:prstGeom>
          <a:noFill/>
        </p:spPr>
        <p:txBody>
          <a:bodyPr wrap="none" lIns="91440" tIns="45720" rIns="91440" bIns="45720" rtlCol="0">
            <a:spAutoFit/>
          </a:bodyPr>
          <a:lstStyle/>
          <a:p>
            <a:pPr defTabSz="914418"/>
            <a:endParaRPr lang="en-US" sz="1286" dirty="0">
              <a:solidFill>
                <a:prstClr val="black"/>
              </a:solidFill>
            </a:endParaRPr>
          </a:p>
        </p:txBody>
      </p:sp>
      <p:grpSp>
        <p:nvGrpSpPr>
          <p:cNvPr id="48" name="Group 47"/>
          <p:cNvGrpSpPr/>
          <p:nvPr/>
        </p:nvGrpSpPr>
        <p:grpSpPr>
          <a:xfrm>
            <a:off x="3368103" y="6097725"/>
            <a:ext cx="5449490" cy="279179"/>
            <a:chOff x="3283200" y="6392361"/>
            <a:chExt cx="5552725" cy="279178"/>
          </a:xfrm>
        </p:grpSpPr>
        <p:sp>
          <p:nvSpPr>
            <p:cNvPr id="34" name="TextBox 33"/>
            <p:cNvSpPr txBox="1"/>
            <p:nvPr/>
          </p:nvSpPr>
          <p:spPr>
            <a:xfrm>
              <a:off x="3347864" y="6392361"/>
              <a:ext cx="5488061" cy="279178"/>
            </a:xfrm>
            <a:prstGeom prst="rect">
              <a:avLst/>
            </a:prstGeom>
            <a:noFill/>
          </p:spPr>
          <p:txBody>
            <a:bodyPr wrap="square" rtlCol="0">
              <a:spAutoFit/>
            </a:bodyPr>
            <a:lstStyle/>
            <a:p>
              <a:pPr defTabSz="914418"/>
              <a:r>
                <a:rPr lang="en-US" sz="1214" dirty="0">
                  <a:solidFill>
                    <a:prstClr val="black"/>
                  </a:solidFill>
                </a:rPr>
                <a:t>2016      </a:t>
              </a:r>
              <a:r>
                <a:rPr lang="en-US" sz="1214" dirty="0" smtClean="0">
                  <a:solidFill>
                    <a:prstClr val="black"/>
                  </a:solidFill>
                </a:rPr>
                <a:t>2017      2018      </a:t>
              </a:r>
              <a:r>
                <a:rPr lang="en-US" sz="1214" dirty="0">
                  <a:solidFill>
                    <a:prstClr val="black"/>
                  </a:solidFill>
                </a:rPr>
                <a:t>2019      </a:t>
              </a:r>
              <a:r>
                <a:rPr lang="en-US" sz="1214" dirty="0" smtClean="0">
                  <a:solidFill>
                    <a:prstClr val="black"/>
                  </a:solidFill>
                </a:rPr>
                <a:t>2020       </a:t>
              </a:r>
              <a:r>
                <a:rPr lang="en-US" sz="1214" dirty="0">
                  <a:solidFill>
                    <a:prstClr val="black"/>
                  </a:solidFill>
                </a:rPr>
                <a:t>2021      </a:t>
              </a:r>
              <a:r>
                <a:rPr lang="en-US" sz="1214" dirty="0" smtClean="0">
                  <a:solidFill>
                    <a:prstClr val="black"/>
                  </a:solidFill>
                </a:rPr>
                <a:t>2022      </a:t>
              </a:r>
              <a:r>
                <a:rPr lang="en-US" sz="1214" dirty="0">
                  <a:solidFill>
                    <a:prstClr val="black"/>
                  </a:solidFill>
                </a:rPr>
                <a:t>2023       2024      </a:t>
              </a:r>
              <a:r>
                <a:rPr lang="en-US" sz="1214" dirty="0" smtClean="0">
                  <a:solidFill>
                    <a:prstClr val="black"/>
                  </a:solidFill>
                </a:rPr>
                <a:t>2025</a:t>
              </a:r>
              <a:endParaRPr lang="en-US" sz="1214" dirty="0">
                <a:solidFill>
                  <a:prstClr val="black"/>
                </a:solidFill>
              </a:endParaRPr>
            </a:p>
          </p:txBody>
        </p:sp>
        <p:grpSp>
          <p:nvGrpSpPr>
            <p:cNvPr id="47" name="Group 46"/>
            <p:cNvGrpSpPr/>
            <p:nvPr/>
          </p:nvGrpSpPr>
          <p:grpSpPr>
            <a:xfrm>
              <a:off x="3283200" y="6408000"/>
              <a:ext cx="5432400" cy="180000"/>
              <a:chOff x="3283200" y="6408000"/>
              <a:chExt cx="5432400" cy="180000"/>
            </a:xfrm>
          </p:grpSpPr>
          <p:cxnSp>
            <p:nvCxnSpPr>
              <p:cNvPr id="36" name="Straight Connector 35"/>
              <p:cNvCxnSpPr/>
              <p:nvPr/>
            </p:nvCxnSpPr>
            <p:spPr>
              <a:xfrm>
                <a:off x="3283200" y="6408000"/>
                <a:ext cx="0" cy="1800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3830400" y="6408000"/>
                <a:ext cx="0" cy="1800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4377600" y="6408000"/>
                <a:ext cx="0" cy="1800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4917600" y="6408000"/>
                <a:ext cx="0" cy="1800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5461200" y="6408000"/>
                <a:ext cx="0" cy="1800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6004800" y="6408000"/>
                <a:ext cx="0" cy="1800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6548400" y="6408000"/>
                <a:ext cx="0" cy="1800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7088400" y="6408000"/>
                <a:ext cx="0" cy="1800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632000" y="6408000"/>
                <a:ext cx="0" cy="1800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8172400" y="6408000"/>
                <a:ext cx="0" cy="1800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8715600" y="6408000"/>
                <a:ext cx="0" cy="1800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30" name="Group 29"/>
          <p:cNvGrpSpPr/>
          <p:nvPr/>
        </p:nvGrpSpPr>
        <p:grpSpPr>
          <a:xfrm>
            <a:off x="2165579" y="1071173"/>
            <a:ext cx="5603525" cy="4906217"/>
            <a:chOff x="1914987" y="1442263"/>
            <a:chExt cx="5603525" cy="4906217"/>
          </a:xfrm>
        </p:grpSpPr>
        <p:sp>
          <p:nvSpPr>
            <p:cNvPr id="11" name="TextBox 10"/>
            <p:cNvSpPr txBox="1"/>
            <p:nvPr/>
          </p:nvSpPr>
          <p:spPr>
            <a:xfrm>
              <a:off x="1914987" y="3392902"/>
              <a:ext cx="792088" cy="532197"/>
            </a:xfrm>
            <a:prstGeom prst="rect">
              <a:avLst/>
            </a:prstGeom>
            <a:noFill/>
          </p:spPr>
          <p:txBody>
            <a:bodyPr wrap="square" rtlCol="0">
              <a:spAutoFit/>
            </a:bodyPr>
            <a:lstStyle/>
            <a:p>
              <a:pPr algn="ctr" defTabSz="914418"/>
              <a:r>
                <a:rPr lang="en-US" sz="1429" dirty="0">
                  <a:solidFill>
                    <a:prstClr val="black"/>
                  </a:solidFill>
                </a:rPr>
                <a:t>West sector</a:t>
              </a:r>
            </a:p>
          </p:txBody>
        </p:sp>
        <p:sp>
          <p:nvSpPr>
            <p:cNvPr id="12" name="TextBox 11"/>
            <p:cNvSpPr txBox="1"/>
            <p:nvPr/>
          </p:nvSpPr>
          <p:spPr>
            <a:xfrm>
              <a:off x="1914987" y="4701785"/>
              <a:ext cx="792088" cy="532197"/>
            </a:xfrm>
            <a:prstGeom prst="rect">
              <a:avLst/>
            </a:prstGeom>
            <a:noFill/>
          </p:spPr>
          <p:txBody>
            <a:bodyPr wrap="square" rtlCol="0">
              <a:spAutoFit/>
            </a:bodyPr>
            <a:lstStyle/>
            <a:p>
              <a:pPr algn="ctr" defTabSz="914418"/>
              <a:r>
                <a:rPr lang="en-US" sz="1429" dirty="0">
                  <a:solidFill>
                    <a:prstClr val="black"/>
                  </a:solidFill>
                </a:rPr>
                <a:t>North sector</a:t>
              </a:r>
            </a:p>
          </p:txBody>
        </p:sp>
        <p:sp>
          <p:nvSpPr>
            <p:cNvPr id="13" name="TextBox 12"/>
            <p:cNvSpPr txBox="1"/>
            <p:nvPr/>
          </p:nvSpPr>
          <p:spPr>
            <a:xfrm>
              <a:off x="1942391" y="5376419"/>
              <a:ext cx="720080" cy="972061"/>
            </a:xfrm>
            <a:prstGeom prst="rect">
              <a:avLst/>
            </a:prstGeom>
            <a:noFill/>
          </p:spPr>
          <p:txBody>
            <a:bodyPr wrap="square" rtlCol="0">
              <a:spAutoFit/>
            </a:bodyPr>
            <a:lstStyle/>
            <a:p>
              <a:pPr algn="ctr" defTabSz="914418"/>
              <a:r>
                <a:rPr lang="en-US" sz="1429" dirty="0">
                  <a:solidFill>
                    <a:prstClr val="black"/>
                  </a:solidFill>
                </a:rPr>
                <a:t>East and South sectors</a:t>
              </a:r>
            </a:p>
          </p:txBody>
        </p:sp>
        <p:grpSp>
          <p:nvGrpSpPr>
            <p:cNvPr id="29" name="Group 28"/>
            <p:cNvGrpSpPr/>
            <p:nvPr/>
          </p:nvGrpSpPr>
          <p:grpSpPr>
            <a:xfrm>
              <a:off x="3625050" y="1442263"/>
              <a:ext cx="3893462" cy="652871"/>
              <a:chOff x="3625050" y="1442263"/>
              <a:chExt cx="3893462" cy="652871"/>
            </a:xfrm>
          </p:grpSpPr>
          <p:sp>
            <p:nvSpPr>
              <p:cNvPr id="19" name="TextBox 18"/>
              <p:cNvSpPr txBox="1"/>
              <p:nvPr/>
            </p:nvSpPr>
            <p:spPr>
              <a:xfrm>
                <a:off x="3625050" y="1563603"/>
                <a:ext cx="702309" cy="466025"/>
              </a:xfrm>
              <a:prstGeom prst="rect">
                <a:avLst/>
              </a:prstGeom>
              <a:noFill/>
            </p:spPr>
            <p:txBody>
              <a:bodyPr wrap="square" rtlCol="0">
                <a:spAutoFit/>
              </a:bodyPr>
              <a:lstStyle/>
              <a:p>
                <a:pPr algn="ctr" defTabSz="914418"/>
                <a:r>
                  <a:rPr lang="en-US" sz="1214" dirty="0">
                    <a:solidFill>
                      <a:srgbClr val="1F497D">
                        <a:lumMod val="60000"/>
                        <a:lumOff val="40000"/>
                      </a:srgbClr>
                    </a:solidFill>
                  </a:rPr>
                  <a:t>Current  date</a:t>
                </a:r>
              </a:p>
            </p:txBody>
          </p:sp>
          <p:sp>
            <p:nvSpPr>
              <p:cNvPr id="20" name="TextBox 19"/>
              <p:cNvSpPr txBox="1"/>
              <p:nvPr/>
            </p:nvSpPr>
            <p:spPr>
              <a:xfrm>
                <a:off x="4357635" y="1442263"/>
                <a:ext cx="805893" cy="652871"/>
              </a:xfrm>
              <a:prstGeom prst="rect">
                <a:avLst/>
              </a:prstGeom>
              <a:noFill/>
            </p:spPr>
            <p:txBody>
              <a:bodyPr wrap="square" rtlCol="0">
                <a:spAutoFit/>
              </a:bodyPr>
              <a:lstStyle/>
              <a:p>
                <a:pPr algn="ctr" defTabSz="914418"/>
                <a:r>
                  <a:rPr lang="en-US" sz="1214" dirty="0" smtClean="0">
                    <a:solidFill>
                      <a:prstClr val="black"/>
                    </a:solidFill>
                  </a:rPr>
                  <a:t>First access </a:t>
                </a:r>
                <a:r>
                  <a:rPr lang="en-US" sz="1214" dirty="0">
                    <a:solidFill>
                      <a:prstClr val="black"/>
                    </a:solidFill>
                  </a:rPr>
                  <a:t>to NSS areas</a:t>
                </a:r>
              </a:p>
            </p:txBody>
          </p:sp>
          <p:sp>
            <p:nvSpPr>
              <p:cNvPr id="28" name="TextBox 27"/>
              <p:cNvSpPr txBox="1"/>
              <p:nvPr/>
            </p:nvSpPr>
            <p:spPr>
              <a:xfrm>
                <a:off x="6795768" y="1554876"/>
                <a:ext cx="722744" cy="466025"/>
              </a:xfrm>
              <a:prstGeom prst="rect">
                <a:avLst/>
              </a:prstGeom>
              <a:noFill/>
            </p:spPr>
            <p:txBody>
              <a:bodyPr wrap="square" lIns="25714" rIns="25714" rtlCol="0">
                <a:spAutoFit/>
              </a:bodyPr>
              <a:lstStyle/>
              <a:p>
                <a:pPr algn="ctr" defTabSz="914418"/>
                <a:r>
                  <a:rPr lang="en-US" sz="1214" dirty="0">
                    <a:solidFill>
                      <a:srgbClr val="008000"/>
                    </a:solidFill>
                  </a:rPr>
                  <a:t>Start User Program</a:t>
                </a:r>
              </a:p>
            </p:txBody>
          </p:sp>
          <p:sp>
            <p:nvSpPr>
              <p:cNvPr id="24" name="TextBox 23"/>
              <p:cNvSpPr txBox="1"/>
              <p:nvPr/>
            </p:nvSpPr>
            <p:spPr>
              <a:xfrm>
                <a:off x="5266882" y="1637135"/>
                <a:ext cx="726833" cy="400110"/>
              </a:xfrm>
              <a:prstGeom prst="rect">
                <a:avLst/>
              </a:prstGeom>
              <a:noFill/>
            </p:spPr>
            <p:txBody>
              <a:bodyPr wrap="square" lIns="25714" rIns="25714" rtlCol="0">
                <a:spAutoFit/>
              </a:bodyPr>
              <a:lstStyle/>
              <a:p>
                <a:pPr algn="ctr" defTabSz="914418">
                  <a:lnSpc>
                    <a:spcPts val="1240"/>
                  </a:lnSpc>
                </a:pPr>
                <a:r>
                  <a:rPr lang="en-US" sz="1214" dirty="0" smtClean="0">
                    <a:solidFill>
                      <a:srgbClr val="FF0000"/>
                    </a:solidFill>
                  </a:rPr>
                  <a:t>Beam </a:t>
                </a:r>
                <a:r>
                  <a:rPr lang="en-US" sz="1214" dirty="0">
                    <a:solidFill>
                      <a:srgbClr val="FF0000"/>
                    </a:solidFill>
                  </a:rPr>
                  <a:t>on Target </a:t>
                </a:r>
              </a:p>
            </p:txBody>
          </p:sp>
        </p:grpSp>
      </p:grpSp>
      <p:cxnSp>
        <p:nvCxnSpPr>
          <p:cNvPr id="21" name="Straight Arrow Connector 20"/>
          <p:cNvCxnSpPr>
            <a:stCxn id="31" idx="2"/>
          </p:cNvCxnSpPr>
          <p:nvPr/>
        </p:nvCxnSpPr>
        <p:spPr>
          <a:xfrm flipH="1">
            <a:off x="6153692" y="1737207"/>
            <a:ext cx="473081" cy="272878"/>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33597" y="1211278"/>
            <a:ext cx="2059391" cy="584765"/>
          </a:xfrm>
          <a:prstGeom prst="rect">
            <a:avLst/>
          </a:prstGeom>
          <a:solidFill>
            <a:schemeClr val="bg1">
              <a:alpha val="75000"/>
            </a:schemeClr>
          </a:solidFill>
          <a:ln>
            <a:solidFill>
              <a:srgbClr val="3366FF"/>
            </a:solidFill>
          </a:ln>
        </p:spPr>
        <p:txBody>
          <a:bodyPr wrap="square" lIns="91429" tIns="45715" rIns="91429" bIns="45715" rtlCol="0">
            <a:spAutoFit/>
          </a:bodyPr>
          <a:lstStyle/>
          <a:p>
            <a:pPr>
              <a:spcBef>
                <a:spcPts val="600"/>
              </a:spcBef>
            </a:pPr>
            <a:r>
              <a:rPr lang="en-US" sz="1600" dirty="0" smtClean="0">
                <a:solidFill>
                  <a:srgbClr val="0000FF"/>
                </a:solidFill>
              </a:rPr>
              <a:t>*</a:t>
            </a:r>
            <a:r>
              <a:rPr lang="en-US" sz="1600" dirty="0">
                <a:solidFill>
                  <a:srgbClr val="0000FF"/>
                </a:solidFill>
              </a:rPr>
              <a:t> </a:t>
            </a:r>
            <a:r>
              <a:rPr lang="en-US" sz="1600" dirty="0" smtClean="0">
                <a:solidFill>
                  <a:srgbClr val="0000FF"/>
                </a:solidFill>
              </a:rPr>
              <a:t>still under discussion with ESS-ERIC Council </a:t>
            </a:r>
            <a:endParaRPr lang="en-US" sz="1600" dirty="0">
              <a:solidFill>
                <a:srgbClr val="0000FF"/>
              </a:solidFill>
            </a:endParaRPr>
          </a:p>
        </p:txBody>
      </p:sp>
      <p:pic>
        <p:nvPicPr>
          <p:cNvPr id="6" name="Picture 5"/>
          <p:cNvPicPr>
            <a:picLocks noChangeAspect="1"/>
          </p:cNvPicPr>
          <p:nvPr/>
        </p:nvPicPr>
        <p:blipFill rotWithShape="1">
          <a:blip r:embed="rId5"/>
          <a:srcRect l="16024" t="121769" r="-16024" b="-38105"/>
          <a:stretch/>
        </p:blipFill>
        <p:spPr>
          <a:xfrm>
            <a:off x="2438405" y="6075035"/>
            <a:ext cx="6261100" cy="603737"/>
          </a:xfrm>
          <a:prstGeom prst="rect">
            <a:avLst/>
          </a:prstGeom>
        </p:spPr>
      </p:pic>
      <p:sp>
        <p:nvSpPr>
          <p:cNvPr id="7" name="Slide Number Placeholder 6"/>
          <p:cNvSpPr>
            <a:spLocks noGrp="1"/>
          </p:cNvSpPr>
          <p:nvPr>
            <p:ph type="sldNum" sz="quarter" idx="12"/>
          </p:nvPr>
        </p:nvSpPr>
        <p:spPr/>
        <p:txBody>
          <a:bodyPr/>
          <a:lstStyle/>
          <a:p>
            <a:fld id="{038C62C7-F79B-CD4A-A5DF-5683BBEC4A65}" type="slidenum">
              <a:rPr lang="sv-SE" smtClean="0"/>
              <a:pPr/>
              <a:t>3</a:t>
            </a:fld>
            <a:endParaRPr lang="sv-SE"/>
          </a:p>
        </p:txBody>
      </p:sp>
    </p:spTree>
    <p:extLst>
      <p:ext uri="{BB962C8B-B14F-4D97-AF65-F5344CB8AC3E}">
        <p14:creationId xmlns:p14="http://schemas.microsoft.com/office/powerpoint/2010/main" val="1111405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917" y="11"/>
            <a:ext cx="6572988" cy="1441531"/>
          </a:xfrm>
        </p:spPr>
        <p:txBody>
          <a:bodyPr/>
          <a:lstStyle/>
          <a:p>
            <a:r>
              <a:rPr lang="en-US" sz="3600" dirty="0" smtClean="0"/>
              <a:t>CDR committee members</a:t>
            </a:r>
            <a:endParaRPr lang="en-US" dirty="0"/>
          </a:p>
        </p:txBody>
      </p:sp>
      <p:sp>
        <p:nvSpPr>
          <p:cNvPr id="4" name="Slide Number Placeholder 3"/>
          <p:cNvSpPr>
            <a:spLocks noGrp="1"/>
          </p:cNvSpPr>
          <p:nvPr>
            <p:ph type="sldNum" sz="quarter" idx="12"/>
          </p:nvPr>
        </p:nvSpPr>
        <p:spPr>
          <a:xfrm>
            <a:off x="7011455" y="6474207"/>
            <a:ext cx="2133600" cy="365125"/>
          </a:xfrm>
        </p:spPr>
        <p:txBody>
          <a:bodyPr/>
          <a:lstStyle/>
          <a:p>
            <a:fld id="{038C62C7-F79B-CD4A-A5DF-5683BBEC4A65}" type="slidenum">
              <a:rPr lang="sv-SE" sz="1800">
                <a:solidFill>
                  <a:schemeClr val="tx1"/>
                </a:solidFill>
              </a:rPr>
              <a:pPr/>
              <a:t>4</a:t>
            </a:fld>
            <a:endParaRPr lang="sv-SE" sz="1800" dirty="0">
              <a:solidFill>
                <a:schemeClr val="tx1"/>
              </a:solidFill>
            </a:endParaRPr>
          </a:p>
        </p:txBody>
      </p:sp>
      <p:sp>
        <p:nvSpPr>
          <p:cNvPr id="6" name="Rectangle 5"/>
          <p:cNvSpPr/>
          <p:nvPr/>
        </p:nvSpPr>
        <p:spPr>
          <a:xfrm>
            <a:off x="4299751" y="2069190"/>
            <a:ext cx="4357585" cy="2523768"/>
          </a:xfrm>
          <a:prstGeom prst="rect">
            <a:avLst/>
          </a:prstGeom>
        </p:spPr>
        <p:txBody>
          <a:bodyPr wrap="square">
            <a:spAutoFit/>
          </a:bodyPr>
          <a:lstStyle/>
          <a:p>
            <a:pPr>
              <a:spcBef>
                <a:spcPts val="600"/>
              </a:spcBef>
            </a:pPr>
            <a:r>
              <a:rPr lang="en-GB" sz="2000" b="1" dirty="0" smtClean="0"/>
              <a:t>Internal (ESS) Members:</a:t>
            </a:r>
          </a:p>
          <a:p>
            <a:pPr marL="285750" indent="-285750">
              <a:spcBef>
                <a:spcPts val="600"/>
              </a:spcBef>
              <a:buFont typeface="Arial" charset="0"/>
              <a:buChar char="•"/>
            </a:pPr>
            <a:r>
              <a:rPr lang="en-GB" dirty="0"/>
              <a:t>Ken Andersen, Neutron Instruments</a:t>
            </a:r>
            <a:endParaRPr lang="en-US" dirty="0"/>
          </a:p>
          <a:p>
            <a:pPr marL="285750" indent="-285750">
              <a:spcBef>
                <a:spcPts val="600"/>
              </a:spcBef>
              <a:buFont typeface="Arial" charset="0"/>
              <a:buChar char="•"/>
            </a:pPr>
            <a:r>
              <a:rPr lang="en-GB" dirty="0" smtClean="0"/>
              <a:t>Mark </a:t>
            </a:r>
            <a:r>
              <a:rPr lang="en-GB" dirty="0"/>
              <a:t>Anthony, Target Division</a:t>
            </a:r>
            <a:endParaRPr lang="en-US" dirty="0"/>
          </a:p>
          <a:p>
            <a:pPr marL="285750" indent="-285750">
              <a:spcBef>
                <a:spcPts val="600"/>
              </a:spcBef>
              <a:buFont typeface="Arial" charset="0"/>
              <a:buChar char="•"/>
            </a:pPr>
            <a:r>
              <a:rPr lang="en-GB" dirty="0"/>
              <a:t>Masatoshi Arai, Technical Coordinator</a:t>
            </a:r>
            <a:r>
              <a:rPr lang="en-US" dirty="0"/>
              <a:t> </a:t>
            </a:r>
            <a:endParaRPr lang="en-US" dirty="0">
              <a:solidFill>
                <a:srgbClr val="0000FF"/>
              </a:solidFill>
            </a:endParaRPr>
          </a:p>
          <a:p>
            <a:pPr marL="285750" indent="-285750">
              <a:spcBef>
                <a:spcPts val="600"/>
              </a:spcBef>
              <a:buFont typeface="Arial" charset="0"/>
              <a:buChar char="•"/>
            </a:pPr>
            <a:r>
              <a:rPr lang="en-GB" dirty="0" smtClean="0"/>
              <a:t>Stuart </a:t>
            </a:r>
            <a:r>
              <a:rPr lang="en-GB" dirty="0"/>
              <a:t>Birch, </a:t>
            </a:r>
            <a:r>
              <a:rPr lang="en-GB" dirty="0" smtClean="0"/>
              <a:t>ICS Division</a:t>
            </a:r>
            <a:endParaRPr lang="en-US" dirty="0"/>
          </a:p>
          <a:p>
            <a:pPr marL="285750" indent="-285750">
              <a:spcBef>
                <a:spcPts val="600"/>
              </a:spcBef>
              <a:buFont typeface="Arial" charset="0"/>
              <a:buChar char="•"/>
            </a:pPr>
            <a:r>
              <a:rPr lang="en-GB" dirty="0"/>
              <a:t>Peter </a:t>
            </a:r>
            <a:r>
              <a:rPr lang="en-GB" dirty="0" err="1"/>
              <a:t>Jacobsson</a:t>
            </a:r>
            <a:r>
              <a:rPr lang="en-GB" dirty="0"/>
              <a:t>, </a:t>
            </a:r>
            <a:r>
              <a:rPr lang="en-GB" dirty="0" smtClean="0"/>
              <a:t>ESH</a:t>
            </a:r>
            <a:endParaRPr lang="en-US" dirty="0"/>
          </a:p>
          <a:p>
            <a:pPr marL="285750" indent="-285750">
              <a:spcBef>
                <a:spcPts val="600"/>
              </a:spcBef>
              <a:buFont typeface="Arial" charset="0"/>
              <a:buChar char="•"/>
            </a:pPr>
            <a:r>
              <a:rPr lang="sv-SE" dirty="0" smtClean="0"/>
              <a:t>François </a:t>
            </a:r>
            <a:r>
              <a:rPr lang="sv-SE" dirty="0"/>
              <a:t>Javier, </a:t>
            </a:r>
            <a:r>
              <a:rPr lang="sv-SE" dirty="0" smtClean="0"/>
              <a:t>Systems </a:t>
            </a:r>
            <a:r>
              <a:rPr lang="sv-SE" dirty="0" err="1" smtClean="0"/>
              <a:t>Engineering</a:t>
            </a:r>
            <a:endParaRPr lang="en-US" dirty="0"/>
          </a:p>
        </p:txBody>
      </p:sp>
      <p:sp>
        <p:nvSpPr>
          <p:cNvPr id="7" name="Rectangle 6"/>
          <p:cNvSpPr/>
          <p:nvPr/>
        </p:nvSpPr>
        <p:spPr>
          <a:xfrm>
            <a:off x="870751" y="2057580"/>
            <a:ext cx="3429000" cy="1815882"/>
          </a:xfrm>
          <a:prstGeom prst="rect">
            <a:avLst/>
          </a:prstGeom>
        </p:spPr>
        <p:txBody>
          <a:bodyPr wrap="square">
            <a:spAutoFit/>
          </a:bodyPr>
          <a:lstStyle/>
          <a:p>
            <a:pPr>
              <a:spcBef>
                <a:spcPts val="600"/>
              </a:spcBef>
            </a:pPr>
            <a:r>
              <a:rPr lang="sv-SE" sz="2000" b="1" dirty="0" err="1" smtClean="0"/>
              <a:t>External</a:t>
            </a:r>
            <a:r>
              <a:rPr lang="sv-SE" sz="2000" b="1" dirty="0" smtClean="0"/>
              <a:t> </a:t>
            </a:r>
            <a:r>
              <a:rPr lang="sv-SE" sz="2000" b="1" dirty="0" err="1" smtClean="0"/>
              <a:t>members</a:t>
            </a:r>
            <a:r>
              <a:rPr lang="sv-SE" sz="2000" b="1" dirty="0" smtClean="0"/>
              <a:t>:</a:t>
            </a:r>
          </a:p>
          <a:p>
            <a:pPr marL="285750" indent="-285750">
              <a:spcBef>
                <a:spcPts val="600"/>
              </a:spcBef>
              <a:buFont typeface="Arial" charset="0"/>
              <a:buChar char="•"/>
            </a:pPr>
            <a:r>
              <a:rPr lang="sv-SE" dirty="0" smtClean="0"/>
              <a:t>Erik </a:t>
            </a:r>
            <a:r>
              <a:rPr lang="sv-SE" dirty="0"/>
              <a:t>Iverson (</a:t>
            </a:r>
            <a:r>
              <a:rPr lang="sv-SE" dirty="0" err="1"/>
              <a:t>chair</a:t>
            </a:r>
            <a:r>
              <a:rPr lang="sv-SE" dirty="0"/>
              <a:t>), SNS</a:t>
            </a:r>
            <a:endParaRPr lang="en-US" dirty="0"/>
          </a:p>
          <a:p>
            <a:pPr marL="285750" indent="-285750">
              <a:spcBef>
                <a:spcPts val="600"/>
              </a:spcBef>
              <a:buFont typeface="Arial" charset="0"/>
              <a:buChar char="•"/>
            </a:pPr>
            <a:r>
              <a:rPr lang="sv-SE" dirty="0"/>
              <a:t>David Anderson, SNS</a:t>
            </a:r>
            <a:endParaRPr lang="en-US" dirty="0"/>
          </a:p>
          <a:p>
            <a:pPr marL="285750" indent="-285750">
              <a:spcBef>
                <a:spcPts val="600"/>
              </a:spcBef>
              <a:buFont typeface="Arial" charset="0"/>
              <a:buChar char="•"/>
            </a:pPr>
            <a:r>
              <a:rPr lang="en-GB" dirty="0"/>
              <a:t>Steven Lilley, STFC</a:t>
            </a:r>
            <a:endParaRPr lang="en-US" dirty="0"/>
          </a:p>
          <a:p>
            <a:pPr marL="285750" indent="-285750">
              <a:spcBef>
                <a:spcPts val="600"/>
              </a:spcBef>
              <a:buFont typeface="Arial" charset="0"/>
              <a:buChar char="•"/>
            </a:pPr>
            <a:r>
              <a:rPr lang="en-GB" dirty="0" smtClean="0"/>
              <a:t>David </a:t>
            </a:r>
            <a:r>
              <a:rPr lang="en-GB" dirty="0"/>
              <a:t>Turner, </a:t>
            </a:r>
            <a:r>
              <a:rPr lang="en-GB" dirty="0" smtClean="0"/>
              <a:t>STFC</a:t>
            </a:r>
            <a:endParaRPr lang="en-US" dirty="0"/>
          </a:p>
        </p:txBody>
      </p:sp>
    </p:spTree>
    <p:extLst>
      <p:ext uri="{BB962C8B-B14F-4D97-AF65-F5344CB8AC3E}">
        <p14:creationId xmlns:p14="http://schemas.microsoft.com/office/powerpoint/2010/main" val="21289083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917" y="11"/>
            <a:ext cx="6572988" cy="1441531"/>
          </a:xfrm>
        </p:spPr>
        <p:txBody>
          <a:bodyPr/>
          <a:lstStyle/>
          <a:p>
            <a:r>
              <a:rPr lang="en-US" sz="3600" dirty="0" smtClean="0"/>
              <a:t>Charge </a:t>
            </a:r>
            <a:r>
              <a:rPr lang="en-US" sz="3600" dirty="0"/>
              <a:t>for this </a:t>
            </a:r>
            <a:r>
              <a:rPr lang="en-US" sz="3600" dirty="0" smtClean="0"/>
              <a:t>review </a:t>
            </a:r>
            <a:r>
              <a:rPr lang="en-US" sz="3600" dirty="0" smtClean="0"/>
              <a:t>meeting</a:t>
            </a:r>
            <a:endParaRPr lang="en-US" dirty="0"/>
          </a:p>
        </p:txBody>
      </p:sp>
      <p:sp>
        <p:nvSpPr>
          <p:cNvPr id="4" name="Slide Number Placeholder 3"/>
          <p:cNvSpPr>
            <a:spLocks noGrp="1"/>
          </p:cNvSpPr>
          <p:nvPr>
            <p:ph type="sldNum" sz="quarter" idx="12"/>
          </p:nvPr>
        </p:nvSpPr>
        <p:spPr>
          <a:xfrm>
            <a:off x="7011455" y="6474207"/>
            <a:ext cx="2133600" cy="365125"/>
          </a:xfrm>
        </p:spPr>
        <p:txBody>
          <a:bodyPr/>
          <a:lstStyle/>
          <a:p>
            <a:fld id="{038C62C7-F79B-CD4A-A5DF-5683BBEC4A65}" type="slidenum">
              <a:rPr lang="sv-SE" sz="1800">
                <a:solidFill>
                  <a:schemeClr val="tx1"/>
                </a:solidFill>
              </a:rPr>
              <a:pPr/>
              <a:t>5</a:t>
            </a:fld>
            <a:endParaRPr lang="sv-SE" sz="1800" dirty="0">
              <a:solidFill>
                <a:schemeClr val="tx1"/>
              </a:solidFill>
            </a:endParaRPr>
          </a:p>
        </p:txBody>
      </p:sp>
      <p:sp>
        <p:nvSpPr>
          <p:cNvPr id="6" name="Rectangle 5"/>
          <p:cNvSpPr/>
          <p:nvPr/>
        </p:nvSpPr>
        <p:spPr>
          <a:xfrm>
            <a:off x="354330" y="2798002"/>
            <a:ext cx="8503920" cy="3054682"/>
          </a:xfrm>
          <a:prstGeom prst="rect">
            <a:avLst/>
          </a:prstGeom>
        </p:spPr>
        <p:txBody>
          <a:bodyPr wrap="square">
            <a:spAutoFit/>
          </a:bodyPr>
          <a:lstStyle/>
          <a:p>
            <a:pPr>
              <a:spcBef>
                <a:spcPts val="300"/>
              </a:spcBef>
            </a:pPr>
            <a:r>
              <a:rPr lang="en-US" dirty="0">
                <a:solidFill>
                  <a:srgbClr val="0000FF"/>
                </a:solidFill>
              </a:rPr>
              <a:t>Specific questions:</a:t>
            </a:r>
          </a:p>
          <a:p>
            <a:pPr marL="342900" indent="-342900">
              <a:spcBef>
                <a:spcPts val="300"/>
              </a:spcBef>
              <a:buFont typeface="+mj-lt"/>
              <a:buAutoNum type="arabicPeriod"/>
            </a:pPr>
            <a:r>
              <a:rPr lang="en-US" dirty="0">
                <a:solidFill>
                  <a:srgbClr val="0000FF"/>
                </a:solidFill>
              </a:rPr>
              <a:t>Are system requirements and interface requirements properly defined and complete? </a:t>
            </a:r>
          </a:p>
          <a:p>
            <a:pPr marL="342900" indent="-342900">
              <a:spcBef>
                <a:spcPts val="300"/>
              </a:spcBef>
              <a:buFont typeface="+mj-lt"/>
              <a:buAutoNum type="arabicPeriod"/>
            </a:pPr>
            <a:r>
              <a:rPr lang="en-US" dirty="0">
                <a:solidFill>
                  <a:srgbClr val="0000FF"/>
                </a:solidFill>
              </a:rPr>
              <a:t>Have safety and hazards been properly considered and addressed? </a:t>
            </a:r>
          </a:p>
          <a:p>
            <a:pPr marL="342900" indent="-342900">
              <a:spcBef>
                <a:spcPts val="300"/>
              </a:spcBef>
              <a:buFont typeface="+mj-lt"/>
              <a:buAutoNum type="arabicPeriod"/>
            </a:pPr>
            <a:r>
              <a:rPr lang="en-US" dirty="0">
                <a:solidFill>
                  <a:srgbClr val="0000FF"/>
                </a:solidFill>
              </a:rPr>
              <a:t>Do the System Design Description documents and related drawings adequately describe the design to the degree needed for fabrication or procurement; as per the project plan? </a:t>
            </a:r>
          </a:p>
          <a:p>
            <a:pPr marL="342900" indent="-342900">
              <a:spcBef>
                <a:spcPts val="300"/>
              </a:spcBef>
              <a:buFont typeface="+mj-lt"/>
              <a:buAutoNum type="arabicPeriod"/>
            </a:pPr>
            <a:r>
              <a:rPr lang="en-US" dirty="0">
                <a:solidFill>
                  <a:srgbClr val="0000FF"/>
                </a:solidFill>
              </a:rPr>
              <a:t>Does the design satisfy the functional and performance requirements? </a:t>
            </a:r>
          </a:p>
          <a:p>
            <a:pPr marL="342900" indent="-342900">
              <a:spcBef>
                <a:spcPts val="300"/>
              </a:spcBef>
              <a:buFont typeface="+mj-lt"/>
              <a:buAutoNum type="arabicPeriod"/>
            </a:pPr>
            <a:r>
              <a:rPr lang="en-US" dirty="0">
                <a:solidFill>
                  <a:srgbClr val="0000FF"/>
                </a:solidFill>
              </a:rPr>
              <a:t>Are the Manufacturing Plan, the Installation Plan, and System Analysis Reports finalized and do they support the stated design? </a:t>
            </a:r>
          </a:p>
        </p:txBody>
      </p:sp>
      <p:sp>
        <p:nvSpPr>
          <p:cNvPr id="7" name="Rectangle 6"/>
          <p:cNvSpPr/>
          <p:nvPr/>
        </p:nvSpPr>
        <p:spPr>
          <a:xfrm>
            <a:off x="354330" y="1554660"/>
            <a:ext cx="8423910" cy="999633"/>
          </a:xfrm>
          <a:prstGeom prst="rect">
            <a:avLst/>
          </a:prstGeom>
        </p:spPr>
        <p:txBody>
          <a:bodyPr wrap="square">
            <a:spAutoFit/>
          </a:bodyPr>
          <a:lstStyle/>
          <a:p>
            <a:pPr>
              <a:lnSpc>
                <a:spcPts val="2400"/>
              </a:lnSpc>
            </a:pPr>
            <a:r>
              <a:rPr lang="en-US" b="1" dirty="0">
                <a:solidFill>
                  <a:schemeClr val="tx1"/>
                </a:solidFill>
              </a:rPr>
              <a:t>Purpose:</a:t>
            </a:r>
            <a:r>
              <a:rPr lang="en-US" dirty="0">
                <a:solidFill>
                  <a:schemeClr val="tx1"/>
                </a:solidFill>
              </a:rPr>
              <a:t> to assess whether </a:t>
            </a:r>
            <a:r>
              <a:rPr lang="en-US" dirty="0" smtClean="0">
                <a:solidFill>
                  <a:schemeClr val="tx1"/>
                </a:solidFill>
              </a:rPr>
              <a:t>bunker </a:t>
            </a:r>
            <a:r>
              <a:rPr lang="en-US" dirty="0">
                <a:solidFill>
                  <a:schemeClr val="tx1"/>
                </a:solidFill>
              </a:rPr>
              <a:t>design satisfies all stated design requirements and whether it is defined at a level of detail consistent with release for fabrication and/or procurement; according to the procurement/production plan for the project:</a:t>
            </a:r>
          </a:p>
        </p:txBody>
      </p:sp>
    </p:spTree>
    <p:extLst>
      <p:ext uri="{BB962C8B-B14F-4D97-AF65-F5344CB8AC3E}">
        <p14:creationId xmlns:p14="http://schemas.microsoft.com/office/powerpoint/2010/main" val="161615297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0094CA"/>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bevel/>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11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bevel/>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11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bevel/>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11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bevel/>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11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21257</TotalTime>
  <Words>391</Words>
  <Application>Microsoft Macintosh PowerPoint</Application>
  <PresentationFormat>On-screen Show (4:3)</PresentationFormat>
  <Paragraphs>84</Paragraphs>
  <Slides>5</Slides>
  <Notes>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vt:i4>
      </vt:variant>
    </vt:vector>
  </HeadingPairs>
  <TitlesOfParts>
    <vt:vector size="16" baseType="lpstr">
      <vt:lpstr>Avenir Book</vt:lpstr>
      <vt:lpstr>Avenir Roman</vt:lpstr>
      <vt:lpstr>Calibri</vt:lpstr>
      <vt:lpstr>Helvetica</vt:lpstr>
      <vt:lpstr>Lucida Grande</vt:lpstr>
      <vt:lpstr>Tahoma</vt:lpstr>
      <vt:lpstr>Wingdings</vt:lpstr>
      <vt:lpstr>Arial</vt:lpstr>
      <vt:lpstr>Default</vt:lpstr>
      <vt:lpstr>Office-tema</vt:lpstr>
      <vt:lpstr>3_Office-tema</vt:lpstr>
      <vt:lpstr>Bunker Internal Review  Welcome &amp; Charge</vt:lpstr>
      <vt:lpstr>NSS Neutron Instruments:  Project scope -15 instruments + test beamline</vt:lpstr>
      <vt:lpstr>Internal* Neutron Beam Instrument Schedule    Draft for Discussion   V3.4, 15th September 2017 </vt:lpstr>
      <vt:lpstr>CDR committee members</vt:lpstr>
      <vt:lpstr>Charge for this review meeting</vt:lpstr>
    </vt:vector>
  </TitlesOfParts>
  <Manager/>
  <Company/>
  <LinksUpToDate>false</LinksUpToDate>
  <SharedDoc>false</SharedDoc>
  <HyperlinkBase/>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Shane Kennedy</cp:lastModifiedBy>
  <cp:revision>667</cp:revision>
  <cp:lastPrinted>2016-07-20T04:38:31Z</cp:lastPrinted>
  <dcterms:modified xsi:type="dcterms:W3CDTF">2017-12-05T06:37:48Z</dcterms:modified>
  <cp:category/>
</cp:coreProperties>
</file>