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3" r:id="rId5"/>
    <p:sldId id="277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88098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00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63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29/11/2017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29/11/2017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29/11/2017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29/11/2017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29/11/2017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Hazard Analysis ESS-0192522</a:t>
            </a:r>
            <a:br>
              <a:rPr lang="en-US" b="1" dirty="0"/>
            </a:br>
            <a:r>
              <a:rPr lang="en-US" sz="2400" b="1" dirty="0"/>
              <a:t>Bunker Project </a:t>
            </a:r>
            <a:r>
              <a:rPr lang="pl-PL" sz="2400" b="1" dirty="0"/>
              <a:t>CDR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Alexander Seguljev and Zvonko Lazic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6 December, 2017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ED31043-2F7C-446A-B4E0-4FE4B649D55A}"/>
              </a:ext>
            </a:extLst>
          </p:cNvPr>
          <p:cNvSpPr txBox="1">
            <a:spLocks/>
          </p:cNvSpPr>
          <p:nvPr/>
        </p:nvSpPr>
        <p:spPr>
          <a:xfrm>
            <a:off x="7155264" y="6270058"/>
            <a:ext cx="1124004" cy="502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R28m </a:t>
            </a:r>
            <a:r>
              <a:rPr lang="sv-SE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endParaRPr lang="sv-SE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0B1D26C0-BE03-4A53-BFAF-ABA61CC6F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85036"/>
            <a:ext cx="6918844" cy="4229300"/>
          </a:xfr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501E0EB2-E335-4896-9A92-2523E1F07D71}"/>
              </a:ext>
            </a:extLst>
          </p:cNvPr>
          <p:cNvSpPr txBox="1"/>
          <p:nvPr/>
        </p:nvSpPr>
        <p:spPr>
          <a:xfrm>
            <a:off x="6706007" y="2305294"/>
            <a:ext cx="1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Roof</a:t>
            </a: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BB52A23-6EC9-48F8-9016-5274F57B842F}"/>
              </a:ext>
            </a:extLst>
          </p:cNvPr>
          <p:cNvSpPr txBox="1"/>
          <p:nvPr/>
        </p:nvSpPr>
        <p:spPr>
          <a:xfrm>
            <a:off x="387178" y="5578465"/>
            <a:ext cx="126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Suporting</a:t>
            </a:r>
            <a:r>
              <a:rPr lang="sv-SE" b="1" dirty="0"/>
              <a:t> </a:t>
            </a:r>
            <a:r>
              <a:rPr lang="sv-SE" b="1" dirty="0" err="1"/>
              <a:t>Frame</a:t>
            </a:r>
            <a:endParaRPr lang="sv-SE" b="1" dirty="0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311737BB-035A-41B2-B880-0F84C207A85D}"/>
              </a:ext>
            </a:extLst>
          </p:cNvPr>
          <p:cNvCxnSpPr>
            <a:cxnSpLocks/>
          </p:cNvCxnSpPr>
          <p:nvPr/>
        </p:nvCxnSpPr>
        <p:spPr>
          <a:xfrm flipV="1">
            <a:off x="1253156" y="4868516"/>
            <a:ext cx="720945" cy="788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F983D97-2CA7-449E-A944-B8C2431AB13C}"/>
              </a:ext>
            </a:extLst>
          </p:cNvPr>
          <p:cNvCxnSpPr>
            <a:cxnSpLocks/>
          </p:cNvCxnSpPr>
          <p:nvPr/>
        </p:nvCxnSpPr>
        <p:spPr>
          <a:xfrm flipH="1">
            <a:off x="6057000" y="2664000"/>
            <a:ext cx="720436" cy="5775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37255776-383E-44B3-86DF-5884189BF9E4}"/>
              </a:ext>
            </a:extLst>
          </p:cNvPr>
          <p:cNvCxnSpPr>
            <a:cxnSpLocks/>
          </p:cNvCxnSpPr>
          <p:nvPr/>
        </p:nvCxnSpPr>
        <p:spPr>
          <a:xfrm flipH="1" flipV="1">
            <a:off x="6959288" y="5605773"/>
            <a:ext cx="447712" cy="5922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3F9E9CB8-08CF-467D-A3E9-1DBD525EB8D1}"/>
              </a:ext>
            </a:extLst>
          </p:cNvPr>
          <p:cNvCxnSpPr>
            <a:cxnSpLocks/>
          </p:cNvCxnSpPr>
          <p:nvPr/>
        </p:nvCxnSpPr>
        <p:spPr>
          <a:xfrm flipV="1">
            <a:off x="4662000" y="5769000"/>
            <a:ext cx="630000" cy="587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F04115F0-FBB9-4F51-90E3-5927E61729DE}"/>
              </a:ext>
            </a:extLst>
          </p:cNvPr>
          <p:cNvCxnSpPr>
            <a:cxnSpLocks/>
          </p:cNvCxnSpPr>
          <p:nvPr/>
        </p:nvCxnSpPr>
        <p:spPr>
          <a:xfrm>
            <a:off x="521029" y="4199686"/>
            <a:ext cx="507112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15A8FE90-B730-42E7-AAB9-1DBE116A854D}"/>
              </a:ext>
            </a:extLst>
          </p:cNvPr>
          <p:cNvCxnSpPr>
            <a:cxnSpLocks/>
          </p:cNvCxnSpPr>
          <p:nvPr/>
        </p:nvCxnSpPr>
        <p:spPr>
          <a:xfrm flipV="1">
            <a:off x="3250847" y="5769000"/>
            <a:ext cx="67066" cy="4871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91C4E929-F4C9-403C-A3F7-3A878E04628C}"/>
              </a:ext>
            </a:extLst>
          </p:cNvPr>
          <p:cNvSpPr txBox="1"/>
          <p:nvPr/>
        </p:nvSpPr>
        <p:spPr>
          <a:xfrm>
            <a:off x="3762000" y="6197985"/>
            <a:ext cx="109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Straight </a:t>
            </a:r>
            <a:r>
              <a:rPr lang="sv-SE" b="1" dirty="0" err="1"/>
              <a:t>wall</a:t>
            </a:r>
            <a:endParaRPr lang="sv-SE" b="1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BBA9A5C-40FD-4020-A3FE-9AA40803D9D3}"/>
              </a:ext>
            </a:extLst>
          </p:cNvPr>
          <p:cNvSpPr txBox="1"/>
          <p:nvPr/>
        </p:nvSpPr>
        <p:spPr>
          <a:xfrm>
            <a:off x="48206" y="3562283"/>
            <a:ext cx="109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R15m </a:t>
            </a:r>
            <a:r>
              <a:rPr lang="sv-SE" b="1" dirty="0" err="1"/>
              <a:t>wall</a:t>
            </a:r>
            <a:endParaRPr lang="sv-SE" b="1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B80AD37-60E8-4D21-AA68-04967FF47458}"/>
              </a:ext>
            </a:extLst>
          </p:cNvPr>
          <p:cNvSpPr txBox="1"/>
          <p:nvPr/>
        </p:nvSpPr>
        <p:spPr>
          <a:xfrm>
            <a:off x="2908574" y="6256161"/>
            <a:ext cx="109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R15m </a:t>
            </a:r>
            <a:r>
              <a:rPr lang="sv-SE" b="1" dirty="0" err="1"/>
              <a:t>wall</a:t>
            </a:r>
            <a:endParaRPr lang="sv-SE" b="1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2CE3E92-4808-4DF8-8A1F-DF1C353A64A6}"/>
              </a:ext>
            </a:extLst>
          </p:cNvPr>
          <p:cNvSpPr txBox="1"/>
          <p:nvPr/>
        </p:nvSpPr>
        <p:spPr>
          <a:xfrm>
            <a:off x="5713714" y="1673436"/>
            <a:ext cx="109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R28m </a:t>
            </a:r>
            <a:r>
              <a:rPr lang="sv-SE" b="1" dirty="0" err="1"/>
              <a:t>wall</a:t>
            </a:r>
            <a:endParaRPr lang="sv-SE" b="1" dirty="0"/>
          </a:p>
        </p:txBody>
      </p: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0D635993-8A2D-4DF6-952F-7300093D0D37}"/>
              </a:ext>
            </a:extLst>
          </p:cNvPr>
          <p:cNvCxnSpPr>
            <a:cxnSpLocks/>
          </p:cNvCxnSpPr>
          <p:nvPr/>
        </p:nvCxnSpPr>
        <p:spPr>
          <a:xfrm flipH="1">
            <a:off x="5192387" y="2274118"/>
            <a:ext cx="589826" cy="6863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998A022D-659B-45DB-890C-9EAA27E09856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46515" y="2732762"/>
            <a:ext cx="1699217" cy="16982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758F54EA-BA78-4248-B673-4ACE96EEDB26}"/>
              </a:ext>
            </a:extLst>
          </p:cNvPr>
          <p:cNvSpPr txBox="1"/>
          <p:nvPr/>
        </p:nvSpPr>
        <p:spPr>
          <a:xfrm>
            <a:off x="1651225" y="1719856"/>
            <a:ext cx="109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Straight </a:t>
            </a:r>
            <a:r>
              <a:rPr lang="sv-SE" b="1" dirty="0" err="1"/>
              <a:t>wall</a:t>
            </a:r>
            <a:endParaRPr lang="sv-SE" b="1" dirty="0"/>
          </a:p>
        </p:txBody>
      </p: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8593116A-230A-4B7B-9302-7A61A8D1FCB4}"/>
              </a:ext>
            </a:extLst>
          </p:cNvPr>
          <p:cNvCxnSpPr>
            <a:cxnSpLocks/>
          </p:cNvCxnSpPr>
          <p:nvPr/>
        </p:nvCxnSpPr>
        <p:spPr>
          <a:xfrm>
            <a:off x="2252408" y="2307206"/>
            <a:ext cx="1509592" cy="9343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ruta 38">
            <a:extLst>
              <a:ext uri="{FF2B5EF4-FFF2-40B4-BE49-F238E27FC236}">
                <a16:creationId xmlns:a16="http://schemas.microsoft.com/office/drawing/2014/main" id="{DDC95217-5182-49D0-B132-1536E431B7ED}"/>
              </a:ext>
            </a:extLst>
          </p:cNvPr>
          <p:cNvSpPr txBox="1"/>
          <p:nvPr/>
        </p:nvSpPr>
        <p:spPr>
          <a:xfrm>
            <a:off x="199620" y="2363430"/>
            <a:ext cx="1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R6m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C7C38D29-2DC3-464E-B494-58C17D6EAD22}"/>
              </a:ext>
            </a:extLst>
          </p:cNvPr>
          <p:cNvSpPr txBox="1"/>
          <p:nvPr/>
        </p:nvSpPr>
        <p:spPr>
          <a:xfrm>
            <a:off x="1202356" y="6011415"/>
            <a:ext cx="127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Temporary</a:t>
            </a:r>
            <a:r>
              <a:rPr lang="sv-SE" b="1" dirty="0"/>
              <a:t> </a:t>
            </a:r>
            <a:r>
              <a:rPr lang="sv-SE" b="1" dirty="0" err="1"/>
              <a:t>shielding</a:t>
            </a:r>
            <a:r>
              <a:rPr lang="sv-SE" b="1" dirty="0"/>
              <a:t> blocks</a:t>
            </a:r>
          </a:p>
        </p:txBody>
      </p: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30F71520-5834-4F13-A715-63E79D45309D}"/>
              </a:ext>
            </a:extLst>
          </p:cNvPr>
          <p:cNvCxnSpPr>
            <a:cxnSpLocks/>
          </p:cNvCxnSpPr>
          <p:nvPr/>
        </p:nvCxnSpPr>
        <p:spPr>
          <a:xfrm flipV="1">
            <a:off x="1924257" y="5605771"/>
            <a:ext cx="495686" cy="4569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74BCD58-F14C-4C33-9116-A9C1B577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" y="1674000"/>
            <a:ext cx="9128097" cy="39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Analysis - Bunker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B18F59-7E6E-41E4-9A94-621E962B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3" y="1456866"/>
            <a:ext cx="8191319" cy="54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7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574000"/>
            <a:ext cx="8229600" cy="101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1542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4436</TotalTime>
  <Words>55</Words>
  <Application>Microsoft Office PowerPoint</Application>
  <PresentationFormat>Bildspel på skärmen (4:3)</PresentationFormat>
  <Paragraphs>27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Hazard Analysis ESS-0192522 Bunker Project CDR</vt:lpstr>
      <vt:lpstr>System Description</vt:lpstr>
      <vt:lpstr>Definitions</vt:lpstr>
      <vt:lpstr>Hazard Analysis - Bunker</vt:lpstr>
      <vt:lpstr>Questions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for the Bunker Project - Roof design</dc:title>
  <dc:creator>Dawid Patrzalek</dc:creator>
  <cp:lastModifiedBy>Alexander Seguljev</cp:lastModifiedBy>
  <cp:revision>279</cp:revision>
  <dcterms:created xsi:type="dcterms:W3CDTF">2017-06-12T12:29:01Z</dcterms:created>
  <dcterms:modified xsi:type="dcterms:W3CDTF">2017-11-29T09:25:02Z</dcterms:modified>
</cp:coreProperties>
</file>