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753"/>
  </p:normalViewPr>
  <p:slideViewPr>
    <p:cSldViewPr snapToGrid="0" snapToObjects="1">
      <p:cViewPr varScale="1">
        <p:scale>
          <a:sx n="106" d="100"/>
          <a:sy n="106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0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4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2CAB-F387-204B-9B2A-EDA38B5A94B9}" type="datetimeFigureOut">
              <a:rPr lang="en-US" smtClean="0"/>
              <a:t>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1527-947D-2240-9C70-05E7D16F2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9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Review Refresher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 last year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agreed to try them on a select number of repositories to see how it goes</a:t>
            </a:r>
          </a:p>
          <a:p>
            <a:pPr lvl="1"/>
            <a:r>
              <a:rPr lang="en-US" dirty="0" err="1" smtClean="0"/>
              <a:t>kafka</a:t>
            </a:r>
            <a:r>
              <a:rPr lang="en-US" dirty="0" smtClean="0"/>
              <a:t>-to-nexus</a:t>
            </a:r>
          </a:p>
          <a:p>
            <a:pPr lvl="1"/>
            <a:r>
              <a:rPr lang="en-US" dirty="0" smtClean="0"/>
              <a:t>streaming-data-types</a:t>
            </a:r>
          </a:p>
          <a:p>
            <a:pPr lvl="1"/>
            <a:r>
              <a:rPr lang="en-US" dirty="0" smtClean="0"/>
              <a:t>forward-epics-to-</a:t>
            </a:r>
            <a:r>
              <a:rPr lang="en-US" dirty="0" err="1" smtClean="0"/>
              <a:t>kafka</a:t>
            </a:r>
            <a:endParaRPr lang="en-US" dirty="0" smtClean="0"/>
          </a:p>
          <a:p>
            <a:pPr lvl="1"/>
            <a:r>
              <a:rPr lang="mr-IN" dirty="0" smtClean="0"/>
              <a:t>…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6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premise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958184" y="1790262"/>
            <a:ext cx="10275632" cy="3965458"/>
            <a:chOff x="1078168" y="1790262"/>
            <a:chExt cx="10275632" cy="3965458"/>
          </a:xfrm>
        </p:grpSpPr>
        <p:grpSp>
          <p:nvGrpSpPr>
            <p:cNvPr id="42" name="Group 41"/>
            <p:cNvGrpSpPr/>
            <p:nvPr/>
          </p:nvGrpSpPr>
          <p:grpSpPr>
            <a:xfrm>
              <a:off x="1078168" y="1790262"/>
              <a:ext cx="10035665" cy="1996354"/>
              <a:chOff x="804403" y="1604518"/>
              <a:chExt cx="10035665" cy="1996354"/>
            </a:xfrm>
          </p:grpSpPr>
          <p:sp>
            <p:nvSpPr>
              <p:cNvPr id="4" name="Can 3"/>
              <p:cNvSpPr/>
              <p:nvPr/>
            </p:nvSpPr>
            <p:spPr>
              <a:xfrm>
                <a:off x="5005565" y="1604518"/>
                <a:ext cx="1616344" cy="1996354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GitHub</a:t>
                </a:r>
              </a:p>
              <a:p>
                <a:pPr algn="ctr"/>
                <a:r>
                  <a:rPr lang="en-US" dirty="0" smtClean="0"/>
                  <a:t>Repo</a:t>
                </a:r>
                <a:endParaRPr lang="en-US" dirty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804403" y="2190426"/>
                <a:ext cx="475013" cy="696252"/>
                <a:chOff x="4643252" y="1690688"/>
                <a:chExt cx="439388" cy="850631"/>
              </a:xfrm>
            </p:grpSpPr>
            <p:sp>
              <p:nvSpPr>
                <p:cNvPr id="5" name="Triangle 4"/>
                <p:cNvSpPr/>
                <p:nvPr/>
              </p:nvSpPr>
              <p:spPr>
                <a:xfrm>
                  <a:off x="4643252" y="1935678"/>
                  <a:ext cx="439387" cy="605641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4643252" y="1690688"/>
                  <a:ext cx="439388" cy="4437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747013" y="1624337"/>
                <a:ext cx="2625745" cy="369332"/>
                <a:chOff x="2446318" y="1662708"/>
                <a:chExt cx="2625745" cy="369332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 flipH="1" flipV="1">
                  <a:off x="2446318" y="2024743"/>
                  <a:ext cx="2625745" cy="5068"/>
                </a:xfrm>
                <a:prstGeom prst="straightConnector1">
                  <a:avLst/>
                </a:prstGeom>
                <a:ln w="31750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3141103" y="1662708"/>
                  <a:ext cx="12361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Pull master</a:t>
                  </a:r>
                  <a:endParaRPr lang="en-US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0365055" y="2870892"/>
                <a:ext cx="475013" cy="696252"/>
                <a:chOff x="4643252" y="1690688"/>
                <a:chExt cx="439388" cy="850631"/>
              </a:xfrm>
            </p:grpSpPr>
            <p:sp>
              <p:nvSpPr>
                <p:cNvPr id="20" name="Triangle 19"/>
                <p:cNvSpPr/>
                <p:nvPr/>
              </p:nvSpPr>
              <p:spPr>
                <a:xfrm>
                  <a:off x="4643252" y="1935678"/>
                  <a:ext cx="439387" cy="605641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643252" y="1690688"/>
                  <a:ext cx="439388" cy="443779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1747013" y="2240660"/>
                <a:ext cx="2625745" cy="369332"/>
                <a:chOff x="2446318" y="1662708"/>
                <a:chExt cx="2625745" cy="369332"/>
              </a:xfrm>
            </p:grpSpPr>
            <p:cxnSp>
              <p:nvCxnSpPr>
                <p:cNvPr id="34" name="Straight Arrow Connector 33"/>
                <p:cNvCxnSpPr/>
                <p:nvPr/>
              </p:nvCxnSpPr>
              <p:spPr>
                <a:xfrm flipH="1" flipV="1">
                  <a:off x="2446318" y="2024743"/>
                  <a:ext cx="2625745" cy="5068"/>
                </a:xfrm>
                <a:prstGeom prst="straightConnector1">
                  <a:avLst/>
                </a:prstGeom>
                <a:ln w="31750"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2883122" y="1662708"/>
                  <a:ext cx="1752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Push to a branch</a:t>
                  </a:r>
                  <a:endParaRPr lang="en-US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1747012" y="2856983"/>
                <a:ext cx="2625745" cy="369332"/>
                <a:chOff x="2446318" y="1662708"/>
                <a:chExt cx="2625745" cy="369332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 flipH="1" flipV="1">
                  <a:off x="2446318" y="2024743"/>
                  <a:ext cx="2625745" cy="5068"/>
                </a:xfrm>
                <a:prstGeom prst="straightConnector1">
                  <a:avLst/>
                </a:prstGeom>
                <a:ln w="31750"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2774059" y="1662708"/>
                  <a:ext cx="19702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Create pull request</a:t>
                  </a:r>
                  <a:endParaRPr lang="en-US" dirty="0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7280549" y="2849686"/>
                <a:ext cx="2625745" cy="369332"/>
                <a:chOff x="2446318" y="1662708"/>
                <a:chExt cx="2625745" cy="369332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 flipH="1" flipV="1">
                  <a:off x="2446318" y="2024743"/>
                  <a:ext cx="2625745" cy="5068"/>
                </a:xfrm>
                <a:prstGeom prst="straightConnector1">
                  <a:avLst/>
                </a:prstGeom>
                <a:ln w="31750"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2598368" y="1662708"/>
                  <a:ext cx="2321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Pull branch and review</a:t>
                  </a:r>
                  <a:endParaRPr lang="en-US" dirty="0"/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>
              <a:off x="6096000" y="3953416"/>
              <a:ext cx="5257800" cy="810610"/>
              <a:chOff x="6096000" y="3953416"/>
              <a:chExt cx="5257800" cy="81061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6096000" y="3953416"/>
                <a:ext cx="5257800" cy="810610"/>
                <a:chOff x="6096000" y="3953416"/>
                <a:chExt cx="5162550" cy="810610"/>
              </a:xfrm>
            </p:grpSpPr>
            <p:sp>
              <p:nvSpPr>
                <p:cNvPr id="44" name="Decision 43"/>
                <p:cNvSpPr/>
                <p:nvPr/>
              </p:nvSpPr>
              <p:spPr>
                <a:xfrm>
                  <a:off x="10344150" y="4151378"/>
                  <a:ext cx="914400" cy="612648"/>
                </a:xfrm>
                <a:prstGeom prst="flowChartDecisi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Elbow Connector 45"/>
                <p:cNvCxnSpPr/>
                <p:nvPr/>
              </p:nvCxnSpPr>
              <p:spPr>
                <a:xfrm rot="10800000">
                  <a:off x="6096000" y="3953416"/>
                  <a:ext cx="4248150" cy="504285"/>
                </a:xfrm>
                <a:prstGeom prst="bentConnector3">
                  <a:avLst>
                    <a:gd name="adj1" fmla="val 99776"/>
                  </a:avLst>
                </a:prstGeom>
                <a:ln w="31750"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8168029" y="4056866"/>
                <a:ext cx="796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Merge</a:t>
                </a:r>
                <a:endParaRPr lang="en-US" dirty="0"/>
              </a:p>
            </p:txBody>
          </p:sp>
        </p:grpSp>
        <p:cxnSp>
          <p:nvCxnSpPr>
            <p:cNvPr id="51" name="Straight Arrow Connector 50"/>
            <p:cNvCxnSpPr>
              <a:stCxn id="44" idx="0"/>
              <a:endCxn id="20" idx="3"/>
            </p:cNvCxnSpPr>
            <p:nvPr/>
          </p:nvCxnSpPr>
          <p:spPr>
            <a:xfrm flipH="1" flipV="1">
              <a:off x="10876326" y="3752888"/>
              <a:ext cx="11839" cy="398490"/>
            </a:xfrm>
            <a:prstGeom prst="straightConnector1">
              <a:avLst/>
            </a:prstGeom>
            <a:ln w="3175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44" idx="2"/>
            </p:cNvCxnSpPr>
            <p:nvPr/>
          </p:nvCxnSpPr>
          <p:spPr>
            <a:xfrm flipV="1">
              <a:off x="10888164" y="4764026"/>
              <a:ext cx="1" cy="622362"/>
            </a:xfrm>
            <a:prstGeom prst="straightConnector1">
              <a:avLst/>
            </a:prstGeom>
            <a:ln w="31750"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0493400" y="5386388"/>
              <a:ext cx="765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Reject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9587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up a code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IBEX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034" y="2394287"/>
            <a:ext cx="8555932" cy="25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5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up a code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Acceptable quality: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ode quality </a:t>
            </a:r>
            <a:r>
              <a:rPr lang="en-US" smtClean="0"/>
              <a:t>(documented, </a:t>
            </a:r>
            <a:r>
              <a:rPr lang="en-US" dirty="0" smtClean="0"/>
              <a:t>design etc.)</a:t>
            </a:r>
          </a:p>
          <a:p>
            <a:pPr lvl="1"/>
            <a:r>
              <a:rPr lang="en-US" dirty="0" smtClean="0"/>
              <a:t>Unit tests (added, edited, omission justified)</a:t>
            </a:r>
          </a:p>
          <a:p>
            <a:pPr lvl="1"/>
            <a:r>
              <a:rPr lang="en-US" dirty="0" smtClean="0"/>
              <a:t>Documentation (user manual, developer guide etc.)</a:t>
            </a:r>
          </a:p>
          <a:p>
            <a:r>
              <a:rPr lang="en-US" dirty="0" smtClean="0"/>
              <a:t>Functionality:</a:t>
            </a:r>
          </a:p>
          <a:p>
            <a:pPr lvl="1"/>
            <a:r>
              <a:rPr lang="en-US" dirty="0" smtClean="0"/>
              <a:t>Does it match what the ticket does?</a:t>
            </a:r>
          </a:p>
          <a:p>
            <a:pPr lvl="1"/>
            <a:r>
              <a:rPr lang="en-US" dirty="0" smtClean="0"/>
              <a:t>Can you break it?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07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working as well as we would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people think?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 smtClean="0"/>
              <a:t>it working?</a:t>
            </a:r>
            <a:endParaRPr lang="en-US" dirty="0"/>
          </a:p>
          <a:p>
            <a:pPr lvl="1"/>
            <a:r>
              <a:rPr lang="en-US" dirty="0" smtClean="0"/>
              <a:t>Could it be improved?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2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133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Code Review Refresher</vt:lpstr>
      <vt:lpstr>This time last year…</vt:lpstr>
      <vt:lpstr>Basic premise</vt:lpstr>
      <vt:lpstr>What makes up a code review?</vt:lpstr>
      <vt:lpstr>What makes up a code review?</vt:lpstr>
      <vt:lpstr>Is it working as well as we would like?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Review Refresher</dc:title>
  <dc:creator>Microsoft Office User</dc:creator>
  <cp:lastModifiedBy>Microsoft Office User</cp:lastModifiedBy>
  <cp:revision>16</cp:revision>
  <dcterms:created xsi:type="dcterms:W3CDTF">2018-01-29T13:44:18Z</dcterms:created>
  <dcterms:modified xsi:type="dcterms:W3CDTF">2018-02-08T10:03:01Z</dcterms:modified>
</cp:coreProperties>
</file>