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54" r:id="rId2"/>
    <p:sldId id="355" r:id="rId3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1DB41AC-B48E-4D84-A112-0A40B2E2D100}">
          <p14:sldIdLst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600"/>
    <a:srgbClr val="AEC5E0"/>
    <a:srgbClr val="799FCD"/>
    <a:srgbClr val="95B3D7"/>
    <a:srgbClr val="9DB9DB"/>
    <a:srgbClr val="355C8B"/>
    <a:srgbClr val="5585BF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0" autoAdjust="0"/>
    <p:restoredTop sz="93023" autoAdjust="0"/>
  </p:normalViewPr>
  <p:slideViewPr>
    <p:cSldViewPr>
      <p:cViewPr>
        <p:scale>
          <a:sx n="140" d="100"/>
          <a:sy n="140" d="100"/>
        </p:scale>
        <p:origin x="176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ESS-J-PARC Instruments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880828"/>
            <a:ext cx="8229600" cy="3996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Charge to workshop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   1) Identify mutually interested issues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   2) draft vision how to tackle the issues including milestone and plan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   3) make friends with each other and find a contact person for each issue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Workshop runs from 9:00 – 12:30</a:t>
            </a:r>
          </a:p>
          <a:p>
            <a:pPr marL="0" indent="0">
              <a:buNone/>
            </a:pP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smtClean="0">
                <a:solidFill>
                  <a:schemeClr val="tx1"/>
                </a:solidFill>
              </a:rPr>
              <a:t>Summary of all workshops at 16:30- 17:0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4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/>
          <a:lstStyle/>
          <a:p>
            <a:r>
              <a:rPr lang="en-US" dirty="0" smtClean="0"/>
              <a:t>Instruments workshop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00" y="1484784"/>
            <a:ext cx="8415528" cy="516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34149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10066</TotalTime>
  <Words>11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ESS Core Powerpoint</vt:lpstr>
      <vt:lpstr>ESS-J-PARC Instruments workshop</vt:lpstr>
      <vt:lpstr>Instruments workshop Programme</vt:lpstr>
    </vt:vector>
  </TitlesOfParts>
  <Company>ESS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Shane Kennedy</cp:lastModifiedBy>
  <cp:revision>259</cp:revision>
  <cp:lastPrinted>2018-01-11T13:02:06Z</cp:lastPrinted>
  <dcterms:created xsi:type="dcterms:W3CDTF">2013-10-29T16:05:10Z</dcterms:created>
  <dcterms:modified xsi:type="dcterms:W3CDTF">2018-01-19T07:51:52Z</dcterms:modified>
</cp:coreProperties>
</file>