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787" r:id="rId3"/>
    <p:sldMasterId id="2147483799" r:id="rId4"/>
    <p:sldMasterId id="2147483871" r:id="rId5"/>
    <p:sldMasterId id="2147483896" r:id="rId6"/>
    <p:sldMasterId id="2147484020" r:id="rId7"/>
    <p:sldMasterId id="2147484104" r:id="rId8"/>
    <p:sldMasterId id="2147484116" r:id="rId9"/>
    <p:sldMasterId id="2147484128" r:id="rId10"/>
    <p:sldMasterId id="2147484143" r:id="rId11"/>
    <p:sldMasterId id="2147484158" r:id="rId12"/>
    <p:sldMasterId id="2147484170" r:id="rId13"/>
    <p:sldMasterId id="2147484182" r:id="rId14"/>
    <p:sldMasterId id="2147484194" r:id="rId15"/>
    <p:sldMasterId id="2147484207" r:id="rId16"/>
  </p:sldMasterIdLst>
  <p:notesMasterIdLst>
    <p:notesMasterId r:id="rId44"/>
  </p:notesMasterIdLst>
  <p:handoutMasterIdLst>
    <p:handoutMasterId r:id="rId45"/>
  </p:handoutMasterIdLst>
  <p:sldIdLst>
    <p:sldId id="258" r:id="rId17"/>
    <p:sldId id="333" r:id="rId18"/>
    <p:sldId id="334" r:id="rId19"/>
    <p:sldId id="401" r:id="rId20"/>
    <p:sldId id="402" r:id="rId21"/>
    <p:sldId id="403" r:id="rId22"/>
    <p:sldId id="404" r:id="rId23"/>
    <p:sldId id="405" r:id="rId24"/>
    <p:sldId id="396" r:id="rId25"/>
    <p:sldId id="395" r:id="rId26"/>
    <p:sldId id="387" r:id="rId27"/>
    <p:sldId id="393" r:id="rId28"/>
    <p:sldId id="394" r:id="rId29"/>
    <p:sldId id="345" r:id="rId30"/>
    <p:sldId id="347" r:id="rId31"/>
    <p:sldId id="381" r:id="rId32"/>
    <p:sldId id="398" r:id="rId33"/>
    <p:sldId id="391" r:id="rId34"/>
    <p:sldId id="392" r:id="rId35"/>
    <p:sldId id="383" r:id="rId36"/>
    <p:sldId id="397" r:id="rId37"/>
    <p:sldId id="406" r:id="rId38"/>
    <p:sldId id="382" r:id="rId39"/>
    <p:sldId id="389" r:id="rId40"/>
    <p:sldId id="321" r:id="rId41"/>
    <p:sldId id="296" r:id="rId42"/>
    <p:sldId id="400" r:id="rId43"/>
  </p:sldIdLst>
  <p:sldSz cx="9144000" cy="6858000" type="screen4x3"/>
  <p:notesSz cx="6858000" cy="9144000"/>
  <p:defaultTextStyle>
    <a:defPPr>
      <a:defRPr lang="ja-JP"/>
    </a:defPPr>
    <a:lvl1pPr marL="0" algn="l" defTabSz="457164" rtl="0" eaLnBrk="1" latinLnBrk="0" hangingPunct="1">
      <a:defRPr kumimoji="1" sz="1800" kern="1200">
        <a:solidFill>
          <a:schemeClr val="tx1"/>
        </a:solidFill>
        <a:latin typeface="+mn-lt"/>
        <a:ea typeface="+mn-ea"/>
        <a:cs typeface="+mn-cs"/>
      </a:defRPr>
    </a:lvl1pPr>
    <a:lvl2pPr marL="457164" algn="l" defTabSz="457164" rtl="0" eaLnBrk="1" latinLnBrk="0" hangingPunct="1">
      <a:defRPr kumimoji="1" sz="1800" kern="1200">
        <a:solidFill>
          <a:schemeClr val="tx1"/>
        </a:solidFill>
        <a:latin typeface="+mn-lt"/>
        <a:ea typeface="+mn-ea"/>
        <a:cs typeface="+mn-cs"/>
      </a:defRPr>
    </a:lvl2pPr>
    <a:lvl3pPr marL="914328" algn="l" defTabSz="457164" rtl="0" eaLnBrk="1" latinLnBrk="0" hangingPunct="1">
      <a:defRPr kumimoji="1" sz="1800" kern="1200">
        <a:solidFill>
          <a:schemeClr val="tx1"/>
        </a:solidFill>
        <a:latin typeface="+mn-lt"/>
        <a:ea typeface="+mn-ea"/>
        <a:cs typeface="+mn-cs"/>
      </a:defRPr>
    </a:lvl3pPr>
    <a:lvl4pPr marL="1371492" algn="l" defTabSz="457164" rtl="0" eaLnBrk="1" latinLnBrk="0" hangingPunct="1">
      <a:defRPr kumimoji="1" sz="1800" kern="1200">
        <a:solidFill>
          <a:schemeClr val="tx1"/>
        </a:solidFill>
        <a:latin typeface="+mn-lt"/>
        <a:ea typeface="+mn-ea"/>
        <a:cs typeface="+mn-cs"/>
      </a:defRPr>
    </a:lvl4pPr>
    <a:lvl5pPr marL="1828656" algn="l" defTabSz="457164" rtl="0" eaLnBrk="1" latinLnBrk="0" hangingPunct="1">
      <a:defRPr kumimoji="1" sz="1800" kern="1200">
        <a:solidFill>
          <a:schemeClr val="tx1"/>
        </a:solidFill>
        <a:latin typeface="+mn-lt"/>
        <a:ea typeface="+mn-ea"/>
        <a:cs typeface="+mn-cs"/>
      </a:defRPr>
    </a:lvl5pPr>
    <a:lvl6pPr marL="2285820" algn="l" defTabSz="457164" rtl="0" eaLnBrk="1" latinLnBrk="0" hangingPunct="1">
      <a:defRPr kumimoji="1" sz="1800" kern="1200">
        <a:solidFill>
          <a:schemeClr val="tx1"/>
        </a:solidFill>
        <a:latin typeface="+mn-lt"/>
        <a:ea typeface="+mn-ea"/>
        <a:cs typeface="+mn-cs"/>
      </a:defRPr>
    </a:lvl6pPr>
    <a:lvl7pPr marL="2742984" algn="l" defTabSz="457164" rtl="0" eaLnBrk="1" latinLnBrk="0" hangingPunct="1">
      <a:defRPr kumimoji="1" sz="1800" kern="1200">
        <a:solidFill>
          <a:schemeClr val="tx1"/>
        </a:solidFill>
        <a:latin typeface="+mn-lt"/>
        <a:ea typeface="+mn-ea"/>
        <a:cs typeface="+mn-cs"/>
      </a:defRPr>
    </a:lvl7pPr>
    <a:lvl8pPr marL="3200144" algn="l" defTabSz="457164" rtl="0" eaLnBrk="1" latinLnBrk="0" hangingPunct="1">
      <a:defRPr kumimoji="1" sz="1800" kern="1200">
        <a:solidFill>
          <a:schemeClr val="tx1"/>
        </a:solidFill>
        <a:latin typeface="+mn-lt"/>
        <a:ea typeface="+mn-ea"/>
        <a:cs typeface="+mn-cs"/>
      </a:defRPr>
    </a:lvl8pPr>
    <a:lvl9pPr marL="3657308" algn="l" defTabSz="457164"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126"/>
    <p:restoredTop sz="92895"/>
  </p:normalViewPr>
  <p:slideViewPr>
    <p:cSldViewPr snapToGrid="0" snapToObjects="1">
      <p:cViewPr>
        <p:scale>
          <a:sx n="90" d="100"/>
          <a:sy n="90" d="100"/>
        </p:scale>
        <p:origin x="528" y="16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theme" Target="theme/theme1.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2CE6A89-B8ED-8A42-81ED-1622941AFB43}" type="datetimeFigureOut">
              <a:rPr kumimoji="1" lang="ja-JP" altLang="en-US" smtClean="0"/>
              <a:t>2018/1/18</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054A895-C007-7644-9DAF-09EC74413467}" type="slidenum">
              <a:rPr kumimoji="1" lang="ja-JP" altLang="en-US" smtClean="0"/>
              <a:t>‹#›</a:t>
            </a:fld>
            <a:endParaRPr kumimoji="1" lang="ja-JP" altLang="en-US"/>
          </a:p>
        </p:txBody>
      </p:sp>
    </p:spTree>
    <p:extLst>
      <p:ext uri="{BB962C8B-B14F-4D97-AF65-F5344CB8AC3E}">
        <p14:creationId xmlns:p14="http://schemas.microsoft.com/office/powerpoint/2010/main" val="24995190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B209CF-6C0B-6949-9721-A198589AD29B}" type="datetimeFigureOut">
              <a:rPr kumimoji="1" lang="ja-JP" altLang="en-US" smtClean="0"/>
              <a:t>2018/1/18</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C7A8D4-DF56-6F48-BB6B-18CB6CB831B9}" type="slidenum">
              <a:rPr kumimoji="1" lang="ja-JP" altLang="en-US" smtClean="0"/>
              <a:t>‹#›</a:t>
            </a:fld>
            <a:endParaRPr kumimoji="1" lang="ja-JP" altLang="en-US"/>
          </a:p>
        </p:txBody>
      </p:sp>
    </p:spTree>
    <p:extLst>
      <p:ext uri="{BB962C8B-B14F-4D97-AF65-F5344CB8AC3E}">
        <p14:creationId xmlns:p14="http://schemas.microsoft.com/office/powerpoint/2010/main" val="2037668751"/>
      </p:ext>
    </p:extLst>
  </p:cSld>
  <p:clrMap bg1="lt1" tx1="dk1" bg2="lt2" tx2="dk2" accent1="accent1" accent2="accent2" accent3="accent3" accent4="accent4" accent5="accent5" accent6="accent6" hlink="hlink" folHlink="folHlink"/>
  <p:hf hdr="0" ftr="0" dt="0"/>
  <p:notesStyle>
    <a:lvl1pPr marL="0" algn="l" defTabSz="457164" rtl="0" eaLnBrk="1" latinLnBrk="0" hangingPunct="1">
      <a:defRPr kumimoji="1" sz="1200" kern="1200">
        <a:solidFill>
          <a:schemeClr val="tx1"/>
        </a:solidFill>
        <a:latin typeface="+mn-lt"/>
        <a:ea typeface="+mn-ea"/>
        <a:cs typeface="+mn-cs"/>
      </a:defRPr>
    </a:lvl1pPr>
    <a:lvl2pPr marL="457164" algn="l" defTabSz="457164" rtl="0" eaLnBrk="1" latinLnBrk="0" hangingPunct="1">
      <a:defRPr kumimoji="1" sz="1200" kern="1200">
        <a:solidFill>
          <a:schemeClr val="tx1"/>
        </a:solidFill>
        <a:latin typeface="+mn-lt"/>
        <a:ea typeface="+mn-ea"/>
        <a:cs typeface="+mn-cs"/>
      </a:defRPr>
    </a:lvl2pPr>
    <a:lvl3pPr marL="914328" algn="l" defTabSz="457164" rtl="0" eaLnBrk="1" latinLnBrk="0" hangingPunct="1">
      <a:defRPr kumimoji="1" sz="1200" kern="1200">
        <a:solidFill>
          <a:schemeClr val="tx1"/>
        </a:solidFill>
        <a:latin typeface="+mn-lt"/>
        <a:ea typeface="+mn-ea"/>
        <a:cs typeface="+mn-cs"/>
      </a:defRPr>
    </a:lvl3pPr>
    <a:lvl4pPr marL="1371492" algn="l" defTabSz="457164" rtl="0" eaLnBrk="1" latinLnBrk="0" hangingPunct="1">
      <a:defRPr kumimoji="1" sz="1200" kern="1200">
        <a:solidFill>
          <a:schemeClr val="tx1"/>
        </a:solidFill>
        <a:latin typeface="+mn-lt"/>
        <a:ea typeface="+mn-ea"/>
        <a:cs typeface="+mn-cs"/>
      </a:defRPr>
    </a:lvl4pPr>
    <a:lvl5pPr marL="1828656" algn="l" defTabSz="457164" rtl="0" eaLnBrk="1" latinLnBrk="0" hangingPunct="1">
      <a:defRPr kumimoji="1" sz="1200" kern="1200">
        <a:solidFill>
          <a:schemeClr val="tx1"/>
        </a:solidFill>
        <a:latin typeface="+mn-lt"/>
        <a:ea typeface="+mn-ea"/>
        <a:cs typeface="+mn-cs"/>
      </a:defRPr>
    </a:lvl5pPr>
    <a:lvl6pPr marL="2285820" algn="l" defTabSz="457164" rtl="0" eaLnBrk="1" latinLnBrk="0" hangingPunct="1">
      <a:defRPr kumimoji="1" sz="1200" kern="1200">
        <a:solidFill>
          <a:schemeClr val="tx1"/>
        </a:solidFill>
        <a:latin typeface="+mn-lt"/>
        <a:ea typeface="+mn-ea"/>
        <a:cs typeface="+mn-cs"/>
      </a:defRPr>
    </a:lvl6pPr>
    <a:lvl7pPr marL="2742984" algn="l" defTabSz="457164" rtl="0" eaLnBrk="1" latinLnBrk="0" hangingPunct="1">
      <a:defRPr kumimoji="1" sz="1200" kern="1200">
        <a:solidFill>
          <a:schemeClr val="tx1"/>
        </a:solidFill>
        <a:latin typeface="+mn-lt"/>
        <a:ea typeface="+mn-ea"/>
        <a:cs typeface="+mn-cs"/>
      </a:defRPr>
    </a:lvl7pPr>
    <a:lvl8pPr marL="3200144" algn="l" defTabSz="457164" rtl="0" eaLnBrk="1" latinLnBrk="0" hangingPunct="1">
      <a:defRPr kumimoji="1" sz="1200" kern="1200">
        <a:solidFill>
          <a:schemeClr val="tx1"/>
        </a:solidFill>
        <a:latin typeface="+mn-lt"/>
        <a:ea typeface="+mn-ea"/>
        <a:cs typeface="+mn-cs"/>
      </a:defRPr>
    </a:lvl8pPr>
    <a:lvl9pPr marL="3657308" algn="l" defTabSz="457164"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スライド イメージ プレースホルダ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66562" name="ノート プレースホルダ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a:latin typeface="Calibri" charset="0"/>
              <a:ea typeface="ＭＳ Ｐゴシック" charset="0"/>
            </a:endParaRPr>
          </a:p>
        </p:txBody>
      </p:sp>
      <p:sp>
        <p:nvSpPr>
          <p:cNvPr id="66563"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Calibri" charset="0"/>
                <a:ea typeface="ＭＳ Ｐゴシック" charset="0"/>
                <a:cs typeface="ＭＳ Ｐゴシック" charset="0"/>
              </a:defRPr>
            </a:lvl1pPr>
            <a:lvl2pPr marL="749637" indent="-288322">
              <a:defRPr kumimoji="1">
                <a:solidFill>
                  <a:schemeClr val="tx1"/>
                </a:solidFill>
                <a:latin typeface="Calibri" charset="0"/>
                <a:ea typeface="ＭＳ Ｐゴシック" charset="0"/>
              </a:defRPr>
            </a:lvl2pPr>
            <a:lvl3pPr marL="1153287" indent="-230657">
              <a:defRPr kumimoji="1">
                <a:solidFill>
                  <a:schemeClr val="tx1"/>
                </a:solidFill>
                <a:latin typeface="Calibri" charset="0"/>
                <a:ea typeface="ＭＳ Ｐゴシック" charset="0"/>
              </a:defRPr>
            </a:lvl3pPr>
            <a:lvl4pPr marL="1614602" indent="-230657">
              <a:defRPr kumimoji="1">
                <a:solidFill>
                  <a:schemeClr val="tx1"/>
                </a:solidFill>
                <a:latin typeface="Calibri" charset="0"/>
                <a:ea typeface="ＭＳ Ｐゴシック" charset="0"/>
              </a:defRPr>
            </a:lvl4pPr>
            <a:lvl5pPr marL="2075917" indent="-230657">
              <a:defRPr kumimoji="1">
                <a:solidFill>
                  <a:schemeClr val="tx1"/>
                </a:solidFill>
                <a:latin typeface="Calibri" charset="0"/>
                <a:ea typeface="ＭＳ Ｐゴシック" charset="0"/>
              </a:defRPr>
            </a:lvl5pPr>
            <a:lvl6pPr marL="2537231" indent="-230657" defTabSz="459714" fontAlgn="base">
              <a:spcBef>
                <a:spcPct val="0"/>
              </a:spcBef>
              <a:spcAft>
                <a:spcPct val="0"/>
              </a:spcAft>
              <a:defRPr kumimoji="1">
                <a:solidFill>
                  <a:schemeClr val="tx1"/>
                </a:solidFill>
                <a:latin typeface="Calibri" charset="0"/>
                <a:ea typeface="ＭＳ Ｐゴシック" charset="0"/>
              </a:defRPr>
            </a:lvl6pPr>
            <a:lvl7pPr marL="2998546" indent="-230657" defTabSz="459714" fontAlgn="base">
              <a:spcBef>
                <a:spcPct val="0"/>
              </a:spcBef>
              <a:spcAft>
                <a:spcPct val="0"/>
              </a:spcAft>
              <a:defRPr kumimoji="1">
                <a:solidFill>
                  <a:schemeClr val="tx1"/>
                </a:solidFill>
                <a:latin typeface="Calibri" charset="0"/>
                <a:ea typeface="ＭＳ Ｐゴシック" charset="0"/>
              </a:defRPr>
            </a:lvl7pPr>
            <a:lvl8pPr marL="3459861" indent="-230657" defTabSz="459714" fontAlgn="base">
              <a:spcBef>
                <a:spcPct val="0"/>
              </a:spcBef>
              <a:spcAft>
                <a:spcPct val="0"/>
              </a:spcAft>
              <a:defRPr kumimoji="1">
                <a:solidFill>
                  <a:schemeClr val="tx1"/>
                </a:solidFill>
                <a:latin typeface="Calibri" charset="0"/>
                <a:ea typeface="ＭＳ Ｐゴシック" charset="0"/>
              </a:defRPr>
            </a:lvl8pPr>
            <a:lvl9pPr marL="3921176" indent="-230657" defTabSz="459714" fontAlgn="base">
              <a:spcBef>
                <a:spcPct val="0"/>
              </a:spcBef>
              <a:spcAft>
                <a:spcPct val="0"/>
              </a:spcAft>
              <a:defRPr kumimoji="1">
                <a:solidFill>
                  <a:schemeClr val="tx1"/>
                </a:solidFill>
                <a:latin typeface="Calibri" charset="0"/>
                <a:ea typeface="ＭＳ Ｐゴシック" charset="0"/>
              </a:defRPr>
            </a:lvl9pPr>
          </a:lstStyle>
          <a:p>
            <a:fld id="{2A7044CE-D530-FC44-90F4-7B8EB2F3F30F}" type="slidenum">
              <a:rPr lang="ja-JP" altLang="en-US">
                <a:solidFill>
                  <a:srgbClr val="000000"/>
                </a:solidFill>
              </a:rPr>
              <a:pPr/>
              <a:t>1</a:t>
            </a:fld>
            <a:endParaRPr lang="en-US" altLang="ja-JP">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CE87A1E-DDC8-474E-8FC3-66E25E66CA20}" type="slidenum">
              <a:rPr lang="ja-JP" altLang="en-US" smtClean="0">
                <a:solidFill>
                  <a:prstClr val="black"/>
                </a:solidFill>
              </a:rPr>
              <a:pPr/>
              <a:t>18</a:t>
            </a:fld>
            <a:endParaRPr lang="ja-JP" altLang="en-US">
              <a:solidFill>
                <a:prstClr val="black"/>
              </a:solidFill>
            </a:endParaRPr>
          </a:p>
        </p:txBody>
      </p:sp>
    </p:spTree>
    <p:extLst>
      <p:ext uri="{BB962C8B-B14F-4D97-AF65-F5344CB8AC3E}">
        <p14:creationId xmlns:p14="http://schemas.microsoft.com/office/powerpoint/2010/main" val="141179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CE87A1E-DDC8-474E-8FC3-66E25E66CA20}" type="slidenum">
              <a:rPr kumimoji="1" lang="ja-JP" altLang="en-US" smtClean="0"/>
              <a:t>19</a:t>
            </a:fld>
            <a:endParaRPr kumimoji="1" lang="ja-JP" altLang="en-US"/>
          </a:p>
        </p:txBody>
      </p:sp>
    </p:spTree>
    <p:extLst>
      <p:ext uri="{BB962C8B-B14F-4D97-AF65-F5344CB8AC3E}">
        <p14:creationId xmlns:p14="http://schemas.microsoft.com/office/powerpoint/2010/main" val="714007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BC7A8D4-DF56-6F48-BB6B-18CB6CB831B9}" type="slidenum">
              <a:rPr kumimoji="1" lang="ja-JP" altLang="en-US" smtClean="0"/>
              <a:t>21</a:t>
            </a:fld>
            <a:endParaRPr kumimoji="1" lang="ja-JP" altLang="en-US"/>
          </a:p>
        </p:txBody>
      </p:sp>
    </p:spTree>
    <p:extLst>
      <p:ext uri="{BB962C8B-B14F-4D97-AF65-F5344CB8AC3E}">
        <p14:creationId xmlns:p14="http://schemas.microsoft.com/office/powerpoint/2010/main" val="614577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BC7A8D4-DF56-6F48-BB6B-18CB6CB831B9}" type="slidenum">
              <a:rPr kumimoji="1" lang="ja-JP" altLang="en-US" smtClean="0"/>
              <a:t>23</a:t>
            </a:fld>
            <a:endParaRPr kumimoji="1" lang="ja-JP" altLang="en-US"/>
          </a:p>
        </p:txBody>
      </p:sp>
    </p:spTree>
    <p:extLst>
      <p:ext uri="{BB962C8B-B14F-4D97-AF65-F5344CB8AC3E}">
        <p14:creationId xmlns:p14="http://schemas.microsoft.com/office/powerpoint/2010/main" val="553210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43011" name="Rectangle 3"/>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ja-JP" altLang="en-US" dirty="0" smtClean="0">
                <a:latin typeface="Calibri" charset="0"/>
                <a:ea typeface="ＭＳ Ｐゴシック" charset="0"/>
              </a:rPr>
              <a:t>まず、こちらが、</a:t>
            </a:r>
            <a:r>
              <a:rPr lang="en-US" altLang="ja-JP" dirty="0" smtClean="0">
                <a:latin typeface="Calibri" charset="0"/>
                <a:ea typeface="ＭＳ Ｐゴシック" charset="0"/>
              </a:rPr>
              <a:t>J-PARC</a:t>
            </a:r>
            <a:r>
              <a:rPr lang="ja-JP" altLang="en-US" dirty="0" smtClean="0">
                <a:latin typeface="Calibri" charset="0"/>
                <a:ea typeface="ＭＳ Ｐゴシック" charset="0"/>
              </a:rPr>
              <a:t>の加速器複合施設です。陽子ビームを１８１</a:t>
            </a:r>
            <a:r>
              <a:rPr lang="en-US" altLang="ja-JP" dirty="0" smtClean="0">
                <a:latin typeface="Calibri" charset="0"/>
                <a:ea typeface="ＭＳ Ｐゴシック" charset="0"/>
              </a:rPr>
              <a:t>MeV</a:t>
            </a:r>
            <a:r>
              <a:rPr lang="ja-JP" altLang="en-US" dirty="0" smtClean="0">
                <a:latin typeface="Calibri" charset="0"/>
                <a:ea typeface="ＭＳ Ｐゴシック" charset="0"/>
              </a:rPr>
              <a:t>まで加速する（来年度以降４００</a:t>
            </a:r>
            <a:r>
              <a:rPr lang="en-US" altLang="ja-JP" dirty="0" smtClean="0">
                <a:latin typeface="Calibri" charset="0"/>
                <a:ea typeface="ＭＳ Ｐゴシック" charset="0"/>
              </a:rPr>
              <a:t> MeV</a:t>
            </a:r>
            <a:r>
              <a:rPr lang="ja-JP" altLang="en-US" dirty="0" smtClean="0">
                <a:latin typeface="Calibri" charset="0"/>
                <a:ea typeface="ＭＳ Ｐゴシック" charset="0"/>
              </a:rPr>
              <a:t>になる）線形加速器ライナックがあり、その後、ビームは、</a:t>
            </a:r>
            <a:r>
              <a:rPr lang="en-US" altLang="ja-JP" dirty="0" smtClean="0">
                <a:latin typeface="Calibri" charset="0"/>
                <a:ea typeface="ＭＳ Ｐゴシック" charset="0"/>
              </a:rPr>
              <a:t>40 </a:t>
            </a:r>
            <a:r>
              <a:rPr lang="en-US" altLang="ja-JP" dirty="0" err="1" smtClean="0">
                <a:latin typeface="Calibri" charset="0"/>
                <a:ea typeface="ＭＳ Ｐゴシック" charset="0"/>
              </a:rPr>
              <a:t>ms</a:t>
            </a:r>
            <a:r>
              <a:rPr lang="ja-JP" altLang="en-US" dirty="0" smtClean="0">
                <a:latin typeface="Calibri" charset="0"/>
                <a:ea typeface="ＭＳ Ｐゴシック" charset="0"/>
              </a:rPr>
              <a:t>という短い時間の間に</a:t>
            </a:r>
            <a:r>
              <a:rPr lang="en-US" altLang="ja-JP" dirty="0" smtClean="0">
                <a:latin typeface="Calibri" charset="0"/>
                <a:ea typeface="ＭＳ Ｐゴシック" charset="0"/>
              </a:rPr>
              <a:t>3 </a:t>
            </a:r>
            <a:r>
              <a:rPr lang="en-US" altLang="ja-JP" dirty="0" err="1" smtClean="0">
                <a:latin typeface="Calibri" charset="0"/>
                <a:ea typeface="ＭＳ Ｐゴシック" charset="0"/>
              </a:rPr>
              <a:t>GeV</a:t>
            </a:r>
            <a:r>
              <a:rPr lang="ja-JP" altLang="en-US" dirty="0" smtClean="0">
                <a:latin typeface="Calibri" charset="0"/>
                <a:ea typeface="ＭＳ Ｐゴシック" charset="0"/>
              </a:rPr>
              <a:t>まで加速されます。そのビームのほとんどは、この物質生命科学実験施設で中性子やミュオンを使った実験の</a:t>
            </a:r>
            <a:r>
              <a:rPr lang="ja-JP" altLang="en-US" smtClean="0">
                <a:latin typeface="Calibri" charset="0"/>
                <a:ea typeface="ＭＳ Ｐゴシック" charset="0"/>
              </a:rPr>
              <a:t>為に使われています。</a:t>
            </a:r>
            <a:endParaRPr lang="ja-JP" altLang="en-US">
              <a:latin typeface="Calibri" charset="0"/>
              <a:ea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84613" y="8685213"/>
            <a:ext cx="2971800" cy="457200"/>
          </a:xfrm>
          <a:prstGeom prst="rect">
            <a:avLst/>
          </a:prstGeom>
        </p:spPr>
        <p:txBody>
          <a:bodyPr/>
          <a:lstStyle/>
          <a:p>
            <a:pPr>
              <a:defRPr/>
            </a:pPr>
            <a:fld id="{1FE49262-26F5-174D-9132-81A9070F4498}" type="slidenum">
              <a:rPr lang="en-US" altLang="ja-JP" smtClean="0">
                <a:solidFill>
                  <a:prstClr val="black"/>
                </a:solidFill>
                <a:latin typeface="Calibri"/>
                <a:ea typeface="ＭＳ Ｐゴシック"/>
              </a:rPr>
              <a:pPr>
                <a:defRPr/>
              </a:pPr>
              <a:t>3</a:t>
            </a:fld>
            <a:endParaRPr lang="en-US" altLang="ja-JP">
              <a:solidFill>
                <a:prstClr val="black"/>
              </a:solidFill>
              <a:latin typeface="Calibri"/>
              <a:ea typeface="ＭＳ Ｐゴシック"/>
            </a:endParaRPr>
          </a:p>
        </p:txBody>
      </p:sp>
    </p:spTree>
    <p:extLst>
      <p:ext uri="{BB962C8B-B14F-4D97-AF65-F5344CB8AC3E}">
        <p14:creationId xmlns:p14="http://schemas.microsoft.com/office/powerpoint/2010/main" val="1467806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9039044-4B6E-E14D-B7A0-2CCE19CD2AE0}" type="slidenum">
              <a:rPr lang="ja-JP" altLang="en-US" smtClean="0">
                <a:solidFill>
                  <a:prstClr val="black"/>
                </a:solidFill>
              </a:rPr>
              <a:pPr/>
              <a:t>5</a:t>
            </a:fld>
            <a:endParaRPr lang="ja-JP" altLang="en-US">
              <a:solidFill>
                <a:prstClr val="black"/>
              </a:solidFill>
            </a:endParaRPr>
          </a:p>
        </p:txBody>
      </p:sp>
    </p:spTree>
    <p:extLst>
      <p:ext uri="{BB962C8B-B14F-4D97-AF65-F5344CB8AC3E}">
        <p14:creationId xmlns:p14="http://schemas.microsoft.com/office/powerpoint/2010/main" val="745875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a:xfrm>
            <a:off x="4021005" y="9721002"/>
            <a:ext cx="3076639" cy="511975"/>
          </a:xfrm>
          <a:prstGeom prst="rect">
            <a:avLst/>
          </a:prstGeom>
        </p:spPr>
        <p:txBody>
          <a:bodyPr/>
          <a:lstStyle/>
          <a:p>
            <a:pPr algn="l" fontAlgn="auto" hangingPunct="0">
              <a:spcBef>
                <a:spcPts val="300"/>
              </a:spcBef>
              <a:spcAft>
                <a:spcPts val="0"/>
              </a:spcAft>
              <a:defRPr/>
            </a:pPr>
            <a:fld id="{3175F7B8-4966-4BA5-80B9-3245460BC4C1}" type="slidenum">
              <a:rPr lang="en-US" altLang="ja-JP" sz="1600" kern="0">
                <a:latin typeface="Verdana"/>
                <a:ea typeface="Verdana"/>
                <a:cs typeface="Verdana"/>
                <a:sym typeface="Verdana"/>
              </a:rPr>
              <a:pPr algn="l" fontAlgn="auto" hangingPunct="0">
                <a:spcBef>
                  <a:spcPts val="300"/>
                </a:spcBef>
                <a:spcAft>
                  <a:spcPts val="0"/>
                </a:spcAft>
                <a:defRPr/>
              </a:pPr>
              <a:t>11</a:t>
            </a:fld>
            <a:endParaRPr lang="en-US" altLang="ja-JP" sz="1600" kern="0" dirty="0">
              <a:latin typeface="Verdana"/>
              <a:ea typeface="Verdana"/>
              <a:cs typeface="Verdana"/>
              <a:sym typeface="Verdana"/>
            </a:endParaRPr>
          </a:p>
        </p:txBody>
      </p:sp>
    </p:spTree>
    <p:extLst>
      <p:ext uri="{BB962C8B-B14F-4D97-AF65-F5344CB8AC3E}">
        <p14:creationId xmlns:p14="http://schemas.microsoft.com/office/powerpoint/2010/main" val="1185774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a:lstStyle/>
          <a:p>
            <a:pPr defTabSz="946495">
              <a:defRPr/>
            </a:pPr>
            <a:r>
              <a:rPr lang="en-US" altLang="ja-JP" dirty="0" smtClean="0"/>
              <a:t>This table shows the power upgrade scheme towards 1 MW. Now we are operating using 2nd target without any damage mitigation technologies, therefore, we should keep the beam power lower than 150 kW till next summer. From next year, we will be ramped up the beam power step by step up</a:t>
            </a:r>
            <a:r>
              <a:rPr lang="ja-JP" altLang="en-US" dirty="0" smtClean="0"/>
              <a:t> </a:t>
            </a:r>
            <a:r>
              <a:rPr lang="en-US" altLang="ja-JP" dirty="0" smtClean="0"/>
              <a:t>to 500 kW and will conduct</a:t>
            </a:r>
            <a:r>
              <a:rPr lang="ja-JP" altLang="en-US" baseline="0" dirty="0" smtClean="0"/>
              <a:t> </a:t>
            </a:r>
            <a:r>
              <a:rPr lang="en-US" altLang="ja-JP" dirty="0" smtClean="0"/>
              <a:t>1 MW test</a:t>
            </a:r>
            <a:r>
              <a:rPr lang="ja-JP" altLang="en-US" dirty="0" smtClean="0"/>
              <a:t> </a:t>
            </a:r>
            <a:r>
              <a:rPr lang="en-US" altLang="ja-JP" dirty="0" smtClean="0"/>
              <a:t>at</a:t>
            </a:r>
            <a:r>
              <a:rPr lang="ja-JP" altLang="en-US" dirty="0" smtClean="0"/>
              <a:t> </a:t>
            </a:r>
            <a:r>
              <a:rPr lang="en-US" altLang="ja-JP" dirty="0" smtClean="0"/>
              <a:t>end</a:t>
            </a:r>
            <a:r>
              <a:rPr lang="ja-JP" altLang="en-US" dirty="0" smtClean="0"/>
              <a:t> </a:t>
            </a:r>
            <a:r>
              <a:rPr lang="en-US" altLang="ja-JP" dirty="0" smtClean="0"/>
              <a:t>of</a:t>
            </a:r>
            <a:r>
              <a:rPr lang="ja-JP" altLang="en-US" dirty="0" smtClean="0"/>
              <a:t> </a:t>
            </a:r>
            <a:r>
              <a:rPr lang="en-US" altLang="ja-JP" dirty="0" smtClean="0"/>
              <a:t>8</a:t>
            </a:r>
            <a:r>
              <a:rPr lang="en-US" altLang="ja-JP" baseline="30000" dirty="0" smtClean="0"/>
              <a:t>th</a:t>
            </a:r>
            <a:r>
              <a:rPr lang="ja-JP" altLang="en-US" baseline="0" dirty="0" smtClean="0"/>
              <a:t> </a:t>
            </a:r>
            <a:r>
              <a:rPr lang="en-US" altLang="ja-JP" baseline="0" dirty="0" smtClean="0"/>
              <a:t>target.</a:t>
            </a:r>
          </a:p>
          <a:p>
            <a:pPr defTabSz="946495">
              <a:defRPr/>
            </a:pPr>
            <a:r>
              <a:rPr kumimoji="1" lang="en-US" altLang="ja-JP" baseline="0" dirty="0" smtClean="0"/>
              <a:t>We</a:t>
            </a:r>
            <a:r>
              <a:rPr kumimoji="1" lang="ja-JP" altLang="en-US" baseline="0" dirty="0" smtClean="0"/>
              <a:t> </a:t>
            </a:r>
            <a:r>
              <a:rPr kumimoji="1" lang="en-US" altLang="ja-JP" baseline="0" dirty="0" smtClean="0"/>
              <a:t>will</a:t>
            </a:r>
            <a:r>
              <a:rPr kumimoji="1" lang="ja-JP" altLang="en-US" baseline="0" dirty="0" smtClean="0"/>
              <a:t> </a:t>
            </a:r>
            <a:r>
              <a:rPr kumimoji="1" lang="en-US" altLang="ja-JP" baseline="0" dirty="0" smtClean="0"/>
              <a:t>develop</a:t>
            </a:r>
            <a:r>
              <a:rPr kumimoji="1" lang="ja-JP" altLang="en-US" baseline="0" dirty="0" smtClean="0"/>
              <a:t> </a:t>
            </a:r>
            <a:r>
              <a:rPr kumimoji="1" lang="en-US" altLang="ja-JP" baseline="0" dirty="0" smtClean="0"/>
              <a:t>the</a:t>
            </a:r>
            <a:r>
              <a:rPr kumimoji="1" lang="ja-JP" altLang="en-US" baseline="0" dirty="0" smtClean="0"/>
              <a:t> </a:t>
            </a:r>
            <a:r>
              <a:rPr kumimoji="1" lang="en-US" altLang="ja-JP" baseline="0" dirty="0" smtClean="0"/>
              <a:t>constraint-free</a:t>
            </a:r>
            <a:r>
              <a:rPr kumimoji="1" lang="ja-JP" altLang="en-US" baseline="0" dirty="0" smtClean="0"/>
              <a:t> </a:t>
            </a:r>
            <a:r>
              <a:rPr kumimoji="1" lang="en-US" altLang="ja-JP" baseline="0" dirty="0" smtClean="0"/>
              <a:t>type</a:t>
            </a:r>
            <a:r>
              <a:rPr kumimoji="1" lang="ja-JP" altLang="en-US" baseline="0" dirty="0" smtClean="0"/>
              <a:t> </a:t>
            </a:r>
            <a:r>
              <a:rPr kumimoji="1" lang="en-US" altLang="ja-JP" baseline="0" dirty="0" smtClean="0"/>
              <a:t>target</a:t>
            </a:r>
            <a:r>
              <a:rPr kumimoji="1" lang="ja-JP" altLang="en-US" baseline="0" dirty="0" smtClean="0"/>
              <a:t> </a:t>
            </a:r>
            <a:r>
              <a:rPr kumimoji="1" lang="en-US" altLang="ja-JP" baseline="0" dirty="0" smtClean="0"/>
              <a:t>and</a:t>
            </a:r>
            <a:r>
              <a:rPr kumimoji="1" lang="ja-JP" altLang="en-US" baseline="0" dirty="0" smtClean="0"/>
              <a:t> </a:t>
            </a:r>
            <a:r>
              <a:rPr kumimoji="1" lang="en-US" altLang="ja-JP" baseline="0" dirty="0" smtClean="0"/>
              <a:t>be</a:t>
            </a:r>
            <a:r>
              <a:rPr kumimoji="1" lang="ja-JP" altLang="en-US" baseline="0" dirty="0" smtClean="0"/>
              <a:t> </a:t>
            </a:r>
            <a:r>
              <a:rPr kumimoji="1" lang="en-US" altLang="ja-JP" baseline="0" dirty="0" smtClean="0"/>
              <a:t>ramped</a:t>
            </a:r>
            <a:r>
              <a:rPr kumimoji="1" lang="ja-JP" altLang="en-US" baseline="0" dirty="0" smtClean="0"/>
              <a:t> </a:t>
            </a:r>
            <a:r>
              <a:rPr kumimoji="1" lang="en-US" altLang="ja-JP" baseline="0" dirty="0" smtClean="0"/>
              <a:t>up</a:t>
            </a:r>
            <a:r>
              <a:rPr kumimoji="1" lang="ja-JP" altLang="en-US" baseline="0" dirty="0" smtClean="0"/>
              <a:t> </a:t>
            </a:r>
            <a:r>
              <a:rPr kumimoji="1" lang="en-US" altLang="ja-JP" baseline="0" dirty="0" smtClean="0"/>
              <a:t>the</a:t>
            </a:r>
            <a:r>
              <a:rPr kumimoji="1" lang="ja-JP" altLang="en-US" baseline="0" dirty="0" smtClean="0"/>
              <a:t> </a:t>
            </a:r>
            <a:r>
              <a:rPr kumimoji="1" lang="en-US" altLang="ja-JP" baseline="0" dirty="0" smtClean="0"/>
              <a:t>beam</a:t>
            </a:r>
            <a:r>
              <a:rPr kumimoji="1" lang="ja-JP" altLang="en-US" baseline="0" dirty="0" smtClean="0"/>
              <a:t> </a:t>
            </a:r>
            <a:r>
              <a:rPr kumimoji="1" lang="en-US" altLang="ja-JP" baseline="0" dirty="0" smtClean="0"/>
              <a:t>power</a:t>
            </a:r>
            <a:r>
              <a:rPr kumimoji="1" lang="ja-JP" altLang="en-US" baseline="0" dirty="0" smtClean="0"/>
              <a:t> </a:t>
            </a:r>
            <a:r>
              <a:rPr kumimoji="1" lang="en-US" altLang="ja-JP" baseline="0" dirty="0" smtClean="0"/>
              <a:t>up</a:t>
            </a:r>
            <a:r>
              <a:rPr kumimoji="1" lang="ja-JP" altLang="en-US" baseline="0" dirty="0" smtClean="0"/>
              <a:t> </a:t>
            </a:r>
            <a:r>
              <a:rPr kumimoji="1" lang="en-US" altLang="ja-JP" baseline="0" dirty="0" smtClean="0"/>
              <a:t>to</a:t>
            </a:r>
            <a:r>
              <a:rPr kumimoji="1" lang="ja-JP" altLang="en-US" baseline="0" dirty="0" smtClean="0"/>
              <a:t> </a:t>
            </a:r>
            <a:r>
              <a:rPr kumimoji="1" lang="en-US" altLang="ja-JP" baseline="0" dirty="0" smtClean="0"/>
              <a:t>1MW.</a:t>
            </a:r>
          </a:p>
          <a:p>
            <a:pPr defTabSz="946495">
              <a:defRPr/>
            </a:pPr>
            <a:r>
              <a:rPr kumimoji="1" lang="en-US" altLang="ja-JP" baseline="0" dirty="0" smtClean="0"/>
              <a:t>However,</a:t>
            </a:r>
            <a:r>
              <a:rPr kumimoji="1" lang="ja-JP" altLang="en-US" baseline="0" dirty="0" smtClean="0"/>
              <a:t> </a:t>
            </a:r>
            <a:r>
              <a:rPr kumimoji="1" lang="en-US" altLang="ja-JP" baseline="0" dirty="0" smtClean="0"/>
              <a:t>since</a:t>
            </a:r>
            <a:r>
              <a:rPr kumimoji="1" lang="ja-JP" altLang="en-US" baseline="0" dirty="0" smtClean="0"/>
              <a:t> </a:t>
            </a:r>
            <a:r>
              <a:rPr kumimoji="1" lang="en-US" altLang="ja-JP" baseline="0" dirty="0" smtClean="0"/>
              <a:t>the</a:t>
            </a:r>
            <a:r>
              <a:rPr kumimoji="1" lang="ja-JP" altLang="en-US" baseline="0" dirty="0" smtClean="0"/>
              <a:t> </a:t>
            </a:r>
            <a:r>
              <a:rPr kumimoji="1" lang="en-US" altLang="ja-JP" baseline="0" dirty="0" smtClean="0"/>
              <a:t>pitting</a:t>
            </a:r>
            <a:r>
              <a:rPr kumimoji="1" lang="ja-JP" altLang="en-US" baseline="0" dirty="0" smtClean="0"/>
              <a:t> </a:t>
            </a:r>
            <a:r>
              <a:rPr kumimoji="1" lang="en-US" altLang="ja-JP" baseline="0" dirty="0" smtClean="0"/>
              <a:t>damage</a:t>
            </a:r>
            <a:r>
              <a:rPr kumimoji="1" lang="ja-JP" altLang="en-US" baseline="0" dirty="0" smtClean="0"/>
              <a:t> </a:t>
            </a:r>
            <a:r>
              <a:rPr kumimoji="1" lang="en-US" altLang="ja-JP" baseline="0" dirty="0" smtClean="0"/>
              <a:t>is</a:t>
            </a:r>
            <a:r>
              <a:rPr kumimoji="1" lang="ja-JP" altLang="en-US" baseline="0" dirty="0" smtClean="0"/>
              <a:t> </a:t>
            </a:r>
            <a:r>
              <a:rPr kumimoji="1" lang="en-US" altLang="ja-JP" baseline="0" dirty="0" smtClean="0"/>
              <a:t>one</a:t>
            </a:r>
            <a:r>
              <a:rPr kumimoji="1" lang="ja-JP" altLang="en-US" baseline="0" dirty="0" smtClean="0"/>
              <a:t> </a:t>
            </a:r>
            <a:r>
              <a:rPr kumimoji="1" lang="en-US" altLang="ja-JP" baseline="0" dirty="0" smtClean="0"/>
              <a:t>of</a:t>
            </a:r>
            <a:r>
              <a:rPr kumimoji="1" lang="ja-JP" altLang="en-US" baseline="0" dirty="0" smtClean="0"/>
              <a:t> </a:t>
            </a:r>
            <a:r>
              <a:rPr kumimoji="1" lang="en-US" altLang="ja-JP" baseline="0" dirty="0" smtClean="0"/>
              <a:t>key</a:t>
            </a:r>
            <a:r>
              <a:rPr kumimoji="1" lang="ja-JP" altLang="en-US" baseline="0" dirty="0" smtClean="0"/>
              <a:t> </a:t>
            </a:r>
            <a:r>
              <a:rPr kumimoji="1" lang="en-US" altLang="ja-JP" baseline="0" dirty="0" smtClean="0"/>
              <a:t>factor</a:t>
            </a:r>
            <a:r>
              <a:rPr kumimoji="1" lang="ja-JP" altLang="en-US" baseline="0" dirty="0" smtClean="0"/>
              <a:t> </a:t>
            </a:r>
            <a:r>
              <a:rPr kumimoji="1" lang="en-US" altLang="ja-JP" baseline="0" dirty="0" smtClean="0"/>
              <a:t>to</a:t>
            </a:r>
            <a:r>
              <a:rPr kumimoji="1" lang="ja-JP" altLang="en-US" baseline="0" dirty="0" smtClean="0"/>
              <a:t> </a:t>
            </a:r>
            <a:r>
              <a:rPr kumimoji="1" lang="en-US" altLang="ja-JP" baseline="0" dirty="0" smtClean="0"/>
              <a:t>decide</a:t>
            </a:r>
            <a:r>
              <a:rPr kumimoji="1" lang="ja-JP" altLang="en-US" baseline="0" dirty="0" smtClean="0"/>
              <a:t> </a:t>
            </a:r>
            <a:r>
              <a:rPr kumimoji="1" lang="en-US" altLang="ja-JP" baseline="0" dirty="0" smtClean="0"/>
              <a:t>the</a:t>
            </a:r>
            <a:r>
              <a:rPr kumimoji="1" lang="ja-JP" altLang="en-US" baseline="0" dirty="0" smtClean="0"/>
              <a:t> </a:t>
            </a:r>
            <a:r>
              <a:rPr kumimoji="1" lang="en-US" altLang="ja-JP" baseline="0" dirty="0" smtClean="0"/>
              <a:t>allowable</a:t>
            </a:r>
            <a:r>
              <a:rPr kumimoji="1" lang="ja-JP" altLang="en-US" baseline="0" dirty="0" smtClean="0"/>
              <a:t> </a:t>
            </a:r>
            <a:r>
              <a:rPr kumimoji="1" lang="en-US" altLang="ja-JP" baseline="0" dirty="0" smtClean="0"/>
              <a:t>beam</a:t>
            </a:r>
            <a:r>
              <a:rPr kumimoji="1" lang="ja-JP" altLang="en-US" baseline="0" dirty="0" smtClean="0"/>
              <a:t> </a:t>
            </a:r>
            <a:r>
              <a:rPr kumimoji="1" lang="en-US" altLang="ja-JP" baseline="0" dirty="0" smtClean="0"/>
              <a:t>power,</a:t>
            </a:r>
            <a:r>
              <a:rPr kumimoji="1" lang="ja-JP" altLang="en-US" baseline="0" dirty="0" smtClean="0"/>
              <a:t> </a:t>
            </a:r>
            <a:r>
              <a:rPr kumimoji="1" lang="en-US" altLang="ja-JP" baseline="0" dirty="0" smtClean="0"/>
              <a:t>we</a:t>
            </a:r>
            <a:r>
              <a:rPr kumimoji="1" lang="ja-JP" altLang="en-US" baseline="0" dirty="0" smtClean="0"/>
              <a:t> </a:t>
            </a:r>
            <a:r>
              <a:rPr kumimoji="1" lang="en-US" altLang="ja-JP" baseline="0" dirty="0" smtClean="0"/>
              <a:t>will</a:t>
            </a:r>
            <a:r>
              <a:rPr kumimoji="1" lang="ja-JP" altLang="en-US" baseline="0" dirty="0" smtClean="0"/>
              <a:t> </a:t>
            </a:r>
            <a:r>
              <a:rPr kumimoji="1" lang="en-US" altLang="ja-JP" baseline="0" dirty="0" smtClean="0"/>
              <a:t>observe</a:t>
            </a:r>
            <a:r>
              <a:rPr kumimoji="1" lang="ja-JP" altLang="en-US" baseline="0" dirty="0" smtClean="0"/>
              <a:t> </a:t>
            </a:r>
            <a:r>
              <a:rPr kumimoji="1" lang="en-US" altLang="ja-JP" baseline="0" dirty="0" smtClean="0"/>
              <a:t>the</a:t>
            </a:r>
            <a:r>
              <a:rPr kumimoji="1" lang="ja-JP" altLang="en-US" baseline="0" dirty="0" smtClean="0"/>
              <a:t> </a:t>
            </a:r>
            <a:r>
              <a:rPr kumimoji="1" lang="en-US" altLang="ja-JP" baseline="0" dirty="0" smtClean="0"/>
              <a:t>damage</a:t>
            </a:r>
            <a:r>
              <a:rPr kumimoji="1" lang="ja-JP" altLang="en-US" baseline="0" dirty="0" smtClean="0"/>
              <a:t> </a:t>
            </a:r>
            <a:r>
              <a:rPr kumimoji="1" lang="en-US" altLang="ja-JP" baseline="0" dirty="0" smtClean="0"/>
              <a:t>by</a:t>
            </a:r>
            <a:r>
              <a:rPr kumimoji="1" lang="ja-JP" altLang="en-US" baseline="0" dirty="0" smtClean="0"/>
              <a:t> </a:t>
            </a:r>
            <a:r>
              <a:rPr kumimoji="1" lang="en-US" altLang="ja-JP" baseline="0" dirty="0" smtClean="0"/>
              <a:t>cutting</a:t>
            </a:r>
            <a:r>
              <a:rPr kumimoji="1" lang="ja-JP" altLang="en-US" baseline="0" dirty="0" smtClean="0"/>
              <a:t> </a:t>
            </a:r>
            <a:r>
              <a:rPr kumimoji="1" lang="en-US" altLang="ja-JP" baseline="0" dirty="0" smtClean="0"/>
              <a:t>the</a:t>
            </a:r>
            <a:r>
              <a:rPr kumimoji="1" lang="ja-JP" altLang="en-US" baseline="0" dirty="0" smtClean="0"/>
              <a:t> </a:t>
            </a:r>
            <a:r>
              <a:rPr kumimoji="1" lang="en-US" altLang="ja-JP" baseline="0" dirty="0" smtClean="0"/>
              <a:t>window</a:t>
            </a:r>
            <a:r>
              <a:rPr kumimoji="1" lang="ja-JP" altLang="en-US" baseline="0" dirty="0" smtClean="0"/>
              <a:t> </a:t>
            </a:r>
            <a:r>
              <a:rPr kumimoji="1" lang="en-US" altLang="ja-JP" baseline="0" dirty="0" smtClean="0"/>
              <a:t>at</a:t>
            </a:r>
            <a:r>
              <a:rPr kumimoji="1" lang="ja-JP" altLang="en-US" baseline="0" dirty="0" smtClean="0"/>
              <a:t> </a:t>
            </a:r>
            <a:r>
              <a:rPr kumimoji="1" lang="en-US" altLang="ja-JP" baseline="0" dirty="0" smtClean="0"/>
              <a:t>the</a:t>
            </a:r>
            <a:r>
              <a:rPr kumimoji="1" lang="ja-JP" altLang="en-US" baseline="0" dirty="0" smtClean="0"/>
              <a:t> </a:t>
            </a:r>
            <a:r>
              <a:rPr kumimoji="1" lang="en-US" altLang="ja-JP" baseline="0" dirty="0" smtClean="0"/>
              <a:t>end</a:t>
            </a:r>
            <a:r>
              <a:rPr kumimoji="1" lang="ja-JP" altLang="en-US" baseline="0" dirty="0" smtClean="0"/>
              <a:t> </a:t>
            </a:r>
            <a:r>
              <a:rPr kumimoji="1" lang="en-US" altLang="ja-JP" baseline="0" dirty="0" smtClean="0"/>
              <a:t>of</a:t>
            </a:r>
            <a:r>
              <a:rPr kumimoji="1" lang="ja-JP" altLang="en-US" baseline="0" dirty="0" smtClean="0"/>
              <a:t> </a:t>
            </a:r>
            <a:r>
              <a:rPr kumimoji="1" lang="en-US" altLang="ja-JP" baseline="0" dirty="0" smtClean="0"/>
              <a:t>operation</a:t>
            </a:r>
            <a:r>
              <a:rPr kumimoji="1" lang="ja-JP" altLang="en-US" baseline="0" dirty="0" smtClean="0"/>
              <a:t> </a:t>
            </a:r>
            <a:r>
              <a:rPr kumimoji="1" lang="en-US" altLang="ja-JP" baseline="0" dirty="0" smtClean="0"/>
              <a:t>of</a:t>
            </a:r>
            <a:r>
              <a:rPr kumimoji="1" lang="ja-JP" altLang="en-US" baseline="0" dirty="0" smtClean="0"/>
              <a:t> </a:t>
            </a:r>
            <a:r>
              <a:rPr kumimoji="1" lang="en-US" altLang="ja-JP" baseline="0" dirty="0" smtClean="0"/>
              <a:t>each</a:t>
            </a:r>
            <a:r>
              <a:rPr kumimoji="1" lang="ja-JP" altLang="en-US" baseline="0" dirty="0" smtClean="0"/>
              <a:t> </a:t>
            </a:r>
            <a:r>
              <a:rPr kumimoji="1" lang="en-US" altLang="ja-JP" baseline="0" dirty="0" smtClean="0"/>
              <a:t>target</a:t>
            </a:r>
            <a:r>
              <a:rPr kumimoji="1" lang="ja-JP" altLang="en-US" baseline="0" dirty="0" smtClean="0"/>
              <a:t> </a:t>
            </a:r>
            <a:r>
              <a:rPr kumimoji="1" lang="en-US" altLang="ja-JP" baseline="0" dirty="0" smtClean="0"/>
              <a:t>and</a:t>
            </a:r>
            <a:r>
              <a:rPr kumimoji="1" lang="ja-JP" altLang="en-US" baseline="0" dirty="0" smtClean="0"/>
              <a:t> </a:t>
            </a:r>
            <a:r>
              <a:rPr kumimoji="1" lang="en-US" altLang="ja-JP" baseline="0" dirty="0" smtClean="0"/>
              <a:t>decided</a:t>
            </a:r>
            <a:r>
              <a:rPr kumimoji="1" lang="ja-JP" altLang="en-US" baseline="0" dirty="0" smtClean="0"/>
              <a:t> </a:t>
            </a:r>
            <a:r>
              <a:rPr kumimoji="1" lang="en-US" altLang="ja-JP" baseline="0" dirty="0" smtClean="0"/>
              <a:t>allowable</a:t>
            </a:r>
            <a:r>
              <a:rPr kumimoji="1" lang="ja-JP" altLang="en-US" baseline="0" dirty="0" smtClean="0"/>
              <a:t> </a:t>
            </a:r>
            <a:r>
              <a:rPr kumimoji="1" lang="en-US" altLang="ja-JP" baseline="0" dirty="0" smtClean="0"/>
              <a:t>beam</a:t>
            </a:r>
            <a:r>
              <a:rPr kumimoji="1" lang="ja-JP" altLang="en-US" baseline="0" dirty="0" smtClean="0"/>
              <a:t> </a:t>
            </a:r>
            <a:r>
              <a:rPr kumimoji="1" lang="en-US" altLang="ja-JP" baseline="0" dirty="0" smtClean="0"/>
              <a:t>power.</a:t>
            </a:r>
          </a:p>
          <a:p>
            <a:pPr defTabSz="946495">
              <a:defRPr/>
            </a:pPr>
            <a:r>
              <a:rPr kumimoji="1" lang="en-US" altLang="ja-JP" baseline="0" dirty="0" smtClean="0"/>
              <a:t>And</a:t>
            </a:r>
            <a:r>
              <a:rPr kumimoji="1" lang="ja-JP" altLang="en-US" baseline="0" dirty="0" smtClean="0"/>
              <a:t> </a:t>
            </a:r>
            <a:r>
              <a:rPr kumimoji="1" lang="en-US" altLang="ja-JP" baseline="0" dirty="0" smtClean="0"/>
              <a:t>we</a:t>
            </a:r>
            <a:r>
              <a:rPr kumimoji="1" lang="ja-JP" altLang="en-US" baseline="0" dirty="0" smtClean="0"/>
              <a:t> </a:t>
            </a:r>
            <a:r>
              <a:rPr kumimoji="1" lang="en-US" altLang="ja-JP" baseline="0" dirty="0" smtClean="0"/>
              <a:t>will</a:t>
            </a:r>
            <a:r>
              <a:rPr kumimoji="1" lang="ja-JP" altLang="en-US" baseline="0" dirty="0" smtClean="0"/>
              <a:t> </a:t>
            </a:r>
            <a:r>
              <a:rPr kumimoji="1" lang="en-US" altLang="ja-JP" baseline="0" dirty="0" smtClean="0"/>
              <a:t>develop</a:t>
            </a:r>
            <a:r>
              <a:rPr kumimoji="1" lang="ja-JP" altLang="en-US" baseline="0" dirty="0" smtClean="0"/>
              <a:t> </a:t>
            </a:r>
            <a:r>
              <a:rPr kumimoji="1" lang="en-US" altLang="ja-JP" baseline="0" dirty="0" smtClean="0"/>
              <a:t>the</a:t>
            </a:r>
            <a:r>
              <a:rPr kumimoji="1" lang="ja-JP" altLang="en-US" baseline="0" dirty="0" smtClean="0"/>
              <a:t> </a:t>
            </a:r>
            <a:r>
              <a:rPr kumimoji="1" lang="en-US" altLang="ja-JP" baseline="0" dirty="0" smtClean="0"/>
              <a:t>mitigation</a:t>
            </a:r>
            <a:r>
              <a:rPr kumimoji="1" lang="ja-JP" altLang="en-US" baseline="0" dirty="0" smtClean="0"/>
              <a:t> </a:t>
            </a:r>
            <a:r>
              <a:rPr kumimoji="1" lang="en-US" altLang="ja-JP" baseline="0" dirty="0" smtClean="0"/>
              <a:t>technology</a:t>
            </a:r>
            <a:r>
              <a:rPr kumimoji="1" lang="ja-JP" altLang="en-US" baseline="0" dirty="0" smtClean="0"/>
              <a:t> </a:t>
            </a:r>
            <a:r>
              <a:rPr kumimoji="1" lang="en-US" altLang="ja-JP" baseline="0" dirty="0" smtClean="0"/>
              <a:t>on</a:t>
            </a:r>
            <a:r>
              <a:rPr kumimoji="1" lang="ja-JP" altLang="en-US" baseline="0" dirty="0" smtClean="0"/>
              <a:t> </a:t>
            </a:r>
            <a:r>
              <a:rPr kumimoji="1" lang="en-US" altLang="ja-JP" baseline="0" dirty="0" smtClean="0"/>
              <a:t>pitting</a:t>
            </a:r>
            <a:r>
              <a:rPr kumimoji="1" lang="ja-JP" altLang="en-US" baseline="0" dirty="0" smtClean="0"/>
              <a:t> </a:t>
            </a:r>
            <a:r>
              <a:rPr kumimoji="1" lang="en-US" altLang="ja-JP" baseline="0" dirty="0" smtClean="0"/>
              <a:t>damage</a:t>
            </a:r>
            <a:r>
              <a:rPr kumimoji="1" lang="ja-JP" altLang="en-US" baseline="0" dirty="0" smtClean="0"/>
              <a:t> </a:t>
            </a:r>
            <a:r>
              <a:rPr kumimoji="1" lang="en-US" altLang="ja-JP" baseline="0" dirty="0" smtClean="0"/>
              <a:t>to</a:t>
            </a:r>
            <a:r>
              <a:rPr kumimoji="1" lang="ja-JP" altLang="en-US" baseline="0" dirty="0" smtClean="0"/>
              <a:t> </a:t>
            </a:r>
            <a:r>
              <a:rPr kumimoji="1" lang="en-US" altLang="ja-JP" baseline="0" dirty="0" smtClean="0"/>
              <a:t>increase</a:t>
            </a:r>
            <a:r>
              <a:rPr kumimoji="1" lang="ja-JP" altLang="en-US" baseline="0" dirty="0" smtClean="0"/>
              <a:t> </a:t>
            </a:r>
            <a:r>
              <a:rPr kumimoji="1" lang="en-US" altLang="ja-JP" baseline="0" dirty="0" smtClean="0"/>
              <a:t>the</a:t>
            </a:r>
            <a:r>
              <a:rPr kumimoji="1" lang="ja-JP" altLang="en-US" baseline="0" dirty="0" smtClean="0"/>
              <a:t> </a:t>
            </a:r>
            <a:r>
              <a:rPr kumimoji="1" lang="en-US" altLang="ja-JP" baseline="0" dirty="0" smtClean="0"/>
              <a:t>allowable</a:t>
            </a:r>
            <a:r>
              <a:rPr kumimoji="1" lang="ja-JP" altLang="en-US" baseline="0" dirty="0" smtClean="0"/>
              <a:t> </a:t>
            </a:r>
            <a:r>
              <a:rPr kumimoji="1" lang="en-US" altLang="ja-JP" baseline="0" dirty="0" smtClean="0"/>
              <a:t>beam</a:t>
            </a:r>
            <a:r>
              <a:rPr kumimoji="1" lang="ja-JP" altLang="en-US" baseline="0" dirty="0" smtClean="0"/>
              <a:t> </a:t>
            </a:r>
            <a:r>
              <a:rPr kumimoji="1" lang="en-US" altLang="ja-JP" baseline="0" dirty="0" smtClean="0"/>
              <a:t>power.</a:t>
            </a:r>
            <a:endParaRPr kumimoji="1" lang="ja-JP" altLang="en-US" dirty="0"/>
          </a:p>
        </p:txBody>
      </p:sp>
      <p:sp>
        <p:nvSpPr>
          <p:cNvPr id="4" name="スライド番号プレースホルダー 3"/>
          <p:cNvSpPr>
            <a:spLocks noGrp="1"/>
          </p:cNvSpPr>
          <p:nvPr>
            <p:ph type="sldNum" sz="quarter" idx="10"/>
          </p:nvPr>
        </p:nvSpPr>
        <p:spPr/>
        <p:txBody>
          <a:bodyPr/>
          <a:lstStyle/>
          <a:p>
            <a:fld id="{3C3C013E-A3A3-48E6-ACF1-3A5D7EC13A6A}" type="slidenum">
              <a:rPr lang="ja-JP" altLang="en-US" smtClean="0">
                <a:solidFill>
                  <a:prstClr val="black"/>
                </a:solidFill>
              </a:rPr>
              <a:pPr/>
              <a:t>13</a:t>
            </a:fld>
            <a:endParaRPr lang="ja-JP" altLang="en-US">
              <a:solidFill>
                <a:prstClr val="black"/>
              </a:solidFill>
            </a:endParaRPr>
          </a:p>
        </p:txBody>
      </p:sp>
    </p:spTree>
    <p:extLst>
      <p:ext uri="{BB962C8B-B14F-4D97-AF65-F5344CB8AC3E}">
        <p14:creationId xmlns:p14="http://schemas.microsoft.com/office/powerpoint/2010/main" val="1309000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p:spPr>
        <p:txBody>
          <a:bodyPr/>
          <a:lstStyle/>
          <a:p>
            <a:pPr defTabSz="920750"/>
            <a:fld id="{0C21D381-FE1E-4D04-8E5B-9326D5AA872E}" type="slidenum">
              <a:rPr lang="en-US" altLang="ja-JP" smtClean="0">
                <a:solidFill>
                  <a:prstClr val="black"/>
                </a:solidFill>
                <a:latin typeface="Arial" charset="0"/>
                <a:ea typeface="ＭＳ Ｐゴシック" charset="-128"/>
              </a:rPr>
              <a:pPr defTabSz="920750"/>
              <a:t>14</a:t>
            </a:fld>
            <a:endParaRPr lang="en-US" altLang="ja-JP" smtClean="0">
              <a:solidFill>
                <a:prstClr val="black"/>
              </a:solidFill>
              <a:latin typeface="Arial" charset="0"/>
              <a:ea typeface="ＭＳ Ｐゴシック" charset="-128"/>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xfrm>
            <a:off x="915041" y="4343436"/>
            <a:ext cx="5027920" cy="4114143"/>
          </a:xfrm>
          <a:noFill/>
          <a:ln/>
        </p:spPr>
        <p:txBody>
          <a:bodyPr/>
          <a:lstStyle/>
          <a:p>
            <a:pPr eaLnBrk="1" hangingPunct="1"/>
            <a:endParaRPr lang="en-US" altLang="ja-JP" dirty="0" smtClean="0">
              <a:latin typeface="Times" pitchFamily="18" charset="0"/>
            </a:endParaRPr>
          </a:p>
          <a:p>
            <a:pPr eaLnBrk="1" hangingPunct="1"/>
            <a:endParaRPr lang="ja-JP" altLang="en-US" dirty="0" smtClean="0">
              <a:solidFill>
                <a:srgbClr val="3333CC"/>
              </a:solidFill>
              <a:latin typeface="Times"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914401" y="4343400"/>
            <a:ext cx="5029200" cy="2316832"/>
          </a:xfrm>
        </p:spPr>
        <p:txBody>
          <a:bodyPr/>
          <a:lstStyle/>
          <a:p>
            <a:r>
              <a:rPr kumimoji="1" lang="en-US" altLang="ja-JP" dirty="0" smtClean="0"/>
              <a:t>Page 4; From the graphite target, we designed MUSE facility extracting four muon beam lines.</a:t>
            </a:r>
          </a:p>
          <a:p>
            <a:r>
              <a:rPr lang="en-US" altLang="ja-JP" dirty="0" smtClean="0"/>
              <a:t>D-Line</a:t>
            </a:r>
            <a:r>
              <a:rPr kumimoji="1" lang="en-US" altLang="ja-JP" dirty="0" smtClean="0"/>
              <a:t> is a general use muon beam line where either surface muon or decay muon up to 120 MeV/c can be extracted. This D-line is only one muon beam line where User’s RUN has been in operation.</a:t>
            </a:r>
          </a:p>
          <a:p>
            <a:r>
              <a:rPr lang="en-US" altLang="ja-JP" dirty="0" smtClean="0"/>
              <a:t>U-Line is a dedicated muon beam line for the Ultra Slow Muon, intended to generate 0.05 to 30 </a:t>
            </a:r>
            <a:r>
              <a:rPr lang="en-US" altLang="ja-JP" dirty="0" err="1" smtClean="0"/>
              <a:t>keV</a:t>
            </a:r>
            <a:r>
              <a:rPr lang="en-US" altLang="ja-JP" dirty="0" smtClean="0"/>
              <a:t>.</a:t>
            </a:r>
          </a:p>
          <a:p>
            <a:r>
              <a:rPr kumimoji="1" lang="en-US" altLang="ja-JP" dirty="0" smtClean="0"/>
              <a:t>S-Line is a muon beam line to extract surface muons for the 4 experimental areas.</a:t>
            </a:r>
          </a:p>
          <a:p>
            <a:r>
              <a:rPr lang="en-US" altLang="ja-JP" dirty="0" smtClean="0"/>
              <a:t>H-Line is a muon beam line mainly for the fundamental physics.</a:t>
            </a:r>
            <a:endParaRPr kumimoji="1" lang="ja-JP" altLang="en-US" dirty="0"/>
          </a:p>
        </p:txBody>
      </p:sp>
      <p:sp>
        <p:nvSpPr>
          <p:cNvPr id="4" name="スライド番号プレースホルダー 3"/>
          <p:cNvSpPr>
            <a:spLocks noGrp="1"/>
          </p:cNvSpPr>
          <p:nvPr>
            <p:ph type="sldNum" sz="quarter" idx="10"/>
          </p:nvPr>
        </p:nvSpPr>
        <p:spPr>
          <a:xfrm>
            <a:off x="3884613" y="8685213"/>
            <a:ext cx="2971800" cy="457200"/>
          </a:xfrm>
          <a:prstGeom prst="rect">
            <a:avLst/>
          </a:prstGeom>
        </p:spPr>
        <p:txBody>
          <a:bodyPr/>
          <a:lstStyle/>
          <a:p>
            <a:pPr>
              <a:defRPr/>
            </a:pPr>
            <a:fld id="{5AA98E2D-8249-9443-84CB-6EA8CDD303AA}" type="slidenum">
              <a:rPr lang="en-US" altLang="ja-JP" smtClean="0">
                <a:solidFill>
                  <a:prstClr val="black"/>
                </a:solidFill>
                <a:latin typeface="Calibri"/>
                <a:ea typeface="ＭＳ Ｐゴシック"/>
              </a:rPr>
              <a:pPr>
                <a:defRPr/>
              </a:pPr>
              <a:t>15</a:t>
            </a:fld>
            <a:endParaRPr lang="en-US" altLang="ja-JP">
              <a:solidFill>
                <a:prstClr val="black"/>
              </a:solidFill>
              <a:latin typeface="Calibri"/>
              <a:ea typeface="ＭＳ Ｐゴシック"/>
            </a:endParaRPr>
          </a:p>
        </p:txBody>
      </p:sp>
    </p:spTree>
    <p:extLst>
      <p:ext uri="{BB962C8B-B14F-4D97-AF65-F5344CB8AC3E}">
        <p14:creationId xmlns:p14="http://schemas.microsoft.com/office/powerpoint/2010/main" val="3580113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CE87A1E-DDC8-474E-8FC3-66E25E66CA20}" type="slidenum">
              <a:rPr kumimoji="1" lang="ja-JP" altLang="en-US" smtClean="0"/>
              <a:pPr/>
              <a:t>17</a:t>
            </a:fld>
            <a:endParaRPr kumimoji="1" lang="ja-JP" altLang="en-US"/>
          </a:p>
        </p:txBody>
      </p:sp>
    </p:spTree>
    <p:extLst>
      <p:ext uri="{BB962C8B-B14F-4D97-AF65-F5344CB8AC3E}">
        <p14:creationId xmlns:p14="http://schemas.microsoft.com/office/powerpoint/2010/main" val="327000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3"/>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64" indent="0" algn="ctr">
              <a:buNone/>
              <a:defRPr>
                <a:solidFill>
                  <a:schemeClr val="tx1">
                    <a:tint val="75000"/>
                  </a:schemeClr>
                </a:solidFill>
              </a:defRPr>
            </a:lvl2pPr>
            <a:lvl3pPr marL="914328" indent="0" algn="ctr">
              <a:buNone/>
              <a:defRPr>
                <a:solidFill>
                  <a:schemeClr val="tx1">
                    <a:tint val="75000"/>
                  </a:schemeClr>
                </a:solidFill>
              </a:defRPr>
            </a:lvl3pPr>
            <a:lvl4pPr marL="1371492" indent="0" algn="ctr">
              <a:buNone/>
              <a:defRPr>
                <a:solidFill>
                  <a:schemeClr val="tx1">
                    <a:tint val="75000"/>
                  </a:schemeClr>
                </a:solidFill>
              </a:defRPr>
            </a:lvl4pPr>
            <a:lvl5pPr marL="1828656" indent="0" algn="ctr">
              <a:buNone/>
              <a:defRPr>
                <a:solidFill>
                  <a:schemeClr val="tx1">
                    <a:tint val="75000"/>
                  </a:schemeClr>
                </a:solidFill>
              </a:defRPr>
            </a:lvl5pPr>
            <a:lvl6pPr marL="2285820" indent="0" algn="ctr">
              <a:buNone/>
              <a:defRPr>
                <a:solidFill>
                  <a:schemeClr val="tx1">
                    <a:tint val="75000"/>
                  </a:schemeClr>
                </a:solidFill>
              </a:defRPr>
            </a:lvl6pPr>
            <a:lvl7pPr marL="2742984" indent="0" algn="ctr">
              <a:buNone/>
              <a:defRPr>
                <a:solidFill>
                  <a:schemeClr val="tx1">
                    <a:tint val="75000"/>
                  </a:schemeClr>
                </a:solidFill>
              </a:defRPr>
            </a:lvl7pPr>
            <a:lvl8pPr marL="3200144" indent="0" algn="ctr">
              <a:buNone/>
              <a:defRPr>
                <a:solidFill>
                  <a:schemeClr val="tx1">
                    <a:tint val="75000"/>
                  </a:schemeClr>
                </a:solidFill>
              </a:defRPr>
            </a:lvl8pPr>
            <a:lvl9pPr marL="3657308"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73CDC4DD-326A-FC43-91FA-056C79BA9627}" type="datetime1">
              <a:rPr kumimoji="1" lang="ja-JP" altLang="en-US" smtClean="0"/>
              <a:t>2018/1/18</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ESS-J-PARC Workshop 2018</a:t>
            </a:r>
            <a:endParaRPr kumimoji="1" lang="ja-JP" altLang="en-US"/>
          </a:p>
        </p:txBody>
      </p:sp>
      <p:sp>
        <p:nvSpPr>
          <p:cNvPr id="6" name="スライド番号プレースホルダー 5"/>
          <p:cNvSpPr>
            <a:spLocks noGrp="1"/>
          </p:cNvSpPr>
          <p:nvPr>
            <p:ph type="sldNum" sz="quarter" idx="12"/>
          </p:nvPr>
        </p:nvSpPr>
        <p:spPr/>
        <p:txBody>
          <a:bodyPr/>
          <a:lstStyle/>
          <a:p>
            <a:fld id="{52C283E2-66D0-0A49-B473-FE1439F3C5AD}" type="slidenum">
              <a:rPr kumimoji="1" lang="ja-JP" altLang="en-US" smtClean="0"/>
              <a:t>‹#›</a:t>
            </a:fld>
            <a:endParaRPr kumimoji="1" lang="ja-JP" altLang="en-US"/>
          </a:p>
        </p:txBody>
      </p:sp>
    </p:spTree>
    <p:extLst>
      <p:ext uri="{BB962C8B-B14F-4D97-AF65-F5344CB8AC3E}">
        <p14:creationId xmlns:p14="http://schemas.microsoft.com/office/powerpoint/2010/main" val="2289633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3677C4B-2C08-AE49-9AE8-AB200C887215}" type="datetime1">
              <a:rPr kumimoji="1" lang="ja-JP" altLang="en-US" smtClean="0"/>
              <a:t>2018/1/18</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ESS-J-PARC Workshop 2018</a:t>
            </a:r>
            <a:endParaRPr kumimoji="1" lang="ja-JP" altLang="en-US"/>
          </a:p>
        </p:txBody>
      </p:sp>
      <p:sp>
        <p:nvSpPr>
          <p:cNvPr id="6" name="スライド番号プレースホルダー 5"/>
          <p:cNvSpPr>
            <a:spLocks noGrp="1"/>
          </p:cNvSpPr>
          <p:nvPr>
            <p:ph type="sldNum" sz="quarter" idx="12"/>
          </p:nvPr>
        </p:nvSpPr>
        <p:spPr/>
        <p:txBody>
          <a:bodyPr/>
          <a:lstStyle/>
          <a:p>
            <a:fld id="{52C283E2-66D0-0A49-B473-FE1439F3C5AD}" type="slidenum">
              <a:rPr kumimoji="1" lang="ja-JP" altLang="en-US" smtClean="0"/>
              <a:t>‹#›</a:t>
            </a:fld>
            <a:endParaRPr kumimoji="1" lang="ja-JP" altLang="en-US"/>
          </a:p>
        </p:txBody>
      </p:sp>
    </p:spTree>
    <p:extLst>
      <p:ext uri="{BB962C8B-B14F-4D97-AF65-F5344CB8AC3E}">
        <p14:creationId xmlns:p14="http://schemas.microsoft.com/office/powerpoint/2010/main" val="37536105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AutoShape 7"/>
          <p:cNvSpPr>
            <a:spLocks noChangeArrowheads="1"/>
          </p:cNvSpPr>
          <p:nvPr/>
        </p:nvSpPr>
        <p:spPr bwMode="auto">
          <a:xfrm>
            <a:off x="508336" y="1118069"/>
            <a:ext cx="7772400" cy="109538"/>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defTabSz="822960" fontAlgn="base">
              <a:spcBef>
                <a:spcPct val="0"/>
              </a:spcBef>
              <a:spcAft>
                <a:spcPct val="0"/>
              </a:spcAft>
              <a:defRPr/>
            </a:pPr>
            <a:endParaRPr kumimoji="0" lang="ja-JP" altLang="ja-JP" sz="2400" dirty="0">
              <a:solidFill>
                <a:prstClr val="black"/>
              </a:solidFill>
              <a:latin typeface="Times New Roman" pitchFamily="18" charset="0"/>
              <a:sym typeface="Verdana"/>
            </a:endParaRPr>
          </a:p>
        </p:txBody>
      </p:sp>
      <p:sp>
        <p:nvSpPr>
          <p:cNvPr id="301058" name="Rectangle 2"/>
          <p:cNvSpPr>
            <a:spLocks noGrp="1" noChangeArrowheads="1"/>
          </p:cNvSpPr>
          <p:nvPr>
            <p:ph type="ctrTitle"/>
          </p:nvPr>
        </p:nvSpPr>
        <p:spPr>
          <a:xfrm>
            <a:off x="508336" y="167890"/>
            <a:ext cx="7772400" cy="944563"/>
          </a:xfrm>
        </p:spPr>
        <p:txBody>
          <a:bodyPr/>
          <a:lstStyle>
            <a:lvl1pPr>
              <a:defRPr sz="4000" baseline="0">
                <a:solidFill>
                  <a:srgbClr val="0000FF"/>
                </a:solidFill>
              </a:defRPr>
            </a:lvl1pPr>
          </a:lstStyle>
          <a:p>
            <a:r>
              <a:rPr lang="ja-JP" altLang="en-US" dirty="0"/>
              <a:t>マスタ タイトルの書式設定</a:t>
            </a:r>
          </a:p>
        </p:txBody>
      </p:sp>
      <p:sp>
        <p:nvSpPr>
          <p:cNvPr id="301059" name="Rectangle 3"/>
          <p:cNvSpPr>
            <a:spLocks noGrp="1" noChangeArrowheads="1"/>
          </p:cNvSpPr>
          <p:nvPr>
            <p:ph type="subTitle" idx="1"/>
          </p:nvPr>
        </p:nvSpPr>
        <p:spPr>
          <a:xfrm>
            <a:off x="841131" y="1736725"/>
            <a:ext cx="7010400" cy="1600200"/>
          </a:xfrm>
        </p:spPr>
        <p:txBody>
          <a:bodyPr/>
          <a:lstStyle>
            <a:lvl1pPr marL="0" indent="0">
              <a:buFont typeface="Wingdings" pitchFamily="2" charset="2"/>
              <a:buNone/>
              <a:defRPr sz="2800"/>
            </a:lvl1pPr>
          </a:lstStyle>
          <a:p>
            <a:r>
              <a:rPr lang="ja-JP" altLang="en-US"/>
              <a:t>マスタ サブタイトルの書式設定</a:t>
            </a:r>
          </a:p>
        </p:txBody>
      </p:sp>
      <p:sp>
        <p:nvSpPr>
          <p:cNvPr id="5" name="Rectangle 4"/>
          <p:cNvSpPr>
            <a:spLocks noGrp="1" noChangeArrowheads="1"/>
          </p:cNvSpPr>
          <p:nvPr>
            <p:ph type="dt" sz="half" idx="10"/>
          </p:nvPr>
        </p:nvSpPr>
        <p:spPr>
          <a:xfrm>
            <a:off x="685801" y="6248400"/>
            <a:ext cx="1905000" cy="457200"/>
          </a:xfrm>
        </p:spPr>
        <p:txBody>
          <a:bodyPr/>
          <a:lstStyle>
            <a:lvl1pPr>
              <a:defRPr smtClean="0"/>
            </a:lvl1pPr>
          </a:lstStyle>
          <a:p>
            <a:pPr>
              <a:defRPr/>
            </a:pPr>
            <a:fld id="{702D9AD9-DFF1-354C-AD2E-3594F8F94F5F}" type="datetime1">
              <a:rPr lang="ja-JP" altLang="en-US" smtClean="0">
                <a:solidFill>
                  <a:prstClr val="black"/>
                </a:solidFill>
              </a:rPr>
              <a:t>2018/1/18</a:t>
            </a:fld>
            <a:endParaRPr lang="en-US" altLang="ja-JP" dirty="0">
              <a:solidFill>
                <a:prstClr val="black"/>
              </a:solidFill>
            </a:endParaRPr>
          </a:p>
        </p:txBody>
      </p:sp>
      <p:sp>
        <p:nvSpPr>
          <p:cNvPr id="6" name="Rectangle 5"/>
          <p:cNvSpPr>
            <a:spLocks noGrp="1" noChangeArrowheads="1"/>
          </p:cNvSpPr>
          <p:nvPr>
            <p:ph type="ftr" sz="quarter" idx="11"/>
          </p:nvPr>
        </p:nvSpPr>
        <p:spPr>
          <a:xfrm>
            <a:off x="3124201" y="6248400"/>
            <a:ext cx="2895600" cy="457200"/>
          </a:xfrm>
        </p:spPr>
        <p:txBody>
          <a:bodyPr/>
          <a:lstStyle>
            <a:lvl1pPr eaLnBrk="1" hangingPunct="1">
              <a:defRPr kumimoji="0" sz="1200" smtClean="0">
                <a:latin typeface="+mn-lt"/>
              </a:defRPr>
            </a:lvl1pPr>
          </a:lstStyle>
          <a:p>
            <a:pPr>
              <a:defRPr/>
            </a:pPr>
            <a:r>
              <a:rPr lang="en-US" altLang="ja-JP" smtClean="0">
                <a:solidFill>
                  <a:prstClr val="black"/>
                </a:solidFill>
              </a:rPr>
              <a:t>ESS-J-PARC Workshop 2018</a:t>
            </a:r>
            <a:endParaRPr lang="en-US" altLang="ja-JP" dirty="0">
              <a:solidFill>
                <a:prstClr val="black"/>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smtClean="0"/>
            </a:lvl1pPr>
          </a:lstStyle>
          <a:p>
            <a:pPr>
              <a:defRPr/>
            </a:pPr>
            <a:fld id="{193F2635-B289-4311-B837-236DC4D14FCA}" type="slidenum">
              <a:rPr lang="en-US" altLang="ja-JP">
                <a:solidFill>
                  <a:prstClr val="black"/>
                </a:solidFill>
              </a:rPr>
              <a:pPr>
                <a:defRPr/>
              </a:pPr>
              <a:t>‹#›</a:t>
            </a:fld>
            <a:endParaRPr lang="en-US" altLang="ja-JP" dirty="0">
              <a:solidFill>
                <a:prstClr val="black"/>
              </a:solidFill>
            </a:endParaRPr>
          </a:p>
        </p:txBody>
      </p:sp>
      <p:pic>
        <p:nvPicPr>
          <p:cNvPr id="8" name="Picture 11"/>
          <p:cNvPicPr>
            <a:picLocks noChangeAspect="1" noChangeArrowheads="1"/>
          </p:cNvPicPr>
          <p:nvPr userDrawn="1"/>
        </p:nvPicPr>
        <p:blipFill>
          <a:blip r:embed="rId2" cstate="screen"/>
          <a:srcRect/>
          <a:stretch>
            <a:fillRect/>
          </a:stretch>
        </p:blipFill>
        <p:spPr bwMode="auto">
          <a:xfrm>
            <a:off x="7770768" y="167890"/>
            <a:ext cx="800100" cy="773113"/>
          </a:xfrm>
          <a:prstGeom prst="rect">
            <a:avLst/>
          </a:prstGeom>
          <a:noFill/>
          <a:ln w="9525" algn="ctr">
            <a:noFill/>
            <a:miter lim="800000"/>
            <a:headEnd/>
            <a:tailEnd/>
          </a:ln>
        </p:spPr>
      </p:pic>
      <p:pic>
        <p:nvPicPr>
          <p:cNvPr id="9" name="Picture 12" descr="ロゴＡ青"/>
          <p:cNvPicPr>
            <a:picLocks noChangeAspect="1" noChangeArrowheads="1"/>
          </p:cNvPicPr>
          <p:nvPr userDrawn="1"/>
        </p:nvPicPr>
        <p:blipFill>
          <a:blip r:embed="rId3" cstate="screen"/>
          <a:srcRect/>
          <a:stretch>
            <a:fillRect/>
          </a:stretch>
        </p:blipFill>
        <p:spPr bwMode="auto">
          <a:xfrm>
            <a:off x="8280736" y="775932"/>
            <a:ext cx="737089" cy="141287"/>
          </a:xfrm>
          <a:prstGeom prst="rect">
            <a:avLst/>
          </a:prstGeom>
          <a:noFill/>
          <a:ln w="9525">
            <a:noFill/>
            <a:miter lim="800000"/>
            <a:headEnd/>
            <a:tailEnd/>
          </a:ln>
        </p:spPr>
      </p:pic>
    </p:spTree>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baseline="0">
                <a:solidFill>
                  <a:srgbClr val="0000FF"/>
                </a:solidFill>
              </a:defRPr>
            </a:lvl1pPr>
          </a:lstStyle>
          <a:p>
            <a:r>
              <a:rPr lang="ja-JP" altLang="en-US" dirty="0" smtClean="0"/>
              <a:t>マスタ タイトルの書式設定</a:t>
            </a:r>
            <a:endParaRPr lang="ja-JP" altLang="en-US" dirty="0"/>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dt" sz="half" idx="10"/>
          </p:nvPr>
        </p:nvSpPr>
        <p:spPr>
          <a:ln/>
        </p:spPr>
        <p:txBody>
          <a:bodyPr/>
          <a:lstStyle>
            <a:lvl1pPr>
              <a:defRPr/>
            </a:lvl1pPr>
          </a:lstStyle>
          <a:p>
            <a:pPr>
              <a:defRPr/>
            </a:pPr>
            <a:fld id="{D08FE1B2-8BEA-024F-AA9C-BF1C807FE400}" type="datetime1">
              <a:rPr lang="ja-JP" altLang="en-US" smtClean="0">
                <a:solidFill>
                  <a:prstClr val="black"/>
                </a:solidFill>
              </a:rPr>
              <a:t>2018/1/18</a:t>
            </a:fld>
            <a:endParaRPr lang="en-US" altLang="ja-JP" dirty="0">
              <a:solidFill>
                <a:prstClr val="black"/>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8DE9709A-B9A7-45FA-8248-D60B2697C345}" type="slidenum">
              <a:rPr lang="en-US" altLang="ja-JP">
                <a:solidFill>
                  <a:prstClr val="black"/>
                </a:solidFill>
              </a:rPr>
              <a:pPr>
                <a:defRPr/>
              </a:pPr>
              <a:t>‹#›</a:t>
            </a:fld>
            <a:endParaRPr lang="en-US" altLang="ja-JP" dirty="0">
              <a:solidFill>
                <a:prstClr val="black"/>
              </a:solidFill>
            </a:endParaRPr>
          </a:p>
        </p:txBody>
      </p:sp>
      <p:sp>
        <p:nvSpPr>
          <p:cNvPr id="6" name="Rectangle 9"/>
          <p:cNvSpPr>
            <a:spLocks noGrp="1" noChangeArrowheads="1"/>
          </p:cNvSpPr>
          <p:nvPr>
            <p:ph type="ftr" sz="quarter" idx="12"/>
          </p:nvPr>
        </p:nvSpPr>
        <p:spPr>
          <a:ln/>
        </p:spPr>
        <p:txBody>
          <a:bodyPr/>
          <a:lstStyle>
            <a:lvl1pPr>
              <a:defRPr/>
            </a:lvl1pPr>
          </a:lstStyle>
          <a:p>
            <a:pPr>
              <a:defRPr/>
            </a:pPr>
            <a:r>
              <a:rPr lang="en-US" altLang="ja-JP" smtClean="0">
                <a:solidFill>
                  <a:prstClr val="black"/>
                </a:solidFill>
              </a:rPr>
              <a:t>ESS-J-PARC Workshop 2018</a:t>
            </a:r>
            <a:endParaRPr lang="en-US" altLang="ja-JP" dirty="0">
              <a:solidFill>
                <a:prstClr val="black"/>
              </a:solidFill>
            </a:endParaRPr>
          </a:p>
        </p:txBody>
      </p:sp>
    </p:spTree>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435" y="440694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435"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ja-JP" altLang="en-US" smtClean="0"/>
              <a:t>マスタ テキストの書式設定</a:t>
            </a:r>
          </a:p>
        </p:txBody>
      </p:sp>
      <p:sp>
        <p:nvSpPr>
          <p:cNvPr id="4" name="Rectangle 6"/>
          <p:cNvSpPr>
            <a:spLocks noGrp="1" noChangeArrowheads="1"/>
          </p:cNvSpPr>
          <p:nvPr>
            <p:ph type="dt" sz="half" idx="10"/>
          </p:nvPr>
        </p:nvSpPr>
        <p:spPr>
          <a:ln/>
        </p:spPr>
        <p:txBody>
          <a:bodyPr/>
          <a:lstStyle>
            <a:lvl1pPr>
              <a:defRPr/>
            </a:lvl1pPr>
          </a:lstStyle>
          <a:p>
            <a:pPr>
              <a:defRPr/>
            </a:pPr>
            <a:fld id="{43825F80-49AC-FC4A-9F04-D2F689998F30}" type="datetime1">
              <a:rPr lang="ja-JP" altLang="en-US" smtClean="0">
                <a:solidFill>
                  <a:prstClr val="black"/>
                </a:solidFill>
              </a:rPr>
              <a:t>2018/1/18</a:t>
            </a:fld>
            <a:endParaRPr lang="en-US" altLang="ja-JP" dirty="0">
              <a:solidFill>
                <a:prstClr val="black"/>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5952A6CC-BD4D-4D96-9F02-03540BE95BB9}" type="slidenum">
              <a:rPr lang="en-US" altLang="ja-JP">
                <a:solidFill>
                  <a:prstClr val="black"/>
                </a:solidFill>
              </a:rPr>
              <a:pPr>
                <a:defRPr/>
              </a:pPr>
              <a:t>‹#›</a:t>
            </a:fld>
            <a:endParaRPr lang="en-US" altLang="ja-JP" dirty="0">
              <a:solidFill>
                <a:prstClr val="black"/>
              </a:solidFill>
            </a:endParaRPr>
          </a:p>
        </p:txBody>
      </p:sp>
      <p:sp>
        <p:nvSpPr>
          <p:cNvPr id="6" name="Rectangle 9"/>
          <p:cNvSpPr>
            <a:spLocks noGrp="1" noChangeArrowheads="1"/>
          </p:cNvSpPr>
          <p:nvPr>
            <p:ph type="ftr" sz="quarter" idx="12"/>
          </p:nvPr>
        </p:nvSpPr>
        <p:spPr>
          <a:ln/>
        </p:spPr>
        <p:txBody>
          <a:bodyPr/>
          <a:lstStyle>
            <a:lvl1pPr>
              <a:defRPr/>
            </a:lvl1pPr>
          </a:lstStyle>
          <a:p>
            <a:pPr>
              <a:defRPr/>
            </a:pPr>
            <a:r>
              <a:rPr lang="en-US" altLang="ja-JP" smtClean="0">
                <a:solidFill>
                  <a:prstClr val="black"/>
                </a:solidFill>
              </a:rPr>
              <a:t>ESS-J-PARC Workshop 2018</a:t>
            </a:r>
            <a:endParaRPr lang="en-US" altLang="ja-JP" dirty="0">
              <a:solidFill>
                <a:prstClr val="black"/>
              </a:solidFill>
            </a:endParaRPr>
          </a:p>
        </p:txBody>
      </p:sp>
    </p:spTree>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238858" y="1028700"/>
            <a:ext cx="4236426" cy="5322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15963" y="1028700"/>
            <a:ext cx="4237892" cy="5322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6"/>
          <p:cNvSpPr>
            <a:spLocks noGrp="1" noChangeArrowheads="1"/>
          </p:cNvSpPr>
          <p:nvPr>
            <p:ph type="dt" sz="half" idx="10"/>
          </p:nvPr>
        </p:nvSpPr>
        <p:spPr>
          <a:ln/>
        </p:spPr>
        <p:txBody>
          <a:bodyPr/>
          <a:lstStyle>
            <a:lvl1pPr>
              <a:defRPr/>
            </a:lvl1pPr>
          </a:lstStyle>
          <a:p>
            <a:pPr>
              <a:defRPr/>
            </a:pPr>
            <a:fld id="{C2710A90-8B2A-6945-A97D-6B4FFB305E9C}" type="datetime1">
              <a:rPr lang="ja-JP" altLang="en-US" smtClean="0">
                <a:solidFill>
                  <a:prstClr val="black"/>
                </a:solidFill>
              </a:rPr>
              <a:t>2018/1/18</a:t>
            </a:fld>
            <a:endParaRPr lang="en-US" altLang="ja-JP" dirty="0">
              <a:solidFill>
                <a:prstClr val="black"/>
              </a:solidFill>
            </a:endParaRPr>
          </a:p>
        </p:txBody>
      </p:sp>
      <p:sp>
        <p:nvSpPr>
          <p:cNvPr id="6" name="Rectangle 8"/>
          <p:cNvSpPr>
            <a:spLocks noGrp="1" noChangeArrowheads="1"/>
          </p:cNvSpPr>
          <p:nvPr>
            <p:ph type="sldNum" sz="quarter" idx="11"/>
          </p:nvPr>
        </p:nvSpPr>
        <p:spPr>
          <a:ln/>
        </p:spPr>
        <p:txBody>
          <a:bodyPr/>
          <a:lstStyle>
            <a:lvl1pPr>
              <a:defRPr/>
            </a:lvl1pPr>
          </a:lstStyle>
          <a:p>
            <a:pPr>
              <a:defRPr/>
            </a:pPr>
            <a:fld id="{5DA3BA58-528A-4588-B490-90159CC308BA}" type="slidenum">
              <a:rPr lang="en-US" altLang="ja-JP">
                <a:solidFill>
                  <a:prstClr val="black"/>
                </a:solidFill>
              </a:rPr>
              <a:pPr>
                <a:defRPr/>
              </a:pPr>
              <a:t>‹#›</a:t>
            </a:fld>
            <a:endParaRPr lang="en-US" altLang="ja-JP" dirty="0">
              <a:solidFill>
                <a:prstClr val="black"/>
              </a:solidFill>
            </a:endParaRPr>
          </a:p>
        </p:txBody>
      </p:sp>
      <p:sp>
        <p:nvSpPr>
          <p:cNvPr id="7" name="Rectangle 9"/>
          <p:cNvSpPr>
            <a:spLocks noGrp="1" noChangeArrowheads="1"/>
          </p:cNvSpPr>
          <p:nvPr>
            <p:ph type="ftr" sz="quarter" idx="12"/>
          </p:nvPr>
        </p:nvSpPr>
        <p:spPr>
          <a:ln/>
        </p:spPr>
        <p:txBody>
          <a:bodyPr/>
          <a:lstStyle>
            <a:lvl1pPr>
              <a:defRPr/>
            </a:lvl1pPr>
          </a:lstStyle>
          <a:p>
            <a:pPr>
              <a:defRPr/>
            </a:pPr>
            <a:r>
              <a:rPr lang="en-US" altLang="ja-JP" smtClean="0">
                <a:solidFill>
                  <a:prstClr val="black"/>
                </a:solidFill>
              </a:rPr>
              <a:t>ESS-J-PARC Workshop 2018</a:t>
            </a:r>
            <a:endParaRPr lang="en-US" altLang="ja-JP" dirty="0">
              <a:solidFill>
                <a:prstClr val="black"/>
              </a:solidFill>
            </a:endParaRPr>
          </a:p>
        </p:txBody>
      </p:sp>
    </p:spTree>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066"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290" y="1535113"/>
            <a:ext cx="4041531"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290"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6"/>
          <p:cNvSpPr>
            <a:spLocks noGrp="1" noChangeArrowheads="1"/>
          </p:cNvSpPr>
          <p:nvPr>
            <p:ph type="dt" sz="half" idx="10"/>
          </p:nvPr>
        </p:nvSpPr>
        <p:spPr>
          <a:ln/>
        </p:spPr>
        <p:txBody>
          <a:bodyPr/>
          <a:lstStyle>
            <a:lvl1pPr>
              <a:defRPr/>
            </a:lvl1pPr>
          </a:lstStyle>
          <a:p>
            <a:pPr>
              <a:defRPr/>
            </a:pPr>
            <a:fld id="{F624B170-6647-E449-87B5-8E9316235FF4}" type="datetime1">
              <a:rPr lang="ja-JP" altLang="en-US" smtClean="0">
                <a:solidFill>
                  <a:prstClr val="black"/>
                </a:solidFill>
              </a:rPr>
              <a:t>2018/1/18</a:t>
            </a:fld>
            <a:endParaRPr lang="en-US" altLang="ja-JP" dirty="0">
              <a:solidFill>
                <a:prstClr val="black"/>
              </a:solidFill>
            </a:endParaRPr>
          </a:p>
        </p:txBody>
      </p:sp>
      <p:sp>
        <p:nvSpPr>
          <p:cNvPr id="8" name="Rectangle 8"/>
          <p:cNvSpPr>
            <a:spLocks noGrp="1" noChangeArrowheads="1"/>
          </p:cNvSpPr>
          <p:nvPr>
            <p:ph type="sldNum" sz="quarter" idx="11"/>
          </p:nvPr>
        </p:nvSpPr>
        <p:spPr>
          <a:ln/>
        </p:spPr>
        <p:txBody>
          <a:bodyPr/>
          <a:lstStyle>
            <a:lvl1pPr>
              <a:defRPr/>
            </a:lvl1pPr>
          </a:lstStyle>
          <a:p>
            <a:pPr>
              <a:defRPr/>
            </a:pPr>
            <a:fld id="{7673F1DC-B302-4D4F-8750-AF8445B693A7}" type="slidenum">
              <a:rPr lang="en-US" altLang="ja-JP">
                <a:solidFill>
                  <a:prstClr val="black"/>
                </a:solidFill>
              </a:rPr>
              <a:pPr>
                <a:defRPr/>
              </a:pPr>
              <a:t>‹#›</a:t>
            </a:fld>
            <a:endParaRPr lang="en-US" altLang="ja-JP" dirty="0">
              <a:solidFill>
                <a:prstClr val="black"/>
              </a:solidFill>
            </a:endParaRPr>
          </a:p>
        </p:txBody>
      </p:sp>
      <p:sp>
        <p:nvSpPr>
          <p:cNvPr id="9" name="Rectangle 9"/>
          <p:cNvSpPr>
            <a:spLocks noGrp="1" noChangeArrowheads="1"/>
          </p:cNvSpPr>
          <p:nvPr>
            <p:ph type="ftr" sz="quarter" idx="12"/>
          </p:nvPr>
        </p:nvSpPr>
        <p:spPr>
          <a:ln/>
        </p:spPr>
        <p:txBody>
          <a:bodyPr/>
          <a:lstStyle>
            <a:lvl1pPr>
              <a:defRPr/>
            </a:lvl1pPr>
          </a:lstStyle>
          <a:p>
            <a:pPr>
              <a:defRPr/>
            </a:pPr>
            <a:r>
              <a:rPr lang="en-US" altLang="ja-JP" smtClean="0">
                <a:solidFill>
                  <a:prstClr val="black"/>
                </a:solidFill>
              </a:rPr>
              <a:t>ESS-J-PARC Workshop 2018</a:t>
            </a:r>
            <a:endParaRPr lang="en-US" altLang="ja-JP" dirty="0">
              <a:solidFill>
                <a:prstClr val="black"/>
              </a:solidFill>
            </a:endParaRPr>
          </a:p>
        </p:txBody>
      </p:sp>
    </p:spTree>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3200" b="1" i="0" baseline="0">
                <a:solidFill>
                  <a:srgbClr val="0000FF"/>
                </a:solidFill>
                <a:latin typeface="Verdana" pitchFamily="34" charset="0"/>
              </a:defRPr>
            </a:lvl1pPr>
          </a:lstStyle>
          <a:p>
            <a:r>
              <a:rPr lang="ja-JP" altLang="en-US" dirty="0" smtClean="0"/>
              <a:t>マスタ タイトルの書式設定</a:t>
            </a:r>
            <a:endParaRPr lang="ja-JP" altLang="en-US" dirty="0"/>
          </a:p>
        </p:txBody>
      </p:sp>
      <p:sp>
        <p:nvSpPr>
          <p:cNvPr id="3" name="Rectangle 6"/>
          <p:cNvSpPr>
            <a:spLocks noGrp="1" noChangeArrowheads="1"/>
          </p:cNvSpPr>
          <p:nvPr>
            <p:ph type="dt" sz="half" idx="10"/>
          </p:nvPr>
        </p:nvSpPr>
        <p:spPr>
          <a:ln/>
        </p:spPr>
        <p:txBody>
          <a:bodyPr/>
          <a:lstStyle>
            <a:lvl1pPr>
              <a:defRPr/>
            </a:lvl1pPr>
          </a:lstStyle>
          <a:p>
            <a:pPr>
              <a:defRPr/>
            </a:pPr>
            <a:fld id="{80FEA9BF-52FB-1C45-A44F-8883983DE57A}" type="datetime1">
              <a:rPr lang="ja-JP" altLang="en-US" smtClean="0">
                <a:solidFill>
                  <a:prstClr val="black"/>
                </a:solidFill>
              </a:rPr>
              <a:t>2018/1/18</a:t>
            </a:fld>
            <a:endParaRPr lang="en-US" altLang="ja-JP" dirty="0">
              <a:solidFill>
                <a:prstClr val="black"/>
              </a:solidFill>
            </a:endParaRPr>
          </a:p>
        </p:txBody>
      </p:sp>
      <p:sp>
        <p:nvSpPr>
          <p:cNvPr id="4" name="Rectangle 8"/>
          <p:cNvSpPr>
            <a:spLocks noGrp="1" noChangeArrowheads="1"/>
          </p:cNvSpPr>
          <p:nvPr>
            <p:ph type="sldNum" sz="quarter" idx="11"/>
          </p:nvPr>
        </p:nvSpPr>
        <p:spPr>
          <a:ln/>
        </p:spPr>
        <p:txBody>
          <a:bodyPr/>
          <a:lstStyle>
            <a:lvl1pPr>
              <a:defRPr/>
            </a:lvl1pPr>
          </a:lstStyle>
          <a:p>
            <a:pPr>
              <a:defRPr/>
            </a:pPr>
            <a:fld id="{9BBF24D3-ED5C-49B0-89DB-F0D4CCF9BBD7}" type="slidenum">
              <a:rPr lang="en-US" altLang="ja-JP">
                <a:solidFill>
                  <a:prstClr val="black"/>
                </a:solidFill>
              </a:rPr>
              <a:pPr>
                <a:defRPr/>
              </a:pPr>
              <a:t>‹#›</a:t>
            </a:fld>
            <a:endParaRPr lang="en-US" altLang="ja-JP" dirty="0">
              <a:solidFill>
                <a:prstClr val="black"/>
              </a:solidFill>
            </a:endParaRPr>
          </a:p>
        </p:txBody>
      </p:sp>
      <p:sp>
        <p:nvSpPr>
          <p:cNvPr id="5" name="Rectangle 9"/>
          <p:cNvSpPr>
            <a:spLocks noGrp="1" noChangeArrowheads="1"/>
          </p:cNvSpPr>
          <p:nvPr>
            <p:ph type="ftr" sz="quarter" idx="12"/>
          </p:nvPr>
        </p:nvSpPr>
        <p:spPr>
          <a:ln/>
        </p:spPr>
        <p:txBody>
          <a:bodyPr/>
          <a:lstStyle>
            <a:lvl1pPr>
              <a:defRPr/>
            </a:lvl1pPr>
          </a:lstStyle>
          <a:p>
            <a:pPr>
              <a:defRPr/>
            </a:pPr>
            <a:r>
              <a:rPr lang="en-US" altLang="ja-JP" smtClean="0">
                <a:solidFill>
                  <a:prstClr val="black"/>
                </a:solidFill>
              </a:rPr>
              <a:t>ESS-J-PARC Workshop 2018</a:t>
            </a:r>
            <a:endParaRPr lang="en-US" altLang="ja-JP" dirty="0">
              <a:solidFill>
                <a:prstClr val="black"/>
              </a:solidFill>
            </a:endParaRPr>
          </a:p>
        </p:txBody>
      </p:sp>
    </p:spTree>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fld id="{C09FBEDE-DD18-F74D-9C6B-A8E149459737}" type="datetime1">
              <a:rPr lang="ja-JP" altLang="en-US" smtClean="0">
                <a:solidFill>
                  <a:prstClr val="black"/>
                </a:solidFill>
              </a:rPr>
              <a:t>2018/1/18</a:t>
            </a:fld>
            <a:endParaRPr lang="en-US" altLang="ja-JP" dirty="0">
              <a:solidFill>
                <a:prstClr val="black"/>
              </a:solidFill>
            </a:endParaRPr>
          </a:p>
        </p:txBody>
      </p:sp>
      <p:sp>
        <p:nvSpPr>
          <p:cNvPr id="3" name="Rectangle 8"/>
          <p:cNvSpPr>
            <a:spLocks noGrp="1" noChangeArrowheads="1"/>
          </p:cNvSpPr>
          <p:nvPr>
            <p:ph type="sldNum" sz="quarter" idx="11"/>
          </p:nvPr>
        </p:nvSpPr>
        <p:spPr>
          <a:ln/>
        </p:spPr>
        <p:txBody>
          <a:bodyPr/>
          <a:lstStyle>
            <a:lvl1pPr>
              <a:defRPr/>
            </a:lvl1pPr>
          </a:lstStyle>
          <a:p>
            <a:pPr>
              <a:defRPr/>
            </a:pPr>
            <a:fld id="{A958E6C4-76FF-46E5-9F0B-2BE8F5052B8C}" type="slidenum">
              <a:rPr lang="en-US" altLang="ja-JP">
                <a:solidFill>
                  <a:prstClr val="black"/>
                </a:solidFill>
              </a:rPr>
              <a:pPr>
                <a:defRPr/>
              </a:pPr>
              <a:t>‹#›</a:t>
            </a:fld>
            <a:endParaRPr lang="en-US" altLang="ja-JP" dirty="0">
              <a:solidFill>
                <a:prstClr val="black"/>
              </a:solidFill>
            </a:endParaRPr>
          </a:p>
        </p:txBody>
      </p:sp>
      <p:sp>
        <p:nvSpPr>
          <p:cNvPr id="4" name="Rectangle 9"/>
          <p:cNvSpPr>
            <a:spLocks noGrp="1" noChangeArrowheads="1"/>
          </p:cNvSpPr>
          <p:nvPr>
            <p:ph type="ftr" sz="quarter" idx="12"/>
          </p:nvPr>
        </p:nvSpPr>
        <p:spPr>
          <a:ln/>
        </p:spPr>
        <p:txBody>
          <a:bodyPr/>
          <a:lstStyle>
            <a:lvl1pPr>
              <a:defRPr/>
            </a:lvl1pPr>
          </a:lstStyle>
          <a:p>
            <a:pPr>
              <a:defRPr/>
            </a:pPr>
            <a:r>
              <a:rPr lang="en-US" altLang="ja-JP" smtClean="0">
                <a:solidFill>
                  <a:prstClr val="black"/>
                </a:solidFill>
              </a:rPr>
              <a:t>ESS-J-PARC Workshop 2018</a:t>
            </a:r>
            <a:endParaRPr lang="en-US" altLang="ja-JP" dirty="0">
              <a:solidFill>
                <a:prstClr val="black"/>
              </a:solidFill>
            </a:endParaRPr>
          </a:p>
        </p:txBody>
      </p:sp>
    </p:spTree>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7" y="273051"/>
            <a:ext cx="3008435"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538" y="273063"/>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7" y="1435104"/>
            <a:ext cx="3008435"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ja-JP" altLang="en-US" smtClean="0"/>
              <a:t>マスタ テキストの書式設定</a:t>
            </a:r>
          </a:p>
        </p:txBody>
      </p:sp>
      <p:sp>
        <p:nvSpPr>
          <p:cNvPr id="5" name="Rectangle 6"/>
          <p:cNvSpPr>
            <a:spLocks noGrp="1" noChangeArrowheads="1"/>
          </p:cNvSpPr>
          <p:nvPr>
            <p:ph type="dt" sz="half" idx="10"/>
          </p:nvPr>
        </p:nvSpPr>
        <p:spPr>
          <a:ln/>
        </p:spPr>
        <p:txBody>
          <a:bodyPr/>
          <a:lstStyle>
            <a:lvl1pPr>
              <a:defRPr/>
            </a:lvl1pPr>
          </a:lstStyle>
          <a:p>
            <a:pPr>
              <a:defRPr/>
            </a:pPr>
            <a:fld id="{95D51902-7F6B-964C-A881-DCC185E42BA0}" type="datetime1">
              <a:rPr lang="ja-JP" altLang="en-US" smtClean="0">
                <a:solidFill>
                  <a:prstClr val="black"/>
                </a:solidFill>
              </a:rPr>
              <a:t>2018/1/18</a:t>
            </a:fld>
            <a:endParaRPr lang="en-US" altLang="ja-JP" dirty="0">
              <a:solidFill>
                <a:prstClr val="black"/>
              </a:solidFill>
            </a:endParaRPr>
          </a:p>
        </p:txBody>
      </p:sp>
      <p:sp>
        <p:nvSpPr>
          <p:cNvPr id="6" name="Rectangle 8"/>
          <p:cNvSpPr>
            <a:spLocks noGrp="1" noChangeArrowheads="1"/>
          </p:cNvSpPr>
          <p:nvPr>
            <p:ph type="sldNum" sz="quarter" idx="11"/>
          </p:nvPr>
        </p:nvSpPr>
        <p:spPr>
          <a:ln/>
        </p:spPr>
        <p:txBody>
          <a:bodyPr/>
          <a:lstStyle>
            <a:lvl1pPr>
              <a:defRPr/>
            </a:lvl1pPr>
          </a:lstStyle>
          <a:p>
            <a:pPr>
              <a:defRPr/>
            </a:pPr>
            <a:fld id="{790CEEAB-6114-42C2-ADD9-CCCADB9422EC}" type="slidenum">
              <a:rPr lang="en-US" altLang="ja-JP">
                <a:solidFill>
                  <a:prstClr val="black"/>
                </a:solidFill>
              </a:rPr>
              <a:pPr>
                <a:defRPr/>
              </a:pPr>
              <a:t>‹#›</a:t>
            </a:fld>
            <a:endParaRPr lang="en-US" altLang="ja-JP" dirty="0">
              <a:solidFill>
                <a:prstClr val="black"/>
              </a:solidFill>
            </a:endParaRPr>
          </a:p>
        </p:txBody>
      </p:sp>
      <p:sp>
        <p:nvSpPr>
          <p:cNvPr id="7" name="Rectangle 9"/>
          <p:cNvSpPr>
            <a:spLocks noGrp="1" noChangeArrowheads="1"/>
          </p:cNvSpPr>
          <p:nvPr>
            <p:ph type="ftr" sz="quarter" idx="12"/>
          </p:nvPr>
        </p:nvSpPr>
        <p:spPr>
          <a:ln/>
        </p:spPr>
        <p:txBody>
          <a:bodyPr/>
          <a:lstStyle>
            <a:lvl1pPr>
              <a:defRPr/>
            </a:lvl1pPr>
          </a:lstStyle>
          <a:p>
            <a:pPr>
              <a:defRPr/>
            </a:pPr>
            <a:r>
              <a:rPr lang="en-US" altLang="ja-JP" smtClean="0">
                <a:solidFill>
                  <a:prstClr val="black"/>
                </a:solidFill>
              </a:rPr>
              <a:t>ESS-J-PARC Workshop 2018</a:t>
            </a:r>
            <a:endParaRPr lang="en-US" altLang="ja-JP" dirty="0">
              <a:solidFill>
                <a:prstClr val="black"/>
              </a:solidFill>
            </a:endParaRPr>
          </a:p>
        </p:txBody>
      </p:sp>
    </p:spTree>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66" y="4800601"/>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166"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endParaRPr lang="ja-JP" altLang="en-US" noProof="0" dirty="0" smtClean="0"/>
          </a:p>
        </p:txBody>
      </p:sp>
      <p:sp>
        <p:nvSpPr>
          <p:cNvPr id="4" name="テキスト プレースホルダ 3"/>
          <p:cNvSpPr>
            <a:spLocks noGrp="1"/>
          </p:cNvSpPr>
          <p:nvPr>
            <p:ph type="body" sz="half" idx="2"/>
          </p:nvPr>
        </p:nvSpPr>
        <p:spPr>
          <a:xfrm>
            <a:off x="1792166"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ja-JP" altLang="en-US" smtClean="0"/>
              <a:t>マスタ テキストの書式設定</a:t>
            </a:r>
          </a:p>
        </p:txBody>
      </p:sp>
      <p:sp>
        <p:nvSpPr>
          <p:cNvPr id="5" name="Rectangle 6"/>
          <p:cNvSpPr>
            <a:spLocks noGrp="1" noChangeArrowheads="1"/>
          </p:cNvSpPr>
          <p:nvPr>
            <p:ph type="dt" sz="half" idx="10"/>
          </p:nvPr>
        </p:nvSpPr>
        <p:spPr>
          <a:ln/>
        </p:spPr>
        <p:txBody>
          <a:bodyPr/>
          <a:lstStyle>
            <a:lvl1pPr>
              <a:defRPr/>
            </a:lvl1pPr>
          </a:lstStyle>
          <a:p>
            <a:pPr>
              <a:defRPr/>
            </a:pPr>
            <a:fld id="{1B917707-0DA1-0345-AC02-1F5A4CE7B4AB}" type="datetime1">
              <a:rPr lang="ja-JP" altLang="en-US" smtClean="0">
                <a:solidFill>
                  <a:prstClr val="black"/>
                </a:solidFill>
              </a:rPr>
              <a:t>2018/1/18</a:t>
            </a:fld>
            <a:endParaRPr lang="en-US" altLang="ja-JP" dirty="0">
              <a:solidFill>
                <a:prstClr val="black"/>
              </a:solidFill>
            </a:endParaRPr>
          </a:p>
        </p:txBody>
      </p:sp>
      <p:sp>
        <p:nvSpPr>
          <p:cNvPr id="6" name="Rectangle 8"/>
          <p:cNvSpPr>
            <a:spLocks noGrp="1" noChangeArrowheads="1"/>
          </p:cNvSpPr>
          <p:nvPr>
            <p:ph type="sldNum" sz="quarter" idx="11"/>
          </p:nvPr>
        </p:nvSpPr>
        <p:spPr>
          <a:ln/>
        </p:spPr>
        <p:txBody>
          <a:bodyPr/>
          <a:lstStyle>
            <a:lvl1pPr>
              <a:defRPr/>
            </a:lvl1pPr>
          </a:lstStyle>
          <a:p>
            <a:pPr>
              <a:defRPr/>
            </a:pPr>
            <a:fld id="{61529A7A-6E1D-47CF-99F7-2D3C84734788}" type="slidenum">
              <a:rPr lang="en-US" altLang="ja-JP">
                <a:solidFill>
                  <a:prstClr val="black"/>
                </a:solidFill>
              </a:rPr>
              <a:pPr>
                <a:defRPr/>
              </a:pPr>
              <a:t>‹#›</a:t>
            </a:fld>
            <a:endParaRPr lang="en-US" altLang="ja-JP" dirty="0">
              <a:solidFill>
                <a:prstClr val="black"/>
              </a:solidFill>
            </a:endParaRPr>
          </a:p>
        </p:txBody>
      </p:sp>
      <p:sp>
        <p:nvSpPr>
          <p:cNvPr id="7" name="Rectangle 9"/>
          <p:cNvSpPr>
            <a:spLocks noGrp="1" noChangeArrowheads="1"/>
          </p:cNvSpPr>
          <p:nvPr>
            <p:ph type="ftr" sz="quarter" idx="12"/>
          </p:nvPr>
        </p:nvSpPr>
        <p:spPr>
          <a:ln/>
        </p:spPr>
        <p:txBody>
          <a:bodyPr/>
          <a:lstStyle>
            <a:lvl1pPr>
              <a:defRPr/>
            </a:lvl1pPr>
          </a:lstStyle>
          <a:p>
            <a:pPr>
              <a:defRPr/>
            </a:pPr>
            <a:r>
              <a:rPr lang="en-US" altLang="ja-JP" smtClean="0">
                <a:solidFill>
                  <a:prstClr val="black"/>
                </a:solidFill>
              </a:rPr>
              <a:t>ESS-J-PARC Workshop 2018</a:t>
            </a:r>
            <a:endParaRPr lang="en-US" altLang="ja-JP" dirty="0">
              <a:solidFill>
                <a:prstClr val="black"/>
              </a:solidFill>
            </a:endParaRPr>
          </a:p>
        </p:txBody>
      </p:sp>
    </p:spTree>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dt" sz="half" idx="10"/>
          </p:nvPr>
        </p:nvSpPr>
        <p:spPr>
          <a:ln/>
        </p:spPr>
        <p:txBody>
          <a:bodyPr/>
          <a:lstStyle>
            <a:lvl1pPr>
              <a:defRPr/>
            </a:lvl1pPr>
          </a:lstStyle>
          <a:p>
            <a:pPr>
              <a:defRPr/>
            </a:pPr>
            <a:fld id="{70BAA544-6205-6746-AF0C-8762A8E15EC6}" type="datetime1">
              <a:rPr lang="ja-JP" altLang="en-US" smtClean="0">
                <a:solidFill>
                  <a:prstClr val="black"/>
                </a:solidFill>
              </a:rPr>
              <a:t>2018/1/18</a:t>
            </a:fld>
            <a:endParaRPr lang="en-US" altLang="ja-JP" dirty="0">
              <a:solidFill>
                <a:prstClr val="black"/>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90126092-3FEF-4106-98DE-BF7E949B19E6}" type="slidenum">
              <a:rPr lang="en-US" altLang="ja-JP">
                <a:solidFill>
                  <a:prstClr val="black"/>
                </a:solidFill>
              </a:rPr>
              <a:pPr>
                <a:defRPr/>
              </a:pPr>
              <a:t>‹#›</a:t>
            </a:fld>
            <a:endParaRPr lang="en-US" altLang="ja-JP" dirty="0">
              <a:solidFill>
                <a:prstClr val="black"/>
              </a:solidFill>
            </a:endParaRPr>
          </a:p>
        </p:txBody>
      </p:sp>
      <p:sp>
        <p:nvSpPr>
          <p:cNvPr id="6" name="Rectangle 9"/>
          <p:cNvSpPr>
            <a:spLocks noGrp="1" noChangeArrowheads="1"/>
          </p:cNvSpPr>
          <p:nvPr>
            <p:ph type="ftr" sz="quarter" idx="12"/>
          </p:nvPr>
        </p:nvSpPr>
        <p:spPr>
          <a:ln/>
        </p:spPr>
        <p:txBody>
          <a:bodyPr/>
          <a:lstStyle>
            <a:lvl1pPr>
              <a:defRPr/>
            </a:lvl1pPr>
          </a:lstStyle>
          <a:p>
            <a:pPr>
              <a:defRPr/>
            </a:pPr>
            <a:r>
              <a:rPr lang="en-US" altLang="ja-JP" smtClean="0">
                <a:solidFill>
                  <a:prstClr val="black"/>
                </a:solidFill>
              </a:rPr>
              <a:t>ESS-J-PARC Workshop 2018</a:t>
            </a:r>
            <a:endParaRPr lang="en-US" altLang="ja-JP" dirty="0">
              <a:solidFill>
                <a:prstClr val="black"/>
              </a:solidFill>
            </a:endParaRP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2"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00B1E4E-EE24-1641-B1C6-2A9BAD536C56}" type="datetime1">
              <a:rPr kumimoji="1" lang="ja-JP" altLang="en-US" smtClean="0"/>
              <a:t>2018/1/18</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ESS-J-PARC Workshop 2018</a:t>
            </a:r>
            <a:endParaRPr kumimoji="1" lang="ja-JP" altLang="en-US"/>
          </a:p>
        </p:txBody>
      </p:sp>
      <p:sp>
        <p:nvSpPr>
          <p:cNvPr id="6" name="スライド番号プレースホルダー 5"/>
          <p:cNvSpPr>
            <a:spLocks noGrp="1"/>
          </p:cNvSpPr>
          <p:nvPr>
            <p:ph type="sldNum" sz="quarter" idx="12"/>
          </p:nvPr>
        </p:nvSpPr>
        <p:spPr/>
        <p:txBody>
          <a:bodyPr/>
          <a:lstStyle/>
          <a:p>
            <a:fld id="{52C283E2-66D0-0A49-B473-FE1439F3C5AD}" type="slidenum">
              <a:rPr kumimoji="1" lang="ja-JP" altLang="en-US" smtClean="0"/>
              <a:t>‹#›</a:t>
            </a:fld>
            <a:endParaRPr kumimoji="1" lang="ja-JP" altLang="en-US"/>
          </a:p>
        </p:txBody>
      </p:sp>
    </p:spTree>
    <p:extLst>
      <p:ext uri="{BB962C8B-B14F-4D97-AF65-F5344CB8AC3E}">
        <p14:creationId xmlns:p14="http://schemas.microsoft.com/office/powerpoint/2010/main" val="15362563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01206" y="119074"/>
            <a:ext cx="2152650" cy="6232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238874" y="119074"/>
            <a:ext cx="6321669" cy="6232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dt" sz="half" idx="10"/>
          </p:nvPr>
        </p:nvSpPr>
        <p:spPr>
          <a:ln/>
        </p:spPr>
        <p:txBody>
          <a:bodyPr/>
          <a:lstStyle>
            <a:lvl1pPr>
              <a:defRPr/>
            </a:lvl1pPr>
          </a:lstStyle>
          <a:p>
            <a:pPr>
              <a:defRPr/>
            </a:pPr>
            <a:fld id="{0A76387B-8AB7-044A-BF1B-4383C90E823C}" type="datetime1">
              <a:rPr lang="ja-JP" altLang="en-US" smtClean="0">
                <a:solidFill>
                  <a:prstClr val="black"/>
                </a:solidFill>
              </a:rPr>
              <a:t>2018/1/18</a:t>
            </a:fld>
            <a:endParaRPr lang="en-US" altLang="ja-JP" dirty="0">
              <a:solidFill>
                <a:prstClr val="black"/>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A0506A60-0A92-4073-BCBA-76DDD3B7C832}" type="slidenum">
              <a:rPr lang="en-US" altLang="ja-JP">
                <a:solidFill>
                  <a:prstClr val="black"/>
                </a:solidFill>
              </a:rPr>
              <a:pPr>
                <a:defRPr/>
              </a:pPr>
              <a:t>‹#›</a:t>
            </a:fld>
            <a:endParaRPr lang="en-US" altLang="ja-JP" dirty="0">
              <a:solidFill>
                <a:prstClr val="black"/>
              </a:solidFill>
            </a:endParaRPr>
          </a:p>
        </p:txBody>
      </p:sp>
      <p:sp>
        <p:nvSpPr>
          <p:cNvPr id="6" name="Rectangle 9"/>
          <p:cNvSpPr>
            <a:spLocks noGrp="1" noChangeArrowheads="1"/>
          </p:cNvSpPr>
          <p:nvPr>
            <p:ph type="ftr" sz="quarter" idx="12"/>
          </p:nvPr>
        </p:nvSpPr>
        <p:spPr>
          <a:ln/>
        </p:spPr>
        <p:txBody>
          <a:bodyPr/>
          <a:lstStyle>
            <a:lvl1pPr>
              <a:defRPr/>
            </a:lvl1pPr>
          </a:lstStyle>
          <a:p>
            <a:pPr>
              <a:defRPr/>
            </a:pPr>
            <a:r>
              <a:rPr lang="en-US" altLang="ja-JP" smtClean="0">
                <a:solidFill>
                  <a:prstClr val="black"/>
                </a:solidFill>
              </a:rPr>
              <a:t>ESS-J-PARC Workshop 2018</a:t>
            </a:r>
            <a:endParaRPr lang="en-US" altLang="ja-JP" dirty="0">
              <a:solidFill>
                <a:prstClr val="black"/>
              </a:solidFill>
            </a:endParaRPr>
          </a:p>
        </p:txBody>
      </p:sp>
    </p:spTree>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Over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16169" y="119074"/>
            <a:ext cx="8001000" cy="4587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238858" y="1028700"/>
            <a:ext cx="8614996" cy="258445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238858" y="3765550"/>
            <a:ext cx="8614996" cy="258603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6"/>
          <p:cNvSpPr>
            <a:spLocks noGrp="1" noChangeArrowheads="1"/>
          </p:cNvSpPr>
          <p:nvPr>
            <p:ph type="dt" sz="half" idx="10"/>
          </p:nvPr>
        </p:nvSpPr>
        <p:spPr>
          <a:ln/>
        </p:spPr>
        <p:txBody>
          <a:bodyPr/>
          <a:lstStyle>
            <a:lvl1pPr>
              <a:defRPr/>
            </a:lvl1pPr>
          </a:lstStyle>
          <a:p>
            <a:pPr>
              <a:defRPr/>
            </a:pPr>
            <a:fld id="{E3F84232-2271-2A40-A0EC-A0DFF741B933}" type="datetime1">
              <a:rPr lang="ja-JP" altLang="en-US" smtClean="0">
                <a:solidFill>
                  <a:prstClr val="black"/>
                </a:solidFill>
              </a:rPr>
              <a:t>2018/1/18</a:t>
            </a:fld>
            <a:endParaRPr lang="en-US" altLang="ja-JP" dirty="0">
              <a:solidFill>
                <a:prstClr val="black"/>
              </a:solidFill>
            </a:endParaRPr>
          </a:p>
        </p:txBody>
      </p:sp>
      <p:sp>
        <p:nvSpPr>
          <p:cNvPr id="6" name="Rectangle 8"/>
          <p:cNvSpPr>
            <a:spLocks noGrp="1" noChangeArrowheads="1"/>
          </p:cNvSpPr>
          <p:nvPr>
            <p:ph type="sldNum" sz="quarter" idx="11"/>
          </p:nvPr>
        </p:nvSpPr>
        <p:spPr>
          <a:ln/>
        </p:spPr>
        <p:txBody>
          <a:bodyPr/>
          <a:lstStyle>
            <a:lvl1pPr>
              <a:defRPr/>
            </a:lvl1pPr>
          </a:lstStyle>
          <a:p>
            <a:pPr>
              <a:defRPr/>
            </a:pPr>
            <a:fld id="{A08F1097-5D87-4E5F-A9C7-B0235AB215E0}" type="slidenum">
              <a:rPr lang="en-US" altLang="ja-JP">
                <a:solidFill>
                  <a:prstClr val="black"/>
                </a:solidFill>
              </a:rPr>
              <a:pPr>
                <a:defRPr/>
              </a:pPr>
              <a:t>‹#›</a:t>
            </a:fld>
            <a:endParaRPr lang="en-US" altLang="ja-JP" dirty="0">
              <a:solidFill>
                <a:prstClr val="black"/>
              </a:solidFill>
            </a:endParaRPr>
          </a:p>
        </p:txBody>
      </p:sp>
      <p:sp>
        <p:nvSpPr>
          <p:cNvPr id="7" name="Rectangle 9"/>
          <p:cNvSpPr>
            <a:spLocks noGrp="1" noChangeArrowheads="1"/>
          </p:cNvSpPr>
          <p:nvPr>
            <p:ph type="ftr" sz="quarter" idx="12"/>
          </p:nvPr>
        </p:nvSpPr>
        <p:spPr>
          <a:ln/>
        </p:spPr>
        <p:txBody>
          <a:bodyPr/>
          <a:lstStyle>
            <a:lvl1pPr>
              <a:defRPr/>
            </a:lvl1pPr>
          </a:lstStyle>
          <a:p>
            <a:pPr>
              <a:defRPr/>
            </a:pPr>
            <a:r>
              <a:rPr lang="en-US" altLang="ja-JP" smtClean="0">
                <a:solidFill>
                  <a:prstClr val="black"/>
                </a:solidFill>
              </a:rPr>
              <a:t>ESS-J-PARC Workshop 2018</a:t>
            </a:r>
            <a:endParaRPr lang="en-US" altLang="ja-JP" dirty="0">
              <a:solidFill>
                <a:prstClr val="black"/>
              </a:solidFill>
            </a:endParaRPr>
          </a:p>
        </p:txBody>
      </p:sp>
    </p:spTree>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16169" y="119074"/>
            <a:ext cx="8001000" cy="458787"/>
          </a:xfrm>
        </p:spPr>
        <p:txBody>
          <a:bodyPr/>
          <a:lstStyle>
            <a:lvl1pPr>
              <a:defRPr baseline="0">
                <a:solidFill>
                  <a:srgbClr val="0000FF"/>
                </a:solidFill>
              </a:defRPr>
            </a:lvl1pPr>
          </a:lstStyle>
          <a:p>
            <a:r>
              <a:rPr lang="ja-JP" altLang="en-US" dirty="0" smtClean="0"/>
              <a:t>マスタ タイトルの書式設定</a:t>
            </a:r>
            <a:endParaRPr lang="ja-JP" altLang="en-US" dirty="0"/>
          </a:p>
        </p:txBody>
      </p:sp>
      <p:sp>
        <p:nvSpPr>
          <p:cNvPr id="3" name="表プレースホルダ 2"/>
          <p:cNvSpPr>
            <a:spLocks noGrp="1"/>
          </p:cNvSpPr>
          <p:nvPr>
            <p:ph type="tbl" idx="1"/>
          </p:nvPr>
        </p:nvSpPr>
        <p:spPr>
          <a:xfrm>
            <a:off x="238858" y="1028700"/>
            <a:ext cx="8614996" cy="5322888"/>
          </a:xfrm>
        </p:spPr>
        <p:txBody>
          <a:bodyPr/>
          <a:lstStyle/>
          <a:p>
            <a:pPr lvl="0"/>
            <a:endParaRPr lang="ja-JP" altLang="en-US" noProof="0" dirty="0" smtClean="0"/>
          </a:p>
        </p:txBody>
      </p:sp>
      <p:sp>
        <p:nvSpPr>
          <p:cNvPr id="4" name="Rectangle 6"/>
          <p:cNvSpPr>
            <a:spLocks noGrp="1" noChangeArrowheads="1"/>
          </p:cNvSpPr>
          <p:nvPr>
            <p:ph type="dt" sz="half" idx="10"/>
          </p:nvPr>
        </p:nvSpPr>
        <p:spPr>
          <a:ln/>
        </p:spPr>
        <p:txBody>
          <a:bodyPr/>
          <a:lstStyle>
            <a:lvl1pPr>
              <a:defRPr/>
            </a:lvl1pPr>
          </a:lstStyle>
          <a:p>
            <a:pPr>
              <a:defRPr/>
            </a:pPr>
            <a:fld id="{44587C0F-2B34-E847-BED7-C2D3FEAE896A}" type="datetime1">
              <a:rPr lang="ja-JP" altLang="en-US" smtClean="0">
                <a:solidFill>
                  <a:prstClr val="black"/>
                </a:solidFill>
              </a:rPr>
              <a:t>2018/1/18</a:t>
            </a:fld>
            <a:endParaRPr lang="en-US" altLang="ja-JP" dirty="0">
              <a:solidFill>
                <a:prstClr val="black"/>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A61FE812-B1EF-4C2F-A5C3-152BA0FF094F}" type="slidenum">
              <a:rPr lang="en-US" altLang="ja-JP">
                <a:solidFill>
                  <a:prstClr val="black"/>
                </a:solidFill>
              </a:rPr>
              <a:pPr>
                <a:defRPr/>
              </a:pPr>
              <a:t>‹#›</a:t>
            </a:fld>
            <a:endParaRPr lang="en-US" altLang="ja-JP" dirty="0">
              <a:solidFill>
                <a:prstClr val="black"/>
              </a:solidFill>
            </a:endParaRPr>
          </a:p>
        </p:txBody>
      </p:sp>
      <p:sp>
        <p:nvSpPr>
          <p:cNvPr id="6" name="Rectangle 9"/>
          <p:cNvSpPr>
            <a:spLocks noGrp="1" noChangeArrowheads="1"/>
          </p:cNvSpPr>
          <p:nvPr>
            <p:ph type="ftr" sz="quarter" idx="12"/>
          </p:nvPr>
        </p:nvSpPr>
        <p:spPr>
          <a:ln/>
        </p:spPr>
        <p:txBody>
          <a:bodyPr/>
          <a:lstStyle>
            <a:lvl1pPr>
              <a:defRPr/>
            </a:lvl1pPr>
          </a:lstStyle>
          <a:p>
            <a:pPr>
              <a:defRPr/>
            </a:pPr>
            <a:r>
              <a:rPr lang="en-US" altLang="ja-JP" smtClean="0">
                <a:solidFill>
                  <a:prstClr val="black"/>
                </a:solidFill>
              </a:rPr>
              <a:t>ESS-J-PARC Workshop 2018</a:t>
            </a:r>
            <a:endParaRPr lang="en-US" altLang="ja-JP" dirty="0">
              <a:solidFill>
                <a:prstClr val="black"/>
              </a:solidFill>
            </a:endParaRPr>
          </a:p>
        </p:txBody>
      </p:sp>
    </p:spTree>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16169" y="119074"/>
            <a:ext cx="8001000" cy="458787"/>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238858" y="1028700"/>
            <a:ext cx="4236426" cy="53228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15963" y="1028700"/>
            <a:ext cx="4237892" cy="258445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15963" y="3765550"/>
            <a:ext cx="4237892" cy="258603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6"/>
          <p:cNvSpPr>
            <a:spLocks noGrp="1" noChangeArrowheads="1"/>
          </p:cNvSpPr>
          <p:nvPr>
            <p:ph type="dt" sz="half" idx="10"/>
          </p:nvPr>
        </p:nvSpPr>
        <p:spPr>
          <a:ln/>
        </p:spPr>
        <p:txBody>
          <a:bodyPr/>
          <a:lstStyle>
            <a:lvl1pPr>
              <a:defRPr/>
            </a:lvl1pPr>
          </a:lstStyle>
          <a:p>
            <a:pPr>
              <a:defRPr/>
            </a:pPr>
            <a:fld id="{6225A823-90C1-294E-BF88-8F1789C74B0C}" type="datetime1">
              <a:rPr lang="ja-JP" altLang="en-US" smtClean="0">
                <a:solidFill>
                  <a:prstClr val="black"/>
                </a:solidFill>
              </a:rPr>
              <a:t>2018/1/18</a:t>
            </a:fld>
            <a:endParaRPr lang="en-US" altLang="ja-JP" dirty="0">
              <a:solidFill>
                <a:prstClr val="black"/>
              </a:solidFill>
            </a:endParaRPr>
          </a:p>
        </p:txBody>
      </p:sp>
      <p:sp>
        <p:nvSpPr>
          <p:cNvPr id="7" name="Rectangle 8"/>
          <p:cNvSpPr>
            <a:spLocks noGrp="1" noChangeArrowheads="1"/>
          </p:cNvSpPr>
          <p:nvPr>
            <p:ph type="sldNum" sz="quarter" idx="11"/>
          </p:nvPr>
        </p:nvSpPr>
        <p:spPr>
          <a:ln/>
        </p:spPr>
        <p:txBody>
          <a:bodyPr/>
          <a:lstStyle>
            <a:lvl1pPr>
              <a:defRPr/>
            </a:lvl1pPr>
          </a:lstStyle>
          <a:p>
            <a:pPr>
              <a:defRPr/>
            </a:pPr>
            <a:fld id="{A5CCB2A1-6CD1-46C6-B7C4-ACB1EA062C7B}" type="slidenum">
              <a:rPr lang="en-US" altLang="ja-JP">
                <a:solidFill>
                  <a:prstClr val="black"/>
                </a:solidFill>
              </a:rPr>
              <a:pPr>
                <a:defRPr/>
              </a:pPr>
              <a:t>‹#›</a:t>
            </a:fld>
            <a:endParaRPr lang="en-US" altLang="ja-JP" dirty="0">
              <a:solidFill>
                <a:prstClr val="black"/>
              </a:solidFill>
            </a:endParaRPr>
          </a:p>
        </p:txBody>
      </p:sp>
      <p:sp>
        <p:nvSpPr>
          <p:cNvPr id="8" name="Rectangle 9"/>
          <p:cNvSpPr>
            <a:spLocks noGrp="1" noChangeArrowheads="1"/>
          </p:cNvSpPr>
          <p:nvPr>
            <p:ph type="ftr" sz="quarter" idx="12"/>
          </p:nvPr>
        </p:nvSpPr>
        <p:spPr>
          <a:ln/>
        </p:spPr>
        <p:txBody>
          <a:bodyPr/>
          <a:lstStyle>
            <a:lvl1pPr>
              <a:defRPr/>
            </a:lvl1pPr>
          </a:lstStyle>
          <a:p>
            <a:pPr>
              <a:defRPr/>
            </a:pPr>
            <a:r>
              <a:rPr lang="en-US" altLang="ja-JP" smtClean="0">
                <a:solidFill>
                  <a:prstClr val="black"/>
                </a:solidFill>
              </a:rPr>
              <a:t>ESS-J-PARC Workshop 2018</a:t>
            </a:r>
            <a:endParaRPr lang="en-US" altLang="ja-JP" dirty="0">
              <a:solidFill>
                <a:prstClr val="black"/>
              </a:solidFill>
            </a:endParaRPr>
          </a:p>
        </p:txBody>
      </p:sp>
    </p:spTree>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AutoShape 7"/>
          <p:cNvSpPr>
            <a:spLocks noChangeArrowheads="1"/>
          </p:cNvSpPr>
          <p:nvPr/>
        </p:nvSpPr>
        <p:spPr bwMode="auto">
          <a:xfrm>
            <a:off x="508336" y="1118068"/>
            <a:ext cx="7772400" cy="109538"/>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defTabSz="914400" fontAlgn="base">
              <a:spcBef>
                <a:spcPct val="0"/>
              </a:spcBef>
              <a:spcAft>
                <a:spcPct val="0"/>
              </a:spcAft>
              <a:defRPr/>
            </a:pPr>
            <a:endParaRPr kumimoji="0" lang="ja-JP" altLang="ja-JP" sz="2400" dirty="0">
              <a:solidFill>
                <a:prstClr val="black"/>
              </a:solidFill>
              <a:latin typeface="Times New Roman" pitchFamily="18" charset="0"/>
              <a:sym typeface="Verdana"/>
            </a:endParaRPr>
          </a:p>
        </p:txBody>
      </p:sp>
      <p:sp>
        <p:nvSpPr>
          <p:cNvPr id="301058" name="Rectangle 2"/>
          <p:cNvSpPr>
            <a:spLocks noGrp="1" noChangeArrowheads="1"/>
          </p:cNvSpPr>
          <p:nvPr>
            <p:ph type="ctrTitle"/>
          </p:nvPr>
        </p:nvSpPr>
        <p:spPr>
          <a:xfrm>
            <a:off x="508336" y="167890"/>
            <a:ext cx="7772400" cy="944563"/>
          </a:xfrm>
        </p:spPr>
        <p:txBody>
          <a:bodyPr/>
          <a:lstStyle>
            <a:lvl1pPr>
              <a:defRPr sz="4000" baseline="0">
                <a:solidFill>
                  <a:srgbClr val="0000FF"/>
                </a:solidFill>
              </a:defRPr>
            </a:lvl1pPr>
          </a:lstStyle>
          <a:p>
            <a:r>
              <a:rPr lang="ja-JP" altLang="en-US" dirty="0"/>
              <a:t>マスタ タイトルの書式設定</a:t>
            </a:r>
          </a:p>
        </p:txBody>
      </p:sp>
      <p:sp>
        <p:nvSpPr>
          <p:cNvPr id="301059" name="Rectangle 3"/>
          <p:cNvSpPr>
            <a:spLocks noGrp="1" noChangeArrowheads="1"/>
          </p:cNvSpPr>
          <p:nvPr>
            <p:ph type="subTitle" idx="1"/>
          </p:nvPr>
        </p:nvSpPr>
        <p:spPr>
          <a:xfrm>
            <a:off x="841131" y="1736725"/>
            <a:ext cx="7010400" cy="1600200"/>
          </a:xfrm>
        </p:spPr>
        <p:txBody>
          <a:bodyPr/>
          <a:lstStyle>
            <a:lvl1pPr marL="0" indent="0">
              <a:buFont typeface="Wingdings" pitchFamily="2" charset="2"/>
              <a:buNone/>
              <a:defRPr sz="2800"/>
            </a:lvl1pPr>
          </a:lstStyle>
          <a:p>
            <a:r>
              <a:rPr lang="ja-JP" altLang="en-US"/>
              <a:t>マスタ サブタイトルの書式設定</a:t>
            </a:r>
          </a:p>
        </p:txBody>
      </p:sp>
      <p:sp>
        <p:nvSpPr>
          <p:cNvPr id="5" name="Rectangle 4"/>
          <p:cNvSpPr>
            <a:spLocks noGrp="1" noChangeArrowheads="1"/>
          </p:cNvSpPr>
          <p:nvPr>
            <p:ph type="dt" sz="half" idx="10"/>
          </p:nvPr>
        </p:nvSpPr>
        <p:spPr>
          <a:xfrm>
            <a:off x="685800" y="6248400"/>
            <a:ext cx="1905000" cy="457200"/>
          </a:xfrm>
        </p:spPr>
        <p:txBody>
          <a:bodyPr/>
          <a:lstStyle>
            <a:lvl1pPr>
              <a:defRPr smtClean="0"/>
            </a:lvl1pPr>
          </a:lstStyle>
          <a:p>
            <a:pPr>
              <a:defRPr/>
            </a:pPr>
            <a:fld id="{C69D1842-14C2-3C45-9313-A6D319B86E0B}" type="datetime1">
              <a:rPr lang="ja-JP" altLang="en-US" smtClean="0">
                <a:solidFill>
                  <a:prstClr val="black"/>
                </a:solidFill>
              </a:rPr>
              <a:t>2018/1/18</a:t>
            </a:fld>
            <a:endParaRPr lang="en-US" altLang="ja-JP" dirty="0">
              <a:solidFill>
                <a:prstClr val="black"/>
              </a:solidFill>
            </a:endParaRPr>
          </a:p>
        </p:txBody>
      </p:sp>
      <p:sp>
        <p:nvSpPr>
          <p:cNvPr id="6" name="Rectangle 5"/>
          <p:cNvSpPr>
            <a:spLocks noGrp="1" noChangeArrowheads="1"/>
          </p:cNvSpPr>
          <p:nvPr>
            <p:ph type="ftr" sz="quarter" idx="11"/>
          </p:nvPr>
        </p:nvSpPr>
        <p:spPr>
          <a:xfrm>
            <a:off x="3124200" y="6248400"/>
            <a:ext cx="2895600" cy="457200"/>
          </a:xfrm>
        </p:spPr>
        <p:txBody>
          <a:bodyPr/>
          <a:lstStyle>
            <a:lvl1pPr eaLnBrk="1" hangingPunct="1">
              <a:defRPr kumimoji="0" sz="1200" smtClean="0">
                <a:latin typeface="+mn-lt"/>
              </a:defRPr>
            </a:lvl1pPr>
          </a:lstStyle>
          <a:p>
            <a:pPr>
              <a:defRPr/>
            </a:pPr>
            <a:r>
              <a:rPr lang="en-US" altLang="ja-JP" smtClean="0">
                <a:solidFill>
                  <a:prstClr val="black"/>
                </a:solidFill>
              </a:rPr>
              <a:t>ESS-J-PARC Workshop 2018</a:t>
            </a:r>
            <a:endParaRPr lang="en-US" altLang="ja-JP" dirty="0">
              <a:solidFill>
                <a:prstClr val="black"/>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smtClean="0"/>
            </a:lvl1pPr>
          </a:lstStyle>
          <a:p>
            <a:pPr>
              <a:defRPr/>
            </a:pPr>
            <a:fld id="{193F2635-B289-4311-B837-236DC4D14FCA}" type="slidenum">
              <a:rPr lang="en-US" altLang="ja-JP">
                <a:solidFill>
                  <a:prstClr val="black"/>
                </a:solidFill>
              </a:rPr>
              <a:pPr>
                <a:defRPr/>
              </a:pPr>
              <a:t>‹#›</a:t>
            </a:fld>
            <a:endParaRPr lang="en-US" altLang="ja-JP" dirty="0">
              <a:solidFill>
                <a:prstClr val="black"/>
              </a:solidFill>
            </a:endParaRPr>
          </a:p>
        </p:txBody>
      </p:sp>
      <p:pic>
        <p:nvPicPr>
          <p:cNvPr id="8" name="Picture 11"/>
          <p:cNvPicPr>
            <a:picLocks noChangeAspect="1" noChangeArrowheads="1"/>
          </p:cNvPicPr>
          <p:nvPr userDrawn="1"/>
        </p:nvPicPr>
        <p:blipFill>
          <a:blip r:embed="rId2" cstate="screen"/>
          <a:srcRect/>
          <a:stretch>
            <a:fillRect/>
          </a:stretch>
        </p:blipFill>
        <p:spPr bwMode="auto">
          <a:xfrm>
            <a:off x="7770768" y="167890"/>
            <a:ext cx="800100" cy="773113"/>
          </a:xfrm>
          <a:prstGeom prst="rect">
            <a:avLst/>
          </a:prstGeom>
          <a:noFill/>
          <a:ln w="9525" algn="ctr">
            <a:noFill/>
            <a:miter lim="800000"/>
            <a:headEnd/>
            <a:tailEnd/>
          </a:ln>
        </p:spPr>
      </p:pic>
      <p:pic>
        <p:nvPicPr>
          <p:cNvPr id="9" name="Picture 12" descr="ロゴＡ青"/>
          <p:cNvPicPr>
            <a:picLocks noChangeAspect="1" noChangeArrowheads="1"/>
          </p:cNvPicPr>
          <p:nvPr userDrawn="1"/>
        </p:nvPicPr>
        <p:blipFill>
          <a:blip r:embed="rId3" cstate="screen"/>
          <a:srcRect/>
          <a:stretch>
            <a:fillRect/>
          </a:stretch>
        </p:blipFill>
        <p:spPr bwMode="auto">
          <a:xfrm>
            <a:off x="8280736" y="775931"/>
            <a:ext cx="737089" cy="141287"/>
          </a:xfrm>
          <a:prstGeom prst="rect">
            <a:avLst/>
          </a:prstGeom>
          <a:noFill/>
          <a:ln w="9525">
            <a:noFill/>
            <a:miter lim="800000"/>
            <a:headEnd/>
            <a:tailEnd/>
          </a:ln>
        </p:spPr>
      </p:pic>
    </p:spTree>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baseline="0">
                <a:solidFill>
                  <a:srgbClr val="0000FF"/>
                </a:solidFill>
              </a:defRPr>
            </a:lvl1pPr>
          </a:lstStyle>
          <a:p>
            <a:r>
              <a:rPr lang="ja-JP" altLang="en-US" dirty="0" smtClean="0"/>
              <a:t>マスタ タイトルの書式設定</a:t>
            </a:r>
            <a:endParaRPr lang="ja-JP" altLang="en-US" dirty="0"/>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dt" sz="half" idx="10"/>
          </p:nvPr>
        </p:nvSpPr>
        <p:spPr>
          <a:ln/>
        </p:spPr>
        <p:txBody>
          <a:bodyPr/>
          <a:lstStyle>
            <a:lvl1pPr>
              <a:defRPr/>
            </a:lvl1pPr>
          </a:lstStyle>
          <a:p>
            <a:pPr>
              <a:defRPr/>
            </a:pPr>
            <a:fld id="{E1D6FDB4-7ECF-5B4D-90FA-230ED545105E}" type="datetime1">
              <a:rPr lang="ja-JP" altLang="en-US" smtClean="0">
                <a:solidFill>
                  <a:prstClr val="black"/>
                </a:solidFill>
              </a:rPr>
              <a:t>2018/1/18</a:t>
            </a:fld>
            <a:endParaRPr lang="en-US" altLang="ja-JP" dirty="0">
              <a:solidFill>
                <a:prstClr val="black"/>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8DE9709A-B9A7-45FA-8248-D60B2697C345}" type="slidenum">
              <a:rPr lang="en-US" altLang="ja-JP">
                <a:solidFill>
                  <a:prstClr val="black"/>
                </a:solidFill>
              </a:rPr>
              <a:pPr>
                <a:defRPr/>
              </a:pPr>
              <a:t>‹#›</a:t>
            </a:fld>
            <a:endParaRPr lang="en-US" altLang="ja-JP" dirty="0">
              <a:solidFill>
                <a:prstClr val="black"/>
              </a:solidFill>
            </a:endParaRPr>
          </a:p>
        </p:txBody>
      </p:sp>
      <p:sp>
        <p:nvSpPr>
          <p:cNvPr id="6" name="Rectangle 9"/>
          <p:cNvSpPr>
            <a:spLocks noGrp="1" noChangeArrowheads="1"/>
          </p:cNvSpPr>
          <p:nvPr>
            <p:ph type="ftr" sz="quarter" idx="12"/>
          </p:nvPr>
        </p:nvSpPr>
        <p:spPr>
          <a:ln/>
        </p:spPr>
        <p:txBody>
          <a:bodyPr/>
          <a:lstStyle>
            <a:lvl1pPr>
              <a:defRPr/>
            </a:lvl1pPr>
          </a:lstStyle>
          <a:p>
            <a:pPr>
              <a:defRPr/>
            </a:pPr>
            <a:r>
              <a:rPr lang="en-US" altLang="ja-JP" smtClean="0">
                <a:solidFill>
                  <a:prstClr val="black"/>
                </a:solidFill>
              </a:rPr>
              <a:t>ESS-J-PARC Workshop 2018</a:t>
            </a:r>
            <a:endParaRPr lang="en-US" altLang="ja-JP" dirty="0">
              <a:solidFill>
                <a:prstClr val="black"/>
              </a:solidFill>
            </a:endParaRPr>
          </a:p>
        </p:txBody>
      </p:sp>
    </p:spTree>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435" y="4406939"/>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6"/>
          <p:cNvSpPr>
            <a:spLocks noGrp="1" noChangeArrowheads="1"/>
          </p:cNvSpPr>
          <p:nvPr>
            <p:ph type="dt" sz="half" idx="10"/>
          </p:nvPr>
        </p:nvSpPr>
        <p:spPr>
          <a:ln/>
        </p:spPr>
        <p:txBody>
          <a:bodyPr/>
          <a:lstStyle>
            <a:lvl1pPr>
              <a:defRPr/>
            </a:lvl1pPr>
          </a:lstStyle>
          <a:p>
            <a:pPr>
              <a:defRPr/>
            </a:pPr>
            <a:fld id="{257526C8-87D8-8B47-8BA0-26747310CAE9}" type="datetime1">
              <a:rPr lang="ja-JP" altLang="en-US" smtClean="0">
                <a:solidFill>
                  <a:prstClr val="black"/>
                </a:solidFill>
              </a:rPr>
              <a:t>2018/1/18</a:t>
            </a:fld>
            <a:endParaRPr lang="en-US" altLang="ja-JP" dirty="0">
              <a:solidFill>
                <a:prstClr val="black"/>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5952A6CC-BD4D-4D96-9F02-03540BE95BB9}" type="slidenum">
              <a:rPr lang="en-US" altLang="ja-JP">
                <a:solidFill>
                  <a:prstClr val="black"/>
                </a:solidFill>
              </a:rPr>
              <a:pPr>
                <a:defRPr/>
              </a:pPr>
              <a:t>‹#›</a:t>
            </a:fld>
            <a:endParaRPr lang="en-US" altLang="ja-JP" dirty="0">
              <a:solidFill>
                <a:prstClr val="black"/>
              </a:solidFill>
            </a:endParaRPr>
          </a:p>
        </p:txBody>
      </p:sp>
      <p:sp>
        <p:nvSpPr>
          <p:cNvPr id="6" name="Rectangle 9"/>
          <p:cNvSpPr>
            <a:spLocks noGrp="1" noChangeArrowheads="1"/>
          </p:cNvSpPr>
          <p:nvPr>
            <p:ph type="ftr" sz="quarter" idx="12"/>
          </p:nvPr>
        </p:nvSpPr>
        <p:spPr>
          <a:ln/>
        </p:spPr>
        <p:txBody>
          <a:bodyPr/>
          <a:lstStyle>
            <a:lvl1pPr>
              <a:defRPr/>
            </a:lvl1pPr>
          </a:lstStyle>
          <a:p>
            <a:pPr>
              <a:defRPr/>
            </a:pPr>
            <a:r>
              <a:rPr lang="en-US" altLang="ja-JP" smtClean="0">
                <a:solidFill>
                  <a:prstClr val="black"/>
                </a:solidFill>
              </a:rPr>
              <a:t>ESS-J-PARC Workshop 2018</a:t>
            </a:r>
            <a:endParaRPr lang="en-US" altLang="ja-JP" dirty="0">
              <a:solidFill>
                <a:prstClr val="black"/>
              </a:solidFill>
            </a:endParaRPr>
          </a:p>
        </p:txBody>
      </p:sp>
    </p:spTree>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238858" y="1028700"/>
            <a:ext cx="4236426" cy="5322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15962" y="1028700"/>
            <a:ext cx="4237892" cy="5322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6"/>
          <p:cNvSpPr>
            <a:spLocks noGrp="1" noChangeArrowheads="1"/>
          </p:cNvSpPr>
          <p:nvPr>
            <p:ph type="dt" sz="half" idx="10"/>
          </p:nvPr>
        </p:nvSpPr>
        <p:spPr>
          <a:ln/>
        </p:spPr>
        <p:txBody>
          <a:bodyPr/>
          <a:lstStyle>
            <a:lvl1pPr>
              <a:defRPr/>
            </a:lvl1pPr>
          </a:lstStyle>
          <a:p>
            <a:pPr>
              <a:defRPr/>
            </a:pPr>
            <a:fld id="{E2DAEFB9-1A8C-BF4F-9580-0F8CEDD7B2D7}" type="datetime1">
              <a:rPr lang="ja-JP" altLang="en-US" smtClean="0">
                <a:solidFill>
                  <a:prstClr val="black"/>
                </a:solidFill>
              </a:rPr>
              <a:t>2018/1/18</a:t>
            </a:fld>
            <a:endParaRPr lang="en-US" altLang="ja-JP" dirty="0">
              <a:solidFill>
                <a:prstClr val="black"/>
              </a:solidFill>
            </a:endParaRPr>
          </a:p>
        </p:txBody>
      </p:sp>
      <p:sp>
        <p:nvSpPr>
          <p:cNvPr id="6" name="Rectangle 8"/>
          <p:cNvSpPr>
            <a:spLocks noGrp="1" noChangeArrowheads="1"/>
          </p:cNvSpPr>
          <p:nvPr>
            <p:ph type="sldNum" sz="quarter" idx="11"/>
          </p:nvPr>
        </p:nvSpPr>
        <p:spPr>
          <a:ln/>
        </p:spPr>
        <p:txBody>
          <a:bodyPr/>
          <a:lstStyle>
            <a:lvl1pPr>
              <a:defRPr/>
            </a:lvl1pPr>
          </a:lstStyle>
          <a:p>
            <a:pPr>
              <a:defRPr/>
            </a:pPr>
            <a:fld id="{5DA3BA58-528A-4588-B490-90159CC308BA}" type="slidenum">
              <a:rPr lang="en-US" altLang="ja-JP">
                <a:solidFill>
                  <a:prstClr val="black"/>
                </a:solidFill>
              </a:rPr>
              <a:pPr>
                <a:defRPr/>
              </a:pPr>
              <a:t>‹#›</a:t>
            </a:fld>
            <a:endParaRPr lang="en-US" altLang="ja-JP" dirty="0">
              <a:solidFill>
                <a:prstClr val="black"/>
              </a:solidFill>
            </a:endParaRPr>
          </a:p>
        </p:txBody>
      </p:sp>
      <p:sp>
        <p:nvSpPr>
          <p:cNvPr id="7" name="Rectangle 9"/>
          <p:cNvSpPr>
            <a:spLocks noGrp="1" noChangeArrowheads="1"/>
          </p:cNvSpPr>
          <p:nvPr>
            <p:ph type="ftr" sz="quarter" idx="12"/>
          </p:nvPr>
        </p:nvSpPr>
        <p:spPr>
          <a:ln/>
        </p:spPr>
        <p:txBody>
          <a:bodyPr/>
          <a:lstStyle>
            <a:lvl1pPr>
              <a:defRPr/>
            </a:lvl1pPr>
          </a:lstStyle>
          <a:p>
            <a:pPr>
              <a:defRPr/>
            </a:pPr>
            <a:r>
              <a:rPr lang="en-US" altLang="ja-JP" smtClean="0">
                <a:solidFill>
                  <a:prstClr val="black"/>
                </a:solidFill>
              </a:rPr>
              <a:t>ESS-J-PARC Workshop 2018</a:t>
            </a:r>
            <a:endParaRPr lang="en-US" altLang="ja-JP" dirty="0">
              <a:solidFill>
                <a:prstClr val="black"/>
              </a:solidFill>
            </a:endParaRPr>
          </a:p>
        </p:txBody>
      </p:sp>
    </p:spTree>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289"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289"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6"/>
          <p:cNvSpPr>
            <a:spLocks noGrp="1" noChangeArrowheads="1"/>
          </p:cNvSpPr>
          <p:nvPr>
            <p:ph type="dt" sz="half" idx="10"/>
          </p:nvPr>
        </p:nvSpPr>
        <p:spPr>
          <a:ln/>
        </p:spPr>
        <p:txBody>
          <a:bodyPr/>
          <a:lstStyle>
            <a:lvl1pPr>
              <a:defRPr/>
            </a:lvl1pPr>
          </a:lstStyle>
          <a:p>
            <a:pPr>
              <a:defRPr/>
            </a:pPr>
            <a:fld id="{3962B27A-6153-5044-9970-2EED61FA5513}" type="datetime1">
              <a:rPr lang="ja-JP" altLang="en-US" smtClean="0">
                <a:solidFill>
                  <a:prstClr val="black"/>
                </a:solidFill>
              </a:rPr>
              <a:t>2018/1/18</a:t>
            </a:fld>
            <a:endParaRPr lang="en-US" altLang="ja-JP" dirty="0">
              <a:solidFill>
                <a:prstClr val="black"/>
              </a:solidFill>
            </a:endParaRPr>
          </a:p>
        </p:txBody>
      </p:sp>
      <p:sp>
        <p:nvSpPr>
          <p:cNvPr id="8" name="Rectangle 8"/>
          <p:cNvSpPr>
            <a:spLocks noGrp="1" noChangeArrowheads="1"/>
          </p:cNvSpPr>
          <p:nvPr>
            <p:ph type="sldNum" sz="quarter" idx="11"/>
          </p:nvPr>
        </p:nvSpPr>
        <p:spPr>
          <a:ln/>
        </p:spPr>
        <p:txBody>
          <a:bodyPr/>
          <a:lstStyle>
            <a:lvl1pPr>
              <a:defRPr/>
            </a:lvl1pPr>
          </a:lstStyle>
          <a:p>
            <a:pPr>
              <a:defRPr/>
            </a:pPr>
            <a:fld id="{7673F1DC-B302-4D4F-8750-AF8445B693A7}" type="slidenum">
              <a:rPr lang="en-US" altLang="ja-JP">
                <a:solidFill>
                  <a:prstClr val="black"/>
                </a:solidFill>
              </a:rPr>
              <a:pPr>
                <a:defRPr/>
              </a:pPr>
              <a:t>‹#›</a:t>
            </a:fld>
            <a:endParaRPr lang="en-US" altLang="ja-JP" dirty="0">
              <a:solidFill>
                <a:prstClr val="black"/>
              </a:solidFill>
            </a:endParaRPr>
          </a:p>
        </p:txBody>
      </p:sp>
      <p:sp>
        <p:nvSpPr>
          <p:cNvPr id="9" name="Rectangle 9"/>
          <p:cNvSpPr>
            <a:spLocks noGrp="1" noChangeArrowheads="1"/>
          </p:cNvSpPr>
          <p:nvPr>
            <p:ph type="ftr" sz="quarter" idx="12"/>
          </p:nvPr>
        </p:nvSpPr>
        <p:spPr>
          <a:ln/>
        </p:spPr>
        <p:txBody>
          <a:bodyPr/>
          <a:lstStyle>
            <a:lvl1pPr>
              <a:defRPr/>
            </a:lvl1pPr>
          </a:lstStyle>
          <a:p>
            <a:pPr>
              <a:defRPr/>
            </a:pPr>
            <a:r>
              <a:rPr lang="en-US" altLang="ja-JP" smtClean="0">
                <a:solidFill>
                  <a:prstClr val="black"/>
                </a:solidFill>
              </a:rPr>
              <a:t>ESS-J-PARC Workshop 2018</a:t>
            </a:r>
            <a:endParaRPr lang="en-US" altLang="ja-JP" dirty="0">
              <a:solidFill>
                <a:prstClr val="black"/>
              </a:solidFill>
            </a:endParaRPr>
          </a:p>
        </p:txBody>
      </p:sp>
    </p:spTree>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3200" b="1" i="0" baseline="0">
                <a:solidFill>
                  <a:srgbClr val="0000FF"/>
                </a:solidFill>
                <a:latin typeface="Verdana" pitchFamily="34" charset="0"/>
              </a:defRPr>
            </a:lvl1pPr>
          </a:lstStyle>
          <a:p>
            <a:r>
              <a:rPr lang="ja-JP" altLang="en-US" dirty="0" smtClean="0"/>
              <a:t>マスタ タイトルの書式設定</a:t>
            </a:r>
            <a:endParaRPr lang="ja-JP" altLang="en-US" dirty="0"/>
          </a:p>
        </p:txBody>
      </p:sp>
      <p:sp>
        <p:nvSpPr>
          <p:cNvPr id="3" name="Rectangle 6"/>
          <p:cNvSpPr>
            <a:spLocks noGrp="1" noChangeArrowheads="1"/>
          </p:cNvSpPr>
          <p:nvPr>
            <p:ph type="dt" sz="half" idx="10"/>
          </p:nvPr>
        </p:nvSpPr>
        <p:spPr>
          <a:ln/>
        </p:spPr>
        <p:txBody>
          <a:bodyPr/>
          <a:lstStyle>
            <a:lvl1pPr>
              <a:defRPr/>
            </a:lvl1pPr>
          </a:lstStyle>
          <a:p>
            <a:pPr>
              <a:defRPr/>
            </a:pPr>
            <a:fld id="{9D87777D-9CDC-1645-8887-FCB07A5AE7F4}" type="datetime1">
              <a:rPr lang="ja-JP" altLang="en-US" smtClean="0">
                <a:solidFill>
                  <a:prstClr val="black"/>
                </a:solidFill>
              </a:rPr>
              <a:t>2018/1/18</a:t>
            </a:fld>
            <a:endParaRPr lang="en-US" altLang="ja-JP" dirty="0">
              <a:solidFill>
                <a:prstClr val="black"/>
              </a:solidFill>
            </a:endParaRPr>
          </a:p>
        </p:txBody>
      </p:sp>
      <p:sp>
        <p:nvSpPr>
          <p:cNvPr id="4" name="Rectangle 8"/>
          <p:cNvSpPr>
            <a:spLocks noGrp="1" noChangeArrowheads="1"/>
          </p:cNvSpPr>
          <p:nvPr>
            <p:ph type="sldNum" sz="quarter" idx="11"/>
          </p:nvPr>
        </p:nvSpPr>
        <p:spPr>
          <a:ln/>
        </p:spPr>
        <p:txBody>
          <a:bodyPr/>
          <a:lstStyle>
            <a:lvl1pPr>
              <a:defRPr/>
            </a:lvl1pPr>
          </a:lstStyle>
          <a:p>
            <a:pPr>
              <a:defRPr/>
            </a:pPr>
            <a:fld id="{9BBF24D3-ED5C-49B0-89DB-F0D4CCF9BBD7}" type="slidenum">
              <a:rPr lang="en-US" altLang="ja-JP">
                <a:solidFill>
                  <a:prstClr val="black"/>
                </a:solidFill>
              </a:rPr>
              <a:pPr>
                <a:defRPr/>
              </a:pPr>
              <a:t>‹#›</a:t>
            </a:fld>
            <a:endParaRPr lang="en-US" altLang="ja-JP" dirty="0">
              <a:solidFill>
                <a:prstClr val="black"/>
              </a:solidFill>
            </a:endParaRPr>
          </a:p>
        </p:txBody>
      </p:sp>
      <p:sp>
        <p:nvSpPr>
          <p:cNvPr id="5" name="Rectangle 9"/>
          <p:cNvSpPr>
            <a:spLocks noGrp="1" noChangeArrowheads="1"/>
          </p:cNvSpPr>
          <p:nvPr>
            <p:ph type="ftr" sz="quarter" idx="12"/>
          </p:nvPr>
        </p:nvSpPr>
        <p:spPr>
          <a:ln/>
        </p:spPr>
        <p:txBody>
          <a:bodyPr/>
          <a:lstStyle>
            <a:lvl1pPr>
              <a:defRPr/>
            </a:lvl1pPr>
          </a:lstStyle>
          <a:p>
            <a:pPr>
              <a:defRPr/>
            </a:pPr>
            <a:r>
              <a:rPr lang="en-US" altLang="ja-JP" smtClean="0">
                <a:solidFill>
                  <a:prstClr val="black"/>
                </a:solidFill>
              </a:rPr>
              <a:t>ESS-J-PARC Workshop 2018</a:t>
            </a:r>
            <a:endParaRPr lang="en-US" altLang="ja-JP" dirty="0">
              <a:solidFill>
                <a:prstClr val="black"/>
              </a:solidFill>
            </a:endParaRP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4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404" indent="0" algn="ctr">
              <a:buNone/>
              <a:defRPr>
                <a:solidFill>
                  <a:schemeClr val="tx1">
                    <a:tint val="75000"/>
                  </a:schemeClr>
                </a:solidFill>
              </a:defRPr>
            </a:lvl2pPr>
            <a:lvl3pPr marL="912824" indent="0" algn="ctr">
              <a:buNone/>
              <a:defRPr>
                <a:solidFill>
                  <a:schemeClr val="tx1">
                    <a:tint val="75000"/>
                  </a:schemeClr>
                </a:solidFill>
              </a:defRPr>
            </a:lvl3pPr>
            <a:lvl4pPr marL="1369242" indent="0" algn="ctr">
              <a:buNone/>
              <a:defRPr>
                <a:solidFill>
                  <a:schemeClr val="tx1">
                    <a:tint val="75000"/>
                  </a:schemeClr>
                </a:solidFill>
              </a:defRPr>
            </a:lvl4pPr>
            <a:lvl5pPr marL="1825652" indent="0" algn="ctr">
              <a:buNone/>
              <a:defRPr>
                <a:solidFill>
                  <a:schemeClr val="tx1">
                    <a:tint val="75000"/>
                  </a:schemeClr>
                </a:solidFill>
              </a:defRPr>
            </a:lvl5pPr>
            <a:lvl6pPr marL="2282063" indent="0" algn="ctr">
              <a:buNone/>
              <a:defRPr>
                <a:solidFill>
                  <a:schemeClr val="tx1">
                    <a:tint val="75000"/>
                  </a:schemeClr>
                </a:solidFill>
              </a:defRPr>
            </a:lvl6pPr>
            <a:lvl7pPr marL="2738480" indent="0" algn="ctr">
              <a:buNone/>
              <a:defRPr>
                <a:solidFill>
                  <a:schemeClr val="tx1">
                    <a:tint val="75000"/>
                  </a:schemeClr>
                </a:solidFill>
              </a:defRPr>
            </a:lvl7pPr>
            <a:lvl8pPr marL="3194885" indent="0" algn="ctr">
              <a:buNone/>
              <a:defRPr>
                <a:solidFill>
                  <a:schemeClr val="tx1">
                    <a:tint val="75000"/>
                  </a:schemeClr>
                </a:solidFill>
              </a:defRPr>
            </a:lvl8pPr>
            <a:lvl9pPr marL="3651305"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B98C9F7A-BE38-CB40-8D1D-659A1E9E9EA5}"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2873246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fld id="{7CE04126-DF4A-7C42-AC4F-8EA322557F07}" type="datetime1">
              <a:rPr lang="ja-JP" altLang="en-US" smtClean="0">
                <a:solidFill>
                  <a:prstClr val="black"/>
                </a:solidFill>
              </a:rPr>
              <a:t>2018/1/18</a:t>
            </a:fld>
            <a:endParaRPr lang="en-US" altLang="ja-JP" dirty="0">
              <a:solidFill>
                <a:prstClr val="black"/>
              </a:solidFill>
            </a:endParaRPr>
          </a:p>
        </p:txBody>
      </p:sp>
      <p:sp>
        <p:nvSpPr>
          <p:cNvPr id="3" name="Rectangle 8"/>
          <p:cNvSpPr>
            <a:spLocks noGrp="1" noChangeArrowheads="1"/>
          </p:cNvSpPr>
          <p:nvPr>
            <p:ph type="sldNum" sz="quarter" idx="11"/>
          </p:nvPr>
        </p:nvSpPr>
        <p:spPr>
          <a:ln/>
        </p:spPr>
        <p:txBody>
          <a:bodyPr/>
          <a:lstStyle>
            <a:lvl1pPr>
              <a:defRPr/>
            </a:lvl1pPr>
          </a:lstStyle>
          <a:p>
            <a:pPr>
              <a:defRPr/>
            </a:pPr>
            <a:fld id="{A958E6C4-76FF-46E5-9F0B-2BE8F5052B8C}" type="slidenum">
              <a:rPr lang="en-US" altLang="ja-JP">
                <a:solidFill>
                  <a:prstClr val="black"/>
                </a:solidFill>
              </a:rPr>
              <a:pPr>
                <a:defRPr/>
              </a:pPr>
              <a:t>‹#›</a:t>
            </a:fld>
            <a:endParaRPr lang="en-US" altLang="ja-JP" dirty="0">
              <a:solidFill>
                <a:prstClr val="black"/>
              </a:solidFill>
            </a:endParaRPr>
          </a:p>
        </p:txBody>
      </p:sp>
      <p:sp>
        <p:nvSpPr>
          <p:cNvPr id="4" name="Rectangle 9"/>
          <p:cNvSpPr>
            <a:spLocks noGrp="1" noChangeArrowheads="1"/>
          </p:cNvSpPr>
          <p:nvPr>
            <p:ph type="ftr" sz="quarter" idx="12"/>
          </p:nvPr>
        </p:nvSpPr>
        <p:spPr>
          <a:ln/>
        </p:spPr>
        <p:txBody>
          <a:bodyPr/>
          <a:lstStyle>
            <a:lvl1pPr>
              <a:defRPr/>
            </a:lvl1pPr>
          </a:lstStyle>
          <a:p>
            <a:pPr>
              <a:defRPr/>
            </a:pPr>
            <a:r>
              <a:rPr lang="en-US" altLang="ja-JP" smtClean="0">
                <a:solidFill>
                  <a:prstClr val="black"/>
                </a:solidFill>
              </a:rPr>
              <a:t>ESS-J-PARC Workshop 2018</a:t>
            </a:r>
            <a:endParaRPr lang="en-US" altLang="ja-JP" dirty="0">
              <a:solidFill>
                <a:prstClr val="black"/>
              </a:solidFill>
            </a:endParaRPr>
          </a:p>
        </p:txBody>
      </p:sp>
    </p:spTree>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7" y="273050"/>
            <a:ext cx="3008435"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538" y="273062"/>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7" y="1435103"/>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6"/>
          <p:cNvSpPr>
            <a:spLocks noGrp="1" noChangeArrowheads="1"/>
          </p:cNvSpPr>
          <p:nvPr>
            <p:ph type="dt" sz="half" idx="10"/>
          </p:nvPr>
        </p:nvSpPr>
        <p:spPr>
          <a:ln/>
        </p:spPr>
        <p:txBody>
          <a:bodyPr/>
          <a:lstStyle>
            <a:lvl1pPr>
              <a:defRPr/>
            </a:lvl1pPr>
          </a:lstStyle>
          <a:p>
            <a:pPr>
              <a:defRPr/>
            </a:pPr>
            <a:fld id="{04DE76EA-D586-E343-B2F1-B7B1BDF7EF5B}" type="datetime1">
              <a:rPr lang="ja-JP" altLang="en-US" smtClean="0">
                <a:solidFill>
                  <a:prstClr val="black"/>
                </a:solidFill>
              </a:rPr>
              <a:t>2018/1/18</a:t>
            </a:fld>
            <a:endParaRPr lang="en-US" altLang="ja-JP" dirty="0">
              <a:solidFill>
                <a:prstClr val="black"/>
              </a:solidFill>
            </a:endParaRPr>
          </a:p>
        </p:txBody>
      </p:sp>
      <p:sp>
        <p:nvSpPr>
          <p:cNvPr id="6" name="Rectangle 8"/>
          <p:cNvSpPr>
            <a:spLocks noGrp="1" noChangeArrowheads="1"/>
          </p:cNvSpPr>
          <p:nvPr>
            <p:ph type="sldNum" sz="quarter" idx="11"/>
          </p:nvPr>
        </p:nvSpPr>
        <p:spPr>
          <a:ln/>
        </p:spPr>
        <p:txBody>
          <a:bodyPr/>
          <a:lstStyle>
            <a:lvl1pPr>
              <a:defRPr/>
            </a:lvl1pPr>
          </a:lstStyle>
          <a:p>
            <a:pPr>
              <a:defRPr/>
            </a:pPr>
            <a:fld id="{790CEEAB-6114-42C2-ADD9-CCCADB9422EC}" type="slidenum">
              <a:rPr lang="en-US" altLang="ja-JP">
                <a:solidFill>
                  <a:prstClr val="black"/>
                </a:solidFill>
              </a:rPr>
              <a:pPr>
                <a:defRPr/>
              </a:pPr>
              <a:t>‹#›</a:t>
            </a:fld>
            <a:endParaRPr lang="en-US" altLang="ja-JP" dirty="0">
              <a:solidFill>
                <a:prstClr val="black"/>
              </a:solidFill>
            </a:endParaRPr>
          </a:p>
        </p:txBody>
      </p:sp>
      <p:sp>
        <p:nvSpPr>
          <p:cNvPr id="7" name="Rectangle 9"/>
          <p:cNvSpPr>
            <a:spLocks noGrp="1" noChangeArrowheads="1"/>
          </p:cNvSpPr>
          <p:nvPr>
            <p:ph type="ftr" sz="quarter" idx="12"/>
          </p:nvPr>
        </p:nvSpPr>
        <p:spPr>
          <a:ln/>
        </p:spPr>
        <p:txBody>
          <a:bodyPr/>
          <a:lstStyle>
            <a:lvl1pPr>
              <a:defRPr/>
            </a:lvl1pPr>
          </a:lstStyle>
          <a:p>
            <a:pPr>
              <a:defRPr/>
            </a:pPr>
            <a:r>
              <a:rPr lang="en-US" altLang="ja-JP" smtClean="0">
                <a:solidFill>
                  <a:prstClr val="black"/>
                </a:solidFill>
              </a:rPr>
              <a:t>ESS-J-PARC Workshop 2018</a:t>
            </a:r>
            <a:endParaRPr lang="en-US" altLang="ja-JP" dirty="0">
              <a:solidFill>
                <a:prstClr val="black"/>
              </a:solidFill>
            </a:endParaRPr>
          </a:p>
        </p:txBody>
      </p:sp>
    </p:spTree>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66"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smtClean="0"/>
          </a:p>
        </p:txBody>
      </p:sp>
      <p:sp>
        <p:nvSpPr>
          <p:cNvPr id="4" name="テキスト プレースホルダ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6"/>
          <p:cNvSpPr>
            <a:spLocks noGrp="1" noChangeArrowheads="1"/>
          </p:cNvSpPr>
          <p:nvPr>
            <p:ph type="dt" sz="half" idx="10"/>
          </p:nvPr>
        </p:nvSpPr>
        <p:spPr>
          <a:ln/>
        </p:spPr>
        <p:txBody>
          <a:bodyPr/>
          <a:lstStyle>
            <a:lvl1pPr>
              <a:defRPr/>
            </a:lvl1pPr>
          </a:lstStyle>
          <a:p>
            <a:pPr>
              <a:defRPr/>
            </a:pPr>
            <a:fld id="{586615DC-3F2C-034B-BD10-785F4DCA2E6A}" type="datetime1">
              <a:rPr lang="ja-JP" altLang="en-US" smtClean="0">
                <a:solidFill>
                  <a:prstClr val="black"/>
                </a:solidFill>
              </a:rPr>
              <a:t>2018/1/18</a:t>
            </a:fld>
            <a:endParaRPr lang="en-US" altLang="ja-JP" dirty="0">
              <a:solidFill>
                <a:prstClr val="black"/>
              </a:solidFill>
            </a:endParaRPr>
          </a:p>
        </p:txBody>
      </p:sp>
      <p:sp>
        <p:nvSpPr>
          <p:cNvPr id="6" name="Rectangle 8"/>
          <p:cNvSpPr>
            <a:spLocks noGrp="1" noChangeArrowheads="1"/>
          </p:cNvSpPr>
          <p:nvPr>
            <p:ph type="sldNum" sz="quarter" idx="11"/>
          </p:nvPr>
        </p:nvSpPr>
        <p:spPr>
          <a:ln/>
        </p:spPr>
        <p:txBody>
          <a:bodyPr/>
          <a:lstStyle>
            <a:lvl1pPr>
              <a:defRPr/>
            </a:lvl1pPr>
          </a:lstStyle>
          <a:p>
            <a:pPr>
              <a:defRPr/>
            </a:pPr>
            <a:fld id="{61529A7A-6E1D-47CF-99F7-2D3C84734788}" type="slidenum">
              <a:rPr lang="en-US" altLang="ja-JP">
                <a:solidFill>
                  <a:prstClr val="black"/>
                </a:solidFill>
              </a:rPr>
              <a:pPr>
                <a:defRPr/>
              </a:pPr>
              <a:t>‹#›</a:t>
            </a:fld>
            <a:endParaRPr lang="en-US" altLang="ja-JP" dirty="0">
              <a:solidFill>
                <a:prstClr val="black"/>
              </a:solidFill>
            </a:endParaRPr>
          </a:p>
        </p:txBody>
      </p:sp>
      <p:sp>
        <p:nvSpPr>
          <p:cNvPr id="7" name="Rectangle 9"/>
          <p:cNvSpPr>
            <a:spLocks noGrp="1" noChangeArrowheads="1"/>
          </p:cNvSpPr>
          <p:nvPr>
            <p:ph type="ftr" sz="quarter" idx="12"/>
          </p:nvPr>
        </p:nvSpPr>
        <p:spPr>
          <a:ln/>
        </p:spPr>
        <p:txBody>
          <a:bodyPr/>
          <a:lstStyle>
            <a:lvl1pPr>
              <a:defRPr/>
            </a:lvl1pPr>
          </a:lstStyle>
          <a:p>
            <a:pPr>
              <a:defRPr/>
            </a:pPr>
            <a:r>
              <a:rPr lang="en-US" altLang="ja-JP" smtClean="0">
                <a:solidFill>
                  <a:prstClr val="black"/>
                </a:solidFill>
              </a:rPr>
              <a:t>ESS-J-PARC Workshop 2018</a:t>
            </a:r>
            <a:endParaRPr lang="en-US" altLang="ja-JP" dirty="0">
              <a:solidFill>
                <a:prstClr val="black"/>
              </a:solidFill>
            </a:endParaRPr>
          </a:p>
        </p:txBody>
      </p:sp>
    </p:spTree>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dt" sz="half" idx="10"/>
          </p:nvPr>
        </p:nvSpPr>
        <p:spPr>
          <a:ln/>
        </p:spPr>
        <p:txBody>
          <a:bodyPr/>
          <a:lstStyle>
            <a:lvl1pPr>
              <a:defRPr/>
            </a:lvl1pPr>
          </a:lstStyle>
          <a:p>
            <a:pPr>
              <a:defRPr/>
            </a:pPr>
            <a:fld id="{29257058-9150-F44C-BF7B-6D2FD55AE482}" type="datetime1">
              <a:rPr lang="ja-JP" altLang="en-US" smtClean="0">
                <a:solidFill>
                  <a:prstClr val="black"/>
                </a:solidFill>
              </a:rPr>
              <a:t>2018/1/18</a:t>
            </a:fld>
            <a:endParaRPr lang="en-US" altLang="ja-JP" dirty="0">
              <a:solidFill>
                <a:prstClr val="black"/>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90126092-3FEF-4106-98DE-BF7E949B19E6}" type="slidenum">
              <a:rPr lang="en-US" altLang="ja-JP">
                <a:solidFill>
                  <a:prstClr val="black"/>
                </a:solidFill>
              </a:rPr>
              <a:pPr>
                <a:defRPr/>
              </a:pPr>
              <a:t>‹#›</a:t>
            </a:fld>
            <a:endParaRPr lang="en-US" altLang="ja-JP" dirty="0">
              <a:solidFill>
                <a:prstClr val="black"/>
              </a:solidFill>
            </a:endParaRPr>
          </a:p>
        </p:txBody>
      </p:sp>
      <p:sp>
        <p:nvSpPr>
          <p:cNvPr id="6" name="Rectangle 9"/>
          <p:cNvSpPr>
            <a:spLocks noGrp="1" noChangeArrowheads="1"/>
          </p:cNvSpPr>
          <p:nvPr>
            <p:ph type="ftr" sz="quarter" idx="12"/>
          </p:nvPr>
        </p:nvSpPr>
        <p:spPr>
          <a:ln/>
        </p:spPr>
        <p:txBody>
          <a:bodyPr/>
          <a:lstStyle>
            <a:lvl1pPr>
              <a:defRPr/>
            </a:lvl1pPr>
          </a:lstStyle>
          <a:p>
            <a:pPr>
              <a:defRPr/>
            </a:pPr>
            <a:r>
              <a:rPr lang="en-US" altLang="ja-JP" smtClean="0">
                <a:solidFill>
                  <a:prstClr val="black"/>
                </a:solidFill>
              </a:rPr>
              <a:t>ESS-J-PARC Workshop 2018</a:t>
            </a:r>
            <a:endParaRPr lang="en-US" altLang="ja-JP" dirty="0">
              <a:solidFill>
                <a:prstClr val="black"/>
              </a:solidFill>
            </a:endParaRPr>
          </a:p>
        </p:txBody>
      </p:sp>
    </p:spTree>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01205" y="119073"/>
            <a:ext cx="2152650" cy="6232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238873" y="119073"/>
            <a:ext cx="6321669" cy="6232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dt" sz="half" idx="10"/>
          </p:nvPr>
        </p:nvSpPr>
        <p:spPr>
          <a:ln/>
        </p:spPr>
        <p:txBody>
          <a:bodyPr/>
          <a:lstStyle>
            <a:lvl1pPr>
              <a:defRPr/>
            </a:lvl1pPr>
          </a:lstStyle>
          <a:p>
            <a:pPr>
              <a:defRPr/>
            </a:pPr>
            <a:fld id="{B91E89D6-60C0-284A-A8AA-984EDE8E5765}" type="datetime1">
              <a:rPr lang="ja-JP" altLang="en-US" smtClean="0">
                <a:solidFill>
                  <a:prstClr val="black"/>
                </a:solidFill>
              </a:rPr>
              <a:t>2018/1/18</a:t>
            </a:fld>
            <a:endParaRPr lang="en-US" altLang="ja-JP" dirty="0">
              <a:solidFill>
                <a:prstClr val="black"/>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A0506A60-0A92-4073-BCBA-76DDD3B7C832}" type="slidenum">
              <a:rPr lang="en-US" altLang="ja-JP">
                <a:solidFill>
                  <a:prstClr val="black"/>
                </a:solidFill>
              </a:rPr>
              <a:pPr>
                <a:defRPr/>
              </a:pPr>
              <a:t>‹#›</a:t>
            </a:fld>
            <a:endParaRPr lang="en-US" altLang="ja-JP" dirty="0">
              <a:solidFill>
                <a:prstClr val="black"/>
              </a:solidFill>
            </a:endParaRPr>
          </a:p>
        </p:txBody>
      </p:sp>
      <p:sp>
        <p:nvSpPr>
          <p:cNvPr id="6" name="Rectangle 9"/>
          <p:cNvSpPr>
            <a:spLocks noGrp="1" noChangeArrowheads="1"/>
          </p:cNvSpPr>
          <p:nvPr>
            <p:ph type="ftr" sz="quarter" idx="12"/>
          </p:nvPr>
        </p:nvSpPr>
        <p:spPr>
          <a:ln/>
        </p:spPr>
        <p:txBody>
          <a:bodyPr/>
          <a:lstStyle>
            <a:lvl1pPr>
              <a:defRPr/>
            </a:lvl1pPr>
          </a:lstStyle>
          <a:p>
            <a:pPr>
              <a:defRPr/>
            </a:pPr>
            <a:r>
              <a:rPr lang="en-US" altLang="ja-JP" smtClean="0">
                <a:solidFill>
                  <a:prstClr val="black"/>
                </a:solidFill>
              </a:rPr>
              <a:t>ESS-J-PARC Workshop 2018</a:t>
            </a:r>
            <a:endParaRPr lang="en-US" altLang="ja-JP" dirty="0">
              <a:solidFill>
                <a:prstClr val="black"/>
              </a:solidFill>
            </a:endParaRPr>
          </a:p>
        </p:txBody>
      </p:sp>
    </p:spTree>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Over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16169" y="119073"/>
            <a:ext cx="8001000" cy="4587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238858" y="1028700"/>
            <a:ext cx="8614996" cy="258445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238858" y="3765550"/>
            <a:ext cx="8614996" cy="258603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6"/>
          <p:cNvSpPr>
            <a:spLocks noGrp="1" noChangeArrowheads="1"/>
          </p:cNvSpPr>
          <p:nvPr>
            <p:ph type="dt" sz="half" idx="10"/>
          </p:nvPr>
        </p:nvSpPr>
        <p:spPr>
          <a:ln/>
        </p:spPr>
        <p:txBody>
          <a:bodyPr/>
          <a:lstStyle>
            <a:lvl1pPr>
              <a:defRPr/>
            </a:lvl1pPr>
          </a:lstStyle>
          <a:p>
            <a:pPr>
              <a:defRPr/>
            </a:pPr>
            <a:fld id="{D6D6F922-926D-A84C-A81F-AAC247197684}" type="datetime1">
              <a:rPr lang="ja-JP" altLang="en-US" smtClean="0">
                <a:solidFill>
                  <a:prstClr val="black"/>
                </a:solidFill>
              </a:rPr>
              <a:t>2018/1/18</a:t>
            </a:fld>
            <a:endParaRPr lang="en-US" altLang="ja-JP" dirty="0">
              <a:solidFill>
                <a:prstClr val="black"/>
              </a:solidFill>
            </a:endParaRPr>
          </a:p>
        </p:txBody>
      </p:sp>
      <p:sp>
        <p:nvSpPr>
          <p:cNvPr id="6" name="Rectangle 8"/>
          <p:cNvSpPr>
            <a:spLocks noGrp="1" noChangeArrowheads="1"/>
          </p:cNvSpPr>
          <p:nvPr>
            <p:ph type="sldNum" sz="quarter" idx="11"/>
          </p:nvPr>
        </p:nvSpPr>
        <p:spPr>
          <a:ln/>
        </p:spPr>
        <p:txBody>
          <a:bodyPr/>
          <a:lstStyle>
            <a:lvl1pPr>
              <a:defRPr/>
            </a:lvl1pPr>
          </a:lstStyle>
          <a:p>
            <a:pPr>
              <a:defRPr/>
            </a:pPr>
            <a:fld id="{A08F1097-5D87-4E5F-A9C7-B0235AB215E0}" type="slidenum">
              <a:rPr lang="en-US" altLang="ja-JP">
                <a:solidFill>
                  <a:prstClr val="black"/>
                </a:solidFill>
              </a:rPr>
              <a:pPr>
                <a:defRPr/>
              </a:pPr>
              <a:t>‹#›</a:t>
            </a:fld>
            <a:endParaRPr lang="en-US" altLang="ja-JP" dirty="0">
              <a:solidFill>
                <a:prstClr val="black"/>
              </a:solidFill>
            </a:endParaRPr>
          </a:p>
        </p:txBody>
      </p:sp>
      <p:sp>
        <p:nvSpPr>
          <p:cNvPr id="7" name="Rectangle 9"/>
          <p:cNvSpPr>
            <a:spLocks noGrp="1" noChangeArrowheads="1"/>
          </p:cNvSpPr>
          <p:nvPr>
            <p:ph type="ftr" sz="quarter" idx="12"/>
          </p:nvPr>
        </p:nvSpPr>
        <p:spPr>
          <a:ln/>
        </p:spPr>
        <p:txBody>
          <a:bodyPr/>
          <a:lstStyle>
            <a:lvl1pPr>
              <a:defRPr/>
            </a:lvl1pPr>
          </a:lstStyle>
          <a:p>
            <a:pPr>
              <a:defRPr/>
            </a:pPr>
            <a:r>
              <a:rPr lang="en-US" altLang="ja-JP" smtClean="0">
                <a:solidFill>
                  <a:prstClr val="black"/>
                </a:solidFill>
              </a:rPr>
              <a:t>ESS-J-PARC Workshop 2018</a:t>
            </a:r>
            <a:endParaRPr lang="en-US" altLang="ja-JP" dirty="0">
              <a:solidFill>
                <a:prstClr val="black"/>
              </a:solidFill>
            </a:endParaRPr>
          </a:p>
        </p:txBody>
      </p:sp>
    </p:spTree>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16169" y="119073"/>
            <a:ext cx="8001000" cy="458787"/>
          </a:xfrm>
        </p:spPr>
        <p:txBody>
          <a:bodyPr/>
          <a:lstStyle>
            <a:lvl1pPr>
              <a:defRPr baseline="0">
                <a:solidFill>
                  <a:srgbClr val="0000FF"/>
                </a:solidFill>
              </a:defRPr>
            </a:lvl1pPr>
          </a:lstStyle>
          <a:p>
            <a:r>
              <a:rPr lang="ja-JP" altLang="en-US" dirty="0" smtClean="0"/>
              <a:t>マスタ タイトルの書式設定</a:t>
            </a:r>
            <a:endParaRPr lang="ja-JP" altLang="en-US" dirty="0"/>
          </a:p>
        </p:txBody>
      </p:sp>
      <p:sp>
        <p:nvSpPr>
          <p:cNvPr id="3" name="表プレースホルダ 2"/>
          <p:cNvSpPr>
            <a:spLocks noGrp="1"/>
          </p:cNvSpPr>
          <p:nvPr>
            <p:ph type="tbl" idx="1"/>
          </p:nvPr>
        </p:nvSpPr>
        <p:spPr>
          <a:xfrm>
            <a:off x="238858" y="1028700"/>
            <a:ext cx="8614996" cy="5322888"/>
          </a:xfrm>
        </p:spPr>
        <p:txBody>
          <a:bodyPr/>
          <a:lstStyle/>
          <a:p>
            <a:pPr lvl="0"/>
            <a:endParaRPr lang="ja-JP" altLang="en-US" noProof="0" dirty="0" smtClean="0"/>
          </a:p>
        </p:txBody>
      </p:sp>
      <p:sp>
        <p:nvSpPr>
          <p:cNvPr id="4" name="Rectangle 6"/>
          <p:cNvSpPr>
            <a:spLocks noGrp="1" noChangeArrowheads="1"/>
          </p:cNvSpPr>
          <p:nvPr>
            <p:ph type="dt" sz="half" idx="10"/>
          </p:nvPr>
        </p:nvSpPr>
        <p:spPr>
          <a:ln/>
        </p:spPr>
        <p:txBody>
          <a:bodyPr/>
          <a:lstStyle>
            <a:lvl1pPr>
              <a:defRPr/>
            </a:lvl1pPr>
          </a:lstStyle>
          <a:p>
            <a:pPr>
              <a:defRPr/>
            </a:pPr>
            <a:fld id="{784DE431-C09D-0C41-9432-474DC2E244FA}" type="datetime1">
              <a:rPr lang="ja-JP" altLang="en-US" smtClean="0">
                <a:solidFill>
                  <a:prstClr val="black"/>
                </a:solidFill>
              </a:rPr>
              <a:t>2018/1/18</a:t>
            </a:fld>
            <a:endParaRPr lang="en-US" altLang="ja-JP" dirty="0">
              <a:solidFill>
                <a:prstClr val="black"/>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A61FE812-B1EF-4C2F-A5C3-152BA0FF094F}" type="slidenum">
              <a:rPr lang="en-US" altLang="ja-JP">
                <a:solidFill>
                  <a:prstClr val="black"/>
                </a:solidFill>
              </a:rPr>
              <a:pPr>
                <a:defRPr/>
              </a:pPr>
              <a:t>‹#›</a:t>
            </a:fld>
            <a:endParaRPr lang="en-US" altLang="ja-JP" dirty="0">
              <a:solidFill>
                <a:prstClr val="black"/>
              </a:solidFill>
            </a:endParaRPr>
          </a:p>
        </p:txBody>
      </p:sp>
      <p:sp>
        <p:nvSpPr>
          <p:cNvPr id="6" name="Rectangle 9"/>
          <p:cNvSpPr>
            <a:spLocks noGrp="1" noChangeArrowheads="1"/>
          </p:cNvSpPr>
          <p:nvPr>
            <p:ph type="ftr" sz="quarter" idx="12"/>
          </p:nvPr>
        </p:nvSpPr>
        <p:spPr>
          <a:ln/>
        </p:spPr>
        <p:txBody>
          <a:bodyPr/>
          <a:lstStyle>
            <a:lvl1pPr>
              <a:defRPr/>
            </a:lvl1pPr>
          </a:lstStyle>
          <a:p>
            <a:pPr>
              <a:defRPr/>
            </a:pPr>
            <a:r>
              <a:rPr lang="en-US" altLang="ja-JP" smtClean="0">
                <a:solidFill>
                  <a:prstClr val="black"/>
                </a:solidFill>
              </a:rPr>
              <a:t>ESS-J-PARC Workshop 2018</a:t>
            </a:r>
            <a:endParaRPr lang="en-US" altLang="ja-JP" dirty="0">
              <a:solidFill>
                <a:prstClr val="black"/>
              </a:solidFill>
            </a:endParaRPr>
          </a:p>
        </p:txBody>
      </p:sp>
    </p:spTree>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16169" y="119073"/>
            <a:ext cx="8001000" cy="458787"/>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238858" y="1028700"/>
            <a:ext cx="4236426" cy="53228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15962" y="1028700"/>
            <a:ext cx="4237892" cy="258445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15962" y="3765550"/>
            <a:ext cx="4237892" cy="258603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6"/>
          <p:cNvSpPr>
            <a:spLocks noGrp="1" noChangeArrowheads="1"/>
          </p:cNvSpPr>
          <p:nvPr>
            <p:ph type="dt" sz="half" idx="10"/>
          </p:nvPr>
        </p:nvSpPr>
        <p:spPr>
          <a:ln/>
        </p:spPr>
        <p:txBody>
          <a:bodyPr/>
          <a:lstStyle>
            <a:lvl1pPr>
              <a:defRPr/>
            </a:lvl1pPr>
          </a:lstStyle>
          <a:p>
            <a:pPr>
              <a:defRPr/>
            </a:pPr>
            <a:fld id="{74785CAD-FB28-0C4B-8EDE-2B1247C22E65}" type="datetime1">
              <a:rPr lang="ja-JP" altLang="en-US" smtClean="0">
                <a:solidFill>
                  <a:prstClr val="black"/>
                </a:solidFill>
              </a:rPr>
              <a:t>2018/1/18</a:t>
            </a:fld>
            <a:endParaRPr lang="en-US" altLang="ja-JP" dirty="0">
              <a:solidFill>
                <a:prstClr val="black"/>
              </a:solidFill>
            </a:endParaRPr>
          </a:p>
        </p:txBody>
      </p:sp>
      <p:sp>
        <p:nvSpPr>
          <p:cNvPr id="7" name="Rectangle 8"/>
          <p:cNvSpPr>
            <a:spLocks noGrp="1" noChangeArrowheads="1"/>
          </p:cNvSpPr>
          <p:nvPr>
            <p:ph type="sldNum" sz="quarter" idx="11"/>
          </p:nvPr>
        </p:nvSpPr>
        <p:spPr>
          <a:ln/>
        </p:spPr>
        <p:txBody>
          <a:bodyPr/>
          <a:lstStyle>
            <a:lvl1pPr>
              <a:defRPr/>
            </a:lvl1pPr>
          </a:lstStyle>
          <a:p>
            <a:pPr>
              <a:defRPr/>
            </a:pPr>
            <a:fld id="{A5CCB2A1-6CD1-46C6-B7C4-ACB1EA062C7B}" type="slidenum">
              <a:rPr lang="en-US" altLang="ja-JP">
                <a:solidFill>
                  <a:prstClr val="black"/>
                </a:solidFill>
              </a:rPr>
              <a:pPr>
                <a:defRPr/>
              </a:pPr>
              <a:t>‹#›</a:t>
            </a:fld>
            <a:endParaRPr lang="en-US" altLang="ja-JP" dirty="0">
              <a:solidFill>
                <a:prstClr val="black"/>
              </a:solidFill>
            </a:endParaRPr>
          </a:p>
        </p:txBody>
      </p:sp>
      <p:sp>
        <p:nvSpPr>
          <p:cNvPr id="8" name="Rectangle 9"/>
          <p:cNvSpPr>
            <a:spLocks noGrp="1" noChangeArrowheads="1"/>
          </p:cNvSpPr>
          <p:nvPr>
            <p:ph type="ftr" sz="quarter" idx="12"/>
          </p:nvPr>
        </p:nvSpPr>
        <p:spPr>
          <a:ln/>
        </p:spPr>
        <p:txBody>
          <a:bodyPr/>
          <a:lstStyle>
            <a:lvl1pPr>
              <a:defRPr/>
            </a:lvl1pPr>
          </a:lstStyle>
          <a:p>
            <a:pPr>
              <a:defRPr/>
            </a:pPr>
            <a:r>
              <a:rPr lang="en-US" altLang="ja-JP" smtClean="0">
                <a:solidFill>
                  <a:prstClr val="black"/>
                </a:solidFill>
              </a:rPr>
              <a:t>ESS-J-PARC Workshop 2018</a:t>
            </a:r>
            <a:endParaRPr lang="en-US" altLang="ja-JP" dirty="0">
              <a:solidFill>
                <a:prstClr val="black"/>
              </a:solidFill>
            </a:endParaRPr>
          </a:p>
        </p:txBody>
      </p:sp>
    </p:spTree>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91"/>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F9E28C71-AC58-D740-B4AD-92BE05535888}"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rPr>
              <a:t>ESS-J-PARC Workshop 2018</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B6C55B2-2314-47C1-9678-0F9D30669BA8}" type="slidenum">
              <a:rPr lang="ja-JP" altLang="en-US" smtClean="0">
                <a:solidFill>
                  <a:prstClr val="black"/>
                </a:solidFill>
              </a:rPr>
              <a:pPr/>
              <a:t>‹#›</a:t>
            </a:fld>
            <a:endParaRPr lang="ja-JP" altLang="en-US">
              <a:solidFill>
                <a:prstClr val="black"/>
              </a:solidFill>
            </a:endParaRPr>
          </a:p>
        </p:txBody>
      </p:sp>
    </p:spTree>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72830FD-D8F0-6242-BF1C-6C6B4268F094}"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rPr>
              <a:t>ESS-J-PARC Workshop 2018</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B6C55B2-2314-47C1-9678-0F9D30669BA8}" type="slidenum">
              <a:rPr lang="ja-JP" altLang="en-US" smtClean="0">
                <a:solidFill>
                  <a:prstClr val="black"/>
                </a:solidFill>
              </a:rPr>
              <a:pPr/>
              <a:t>‹#›</a:t>
            </a:fld>
            <a:endParaRPr lang="ja-JP" altLang="en-US">
              <a:solidFill>
                <a:prstClr val="black"/>
              </a:solidFill>
            </a:endParaRP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55456C5-E648-AF45-A3D1-B6D2A25727A2}"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62258355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66"/>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1CB16E6B-6A47-F049-B764-7F3F2F94E7A5}"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rPr>
              <a:t>ESS-J-PARC Workshop 2018</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B6C55B2-2314-47C1-9678-0F9D30669BA8}" type="slidenum">
              <a:rPr lang="ja-JP" altLang="en-US" smtClean="0">
                <a:solidFill>
                  <a:prstClr val="black"/>
                </a:solidFill>
              </a:rPr>
              <a:pPr/>
              <a:t>‹#›</a:t>
            </a:fld>
            <a:endParaRPr lang="ja-JP" altLang="en-US">
              <a:solidFill>
                <a:prstClr val="black"/>
              </a:solidFill>
            </a:endParaRPr>
          </a:p>
        </p:txBody>
      </p:sp>
    </p:spTree>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95300" y="1600206"/>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29200" y="1600206"/>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50D385E2-BB00-B049-8D23-8B42B09EEBD9}"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r>
              <a:rPr lang="en-US" altLang="ja-JP" smtClean="0">
                <a:solidFill>
                  <a:prstClr val="black">
                    <a:tint val="75000"/>
                  </a:prstClr>
                </a:solidFill>
              </a:rPr>
              <a:t>ESS-J-PARC Workshop 2018</a:t>
            </a: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B6C55B2-2314-47C1-9678-0F9D30669BA8}" type="slidenum">
              <a:rPr lang="ja-JP" altLang="en-US" smtClean="0">
                <a:solidFill>
                  <a:prstClr val="black"/>
                </a:solidFill>
              </a:rPr>
              <a:pPr/>
              <a:t>‹#›</a:t>
            </a:fld>
            <a:endParaRPr lang="ja-JP" altLang="en-US">
              <a:solidFill>
                <a:prstClr val="black"/>
              </a:solidFill>
            </a:endParaRPr>
          </a:p>
        </p:txBody>
      </p:sp>
    </p:spTree>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E6D8BA51-518B-5A47-8063-4686F7898824}"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r>
              <a:rPr lang="en-US" altLang="ja-JP" smtClean="0">
                <a:solidFill>
                  <a:prstClr val="black">
                    <a:tint val="75000"/>
                  </a:prstClr>
                </a:solidFill>
              </a:rPr>
              <a:t>ESS-J-PARC Workshop 2018</a:t>
            </a:r>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2B6C55B2-2314-47C1-9678-0F9D30669BA8}" type="slidenum">
              <a:rPr lang="ja-JP" altLang="en-US" smtClean="0">
                <a:solidFill>
                  <a:prstClr val="black"/>
                </a:solidFill>
              </a:rPr>
              <a:pPr/>
              <a:t>‹#›</a:t>
            </a:fld>
            <a:endParaRPr lang="ja-JP" altLang="en-US">
              <a:solidFill>
                <a:prstClr val="black"/>
              </a:solidFill>
            </a:endParaRPr>
          </a:p>
        </p:txBody>
      </p:sp>
    </p:spTree>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205F689C-09A4-124D-AE08-875871A237B0}"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r>
              <a:rPr lang="en-US" altLang="ja-JP" smtClean="0">
                <a:solidFill>
                  <a:prstClr val="black">
                    <a:tint val="75000"/>
                  </a:prstClr>
                </a:solidFill>
              </a:rPr>
              <a:t>ESS-J-PARC Workshop 2018</a:t>
            </a:r>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2B6C55B2-2314-47C1-9678-0F9D30669BA8}" type="slidenum">
              <a:rPr lang="ja-JP" altLang="en-US" smtClean="0">
                <a:solidFill>
                  <a:prstClr val="black"/>
                </a:solidFill>
              </a:rPr>
              <a:pPr/>
              <a:t>‹#›</a:t>
            </a:fld>
            <a:endParaRPr lang="ja-JP" altLang="en-US">
              <a:solidFill>
                <a:prstClr val="black"/>
              </a:solidFill>
            </a:endParaRPr>
          </a:p>
        </p:txBody>
      </p:sp>
    </p:spTree>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C1E6F91-A297-C940-96C8-12DEDA1C1A04}"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r>
              <a:rPr lang="en-US" altLang="ja-JP" smtClean="0">
                <a:solidFill>
                  <a:prstClr val="black">
                    <a:tint val="75000"/>
                  </a:prstClr>
                </a:solidFill>
              </a:rPr>
              <a:t>ESS-J-PARC Workshop 2018</a:t>
            </a:r>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lvl1pPr>
              <a:defRPr>
                <a:solidFill>
                  <a:schemeClr val="tx1"/>
                </a:solidFill>
              </a:defRPr>
            </a:lvl1pPr>
          </a:lstStyle>
          <a:p>
            <a:fld id="{2B6C55B2-2314-47C1-9678-0F9D30669BA8}" type="slidenum">
              <a:rPr lang="ja-JP" altLang="en-US" smtClean="0">
                <a:solidFill>
                  <a:prstClr val="black"/>
                </a:solidFill>
              </a:rPr>
              <a:pPr/>
              <a:t>‹#›</a:t>
            </a:fld>
            <a:endParaRPr lang="ja-JP" altLang="en-US" dirty="0">
              <a:solidFill>
                <a:prstClr val="black"/>
              </a:solidFill>
            </a:endParaRPr>
          </a:p>
        </p:txBody>
      </p:sp>
    </p:spTree>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1"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31736E7-90E9-0A4A-A88F-1F0136D88ECF}"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r>
              <a:rPr lang="en-US" altLang="ja-JP" smtClean="0">
                <a:solidFill>
                  <a:prstClr val="black">
                    <a:tint val="75000"/>
                  </a:prstClr>
                </a:solidFill>
              </a:rPr>
              <a:t>ESS-J-PARC Workshop 2018</a:t>
            </a: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B6C55B2-2314-47C1-9678-0F9D30669BA8}" type="slidenum">
              <a:rPr lang="ja-JP" altLang="en-US" smtClean="0">
                <a:solidFill>
                  <a:prstClr val="black"/>
                </a:solidFill>
              </a:rPr>
              <a:pPr/>
              <a:t>‹#›</a:t>
            </a:fld>
            <a:endParaRPr lang="ja-JP" altLang="en-US">
              <a:solidFill>
                <a:prstClr val="black"/>
              </a:solidFill>
            </a:endParaRPr>
          </a:p>
        </p:txBody>
      </p:sp>
    </p:spTree>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0ADF3F7-3A50-B247-AA27-178BEAB52F9F}"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r>
              <a:rPr lang="en-US" altLang="ja-JP" smtClean="0">
                <a:solidFill>
                  <a:prstClr val="black">
                    <a:tint val="75000"/>
                  </a:prstClr>
                </a:solidFill>
              </a:rPr>
              <a:t>ESS-J-PARC Workshop 2018</a:t>
            </a: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B6C55B2-2314-47C1-9678-0F9D30669BA8}" type="slidenum">
              <a:rPr lang="ja-JP" altLang="en-US" smtClean="0">
                <a:solidFill>
                  <a:prstClr val="black"/>
                </a:solidFill>
              </a:rPr>
              <a:pPr/>
              <a:t>‹#›</a:t>
            </a:fld>
            <a:endParaRPr lang="ja-JP" altLang="en-US">
              <a:solidFill>
                <a:prstClr val="black"/>
              </a:solidFill>
            </a:endParaRPr>
          </a:p>
        </p:txBody>
      </p:sp>
    </p:spTree>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6E591EC-C89C-FC45-B53E-957DA90417BA}"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rPr>
              <a:t>ESS-J-PARC Workshop 2018</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B6C55B2-2314-47C1-9678-0F9D30669BA8}" type="slidenum">
              <a:rPr lang="ja-JP" altLang="en-US" smtClean="0">
                <a:solidFill>
                  <a:prstClr val="black"/>
                </a:solidFill>
              </a:rPr>
              <a:pPr/>
              <a:t>‹#›</a:t>
            </a:fld>
            <a:endParaRPr lang="ja-JP" altLang="en-US">
              <a:solidFill>
                <a:prstClr val="black"/>
              </a:solidFill>
            </a:endParaRPr>
          </a:p>
        </p:txBody>
      </p:sp>
    </p:spTree>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53"/>
            <a:ext cx="222885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95303" y="274653"/>
            <a:ext cx="653415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903C3E6-F724-F24B-9C1B-DA490D23AD90}"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rPr>
              <a:t>ESS-J-PARC Workshop 2018</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B6C55B2-2314-47C1-9678-0F9D30669BA8}" type="slidenum">
              <a:rPr lang="ja-JP" altLang="en-US" smtClean="0">
                <a:solidFill>
                  <a:prstClr val="black"/>
                </a:solidFill>
              </a:rPr>
              <a:pPr/>
              <a:t>‹#›</a:t>
            </a:fld>
            <a:endParaRPr lang="ja-JP" altLang="en-US">
              <a:solidFill>
                <a:prstClr val="black"/>
              </a:solidFill>
            </a:endParaRPr>
          </a:p>
        </p:txBody>
      </p:sp>
    </p:spTree>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539"/>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215"/>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52641B9E-7583-284F-9C2D-528EEBE49AA4}" type="datetime1">
              <a:rPr kumimoji="1" lang="ja-JP" altLang="en-US" smtClean="0">
                <a:solidFill>
                  <a:prstClr val="black">
                    <a:tint val="75000"/>
                  </a:prstClr>
                </a:solidFill>
              </a:rPr>
              <a:t>2018/1/18</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r>
              <a:rPr kumimoji="1" lang="en-US" altLang="ja-JP" smtClean="0">
                <a:solidFill>
                  <a:prstClr val="black">
                    <a:tint val="75000"/>
                  </a:prstClr>
                </a:solidFill>
              </a:rPr>
              <a:t>ESS-J-PARC Workshop 2018</a:t>
            </a:r>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9DAD38-A082-49FA-8E00-14734FC73405}"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49"/>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51"/>
            <a:ext cx="7772400" cy="1500187"/>
          </a:xfrm>
        </p:spPr>
        <p:txBody>
          <a:bodyPr anchor="b"/>
          <a:lstStyle>
            <a:lvl1pPr marL="0" indent="0">
              <a:buNone/>
              <a:defRPr sz="2000">
                <a:solidFill>
                  <a:schemeClr val="tx1">
                    <a:tint val="75000"/>
                  </a:schemeClr>
                </a:solidFill>
              </a:defRPr>
            </a:lvl1pPr>
            <a:lvl2pPr marL="456404" indent="0">
              <a:buNone/>
              <a:defRPr sz="1800">
                <a:solidFill>
                  <a:schemeClr val="tx1">
                    <a:tint val="75000"/>
                  </a:schemeClr>
                </a:solidFill>
              </a:defRPr>
            </a:lvl2pPr>
            <a:lvl3pPr marL="912824" indent="0">
              <a:buNone/>
              <a:defRPr sz="1600">
                <a:solidFill>
                  <a:schemeClr val="tx1">
                    <a:tint val="75000"/>
                  </a:schemeClr>
                </a:solidFill>
              </a:defRPr>
            </a:lvl3pPr>
            <a:lvl4pPr marL="1369242" indent="0">
              <a:buNone/>
              <a:defRPr sz="1400">
                <a:solidFill>
                  <a:schemeClr val="tx1">
                    <a:tint val="75000"/>
                  </a:schemeClr>
                </a:solidFill>
              </a:defRPr>
            </a:lvl4pPr>
            <a:lvl5pPr marL="1825652" indent="0">
              <a:buNone/>
              <a:defRPr sz="1400">
                <a:solidFill>
                  <a:schemeClr val="tx1">
                    <a:tint val="75000"/>
                  </a:schemeClr>
                </a:solidFill>
              </a:defRPr>
            </a:lvl5pPr>
            <a:lvl6pPr marL="2282063" indent="0">
              <a:buNone/>
              <a:defRPr sz="1400">
                <a:solidFill>
                  <a:schemeClr val="tx1">
                    <a:tint val="75000"/>
                  </a:schemeClr>
                </a:solidFill>
              </a:defRPr>
            </a:lvl6pPr>
            <a:lvl7pPr marL="2738480" indent="0">
              <a:buNone/>
              <a:defRPr sz="1400">
                <a:solidFill>
                  <a:schemeClr val="tx1">
                    <a:tint val="75000"/>
                  </a:schemeClr>
                </a:solidFill>
              </a:defRPr>
            </a:lvl7pPr>
            <a:lvl8pPr marL="3194885" indent="0">
              <a:buNone/>
              <a:defRPr sz="1400">
                <a:solidFill>
                  <a:schemeClr val="tx1">
                    <a:tint val="75000"/>
                  </a:schemeClr>
                </a:solidFill>
              </a:defRPr>
            </a:lvl8pPr>
            <a:lvl9pPr marL="3651305"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E8FF3320-462C-7A4B-8D20-A87B696E62B8}"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4374080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44160152-49E3-F944-982D-4315805455FE}" type="datetime1">
              <a:rPr kumimoji="1" lang="ja-JP" altLang="en-US" smtClean="0">
                <a:solidFill>
                  <a:prstClr val="black">
                    <a:tint val="75000"/>
                  </a:prstClr>
                </a:solidFill>
              </a:rPr>
              <a:t>2018/1/18</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r>
              <a:rPr kumimoji="1" lang="en-US" altLang="ja-JP" smtClean="0">
                <a:solidFill>
                  <a:prstClr val="black">
                    <a:tint val="75000"/>
                  </a:prstClr>
                </a:solidFill>
              </a:rPr>
              <a:t>ESS-J-PARC Workshop 2018</a:t>
            </a:r>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9DAD38-A082-49FA-8E00-14734FC73405}"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1"/>
            <a:ext cx="7886700" cy="2852737"/>
          </a:xfrm>
        </p:spPr>
        <p:txBody>
          <a:bodyPr anchor="b"/>
          <a:lstStyle>
            <a:lvl1pPr>
              <a:defRPr sz="5539"/>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9" y="4589466"/>
            <a:ext cx="7886700" cy="1500187"/>
          </a:xfrm>
        </p:spPr>
        <p:txBody>
          <a:bodyPr/>
          <a:lstStyle>
            <a:lvl1pPr marL="0" indent="0">
              <a:buNone/>
              <a:defRPr sz="2215">
                <a:solidFill>
                  <a:schemeClr val="tx1"/>
                </a:solidFill>
              </a:defRPr>
            </a:lvl1pPr>
            <a:lvl2pPr marL="422041" indent="0">
              <a:buNone/>
              <a:defRPr sz="1846">
                <a:solidFill>
                  <a:schemeClr val="tx1">
                    <a:tint val="75000"/>
                  </a:schemeClr>
                </a:solidFill>
              </a:defRPr>
            </a:lvl2pPr>
            <a:lvl3pPr marL="844083" indent="0">
              <a:buNone/>
              <a:defRPr sz="1662">
                <a:solidFill>
                  <a:schemeClr val="tx1">
                    <a:tint val="75000"/>
                  </a:schemeClr>
                </a:solidFill>
              </a:defRPr>
            </a:lvl3pPr>
            <a:lvl4pPr marL="1266124" indent="0">
              <a:buNone/>
              <a:defRPr sz="1477">
                <a:solidFill>
                  <a:schemeClr val="tx1">
                    <a:tint val="75000"/>
                  </a:schemeClr>
                </a:solidFill>
              </a:defRPr>
            </a:lvl4pPr>
            <a:lvl5pPr marL="1688165" indent="0">
              <a:buNone/>
              <a:defRPr sz="1477">
                <a:solidFill>
                  <a:schemeClr val="tx1">
                    <a:tint val="75000"/>
                  </a:schemeClr>
                </a:solidFill>
              </a:defRPr>
            </a:lvl5pPr>
            <a:lvl6pPr marL="2110207" indent="0">
              <a:buNone/>
              <a:defRPr sz="1477">
                <a:solidFill>
                  <a:schemeClr val="tx1">
                    <a:tint val="75000"/>
                  </a:schemeClr>
                </a:solidFill>
              </a:defRPr>
            </a:lvl6pPr>
            <a:lvl7pPr marL="2532248" indent="0">
              <a:buNone/>
              <a:defRPr sz="1477">
                <a:solidFill>
                  <a:schemeClr val="tx1">
                    <a:tint val="75000"/>
                  </a:schemeClr>
                </a:solidFill>
              </a:defRPr>
            </a:lvl7pPr>
            <a:lvl8pPr marL="2954289" indent="0">
              <a:buNone/>
              <a:defRPr sz="1477">
                <a:solidFill>
                  <a:schemeClr val="tx1">
                    <a:tint val="75000"/>
                  </a:schemeClr>
                </a:solidFill>
              </a:defRPr>
            </a:lvl8pPr>
            <a:lvl9pPr marL="3376331" indent="0">
              <a:buNone/>
              <a:defRPr sz="1477">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711B1AE7-7FEE-CA48-957D-4956C478CB50}" type="datetime1">
              <a:rPr kumimoji="1" lang="ja-JP" altLang="en-US" smtClean="0">
                <a:solidFill>
                  <a:prstClr val="black">
                    <a:tint val="75000"/>
                  </a:prstClr>
                </a:solidFill>
              </a:rPr>
              <a:t>2018/1/18</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r>
              <a:rPr kumimoji="1" lang="en-US" altLang="ja-JP" smtClean="0">
                <a:solidFill>
                  <a:prstClr val="black">
                    <a:tint val="75000"/>
                  </a:prstClr>
                </a:solidFill>
              </a:rPr>
              <a:t>ESS-J-PARC Workshop 2018</a:t>
            </a:r>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9DAD38-A082-49FA-8E00-14734FC73405}"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285CA4B5-0699-7C47-993E-AE4E6C32E484}" type="datetime1">
              <a:rPr kumimoji="1" lang="ja-JP" altLang="en-US" smtClean="0">
                <a:solidFill>
                  <a:prstClr val="black">
                    <a:tint val="75000"/>
                  </a:prstClr>
                </a:solidFill>
              </a:rPr>
              <a:t>2018/1/18</a:t>
            </a:fld>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r>
              <a:rPr kumimoji="1" lang="en-US" altLang="ja-JP" smtClean="0">
                <a:solidFill>
                  <a:prstClr val="black">
                    <a:tint val="75000"/>
                  </a:prstClr>
                </a:solidFill>
              </a:rPr>
              <a:t>ESS-J-PARC Workshop 2018</a:t>
            </a:r>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9DAD38-A082-49FA-8E00-14734FC73405}"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8"/>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7B97C4AC-9D76-E144-9172-6B1526D5C4E3}" type="datetime1">
              <a:rPr kumimoji="1" lang="ja-JP" altLang="en-US" smtClean="0">
                <a:solidFill>
                  <a:prstClr val="black">
                    <a:tint val="75000"/>
                  </a:prstClr>
                </a:solidFill>
              </a:rPr>
              <a:t>2018/1/18</a:t>
            </a:fld>
            <a:endParaRPr kumimoji="1" lang="ja-JP" altLang="en-US">
              <a:solidFill>
                <a:prstClr val="black">
                  <a:tint val="75000"/>
                </a:prstClr>
              </a:solidFill>
            </a:endParaRPr>
          </a:p>
        </p:txBody>
      </p:sp>
      <p:sp>
        <p:nvSpPr>
          <p:cNvPr id="8" name="Footer Placeholder 7"/>
          <p:cNvSpPr>
            <a:spLocks noGrp="1"/>
          </p:cNvSpPr>
          <p:nvPr>
            <p:ph type="ftr" sz="quarter" idx="11"/>
          </p:nvPr>
        </p:nvSpPr>
        <p:spPr/>
        <p:txBody>
          <a:bodyPr/>
          <a:lstStyle/>
          <a:p>
            <a:r>
              <a:rPr kumimoji="1" lang="en-US" altLang="ja-JP" smtClean="0">
                <a:solidFill>
                  <a:prstClr val="black">
                    <a:tint val="75000"/>
                  </a:prstClr>
                </a:solidFill>
              </a:rPr>
              <a:t>ESS-J-PARC Workshop 2018</a:t>
            </a:r>
            <a:endParaRPr kumimoji="1"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99DAD38-A082-49FA-8E00-14734FC73405}"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3BB7033B-A52F-8F4B-87BE-A351338B7DB5}" type="datetime1">
              <a:rPr kumimoji="1" lang="ja-JP" altLang="en-US" smtClean="0">
                <a:solidFill>
                  <a:prstClr val="black">
                    <a:tint val="75000"/>
                  </a:prstClr>
                </a:solidFill>
              </a:rPr>
              <a:t>2018/1/18</a:t>
            </a:fld>
            <a:endParaRPr kumimoji="1" lang="ja-JP" altLang="en-US">
              <a:solidFill>
                <a:prstClr val="black">
                  <a:tint val="75000"/>
                </a:prstClr>
              </a:solidFill>
            </a:endParaRPr>
          </a:p>
        </p:txBody>
      </p:sp>
      <p:sp>
        <p:nvSpPr>
          <p:cNvPr id="4" name="Footer Placeholder 3"/>
          <p:cNvSpPr>
            <a:spLocks noGrp="1"/>
          </p:cNvSpPr>
          <p:nvPr>
            <p:ph type="ftr" sz="quarter" idx="11"/>
          </p:nvPr>
        </p:nvSpPr>
        <p:spPr/>
        <p:txBody>
          <a:bodyPr/>
          <a:lstStyle/>
          <a:p>
            <a:r>
              <a:rPr kumimoji="1" lang="en-US" altLang="ja-JP" smtClean="0">
                <a:solidFill>
                  <a:prstClr val="black">
                    <a:tint val="75000"/>
                  </a:prstClr>
                </a:solidFill>
              </a:rPr>
              <a:t>ESS-J-PARC Workshop 2018</a:t>
            </a:r>
            <a:endParaRPr kumimoji="1"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9DAD38-A082-49FA-8E00-14734FC73405}"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DC51D2-4C0A-4349-87A3-493EDF1CA882}" type="datetime1">
              <a:rPr kumimoji="1" lang="ja-JP" altLang="en-US" smtClean="0">
                <a:solidFill>
                  <a:prstClr val="black">
                    <a:tint val="75000"/>
                  </a:prstClr>
                </a:solidFill>
              </a:rPr>
              <a:t>2018/1/18</a:t>
            </a:fld>
            <a:endParaRPr kumimoji="1" lang="ja-JP" altLang="en-US">
              <a:solidFill>
                <a:prstClr val="black">
                  <a:tint val="75000"/>
                </a:prstClr>
              </a:solidFill>
            </a:endParaRPr>
          </a:p>
        </p:txBody>
      </p:sp>
      <p:sp>
        <p:nvSpPr>
          <p:cNvPr id="3" name="Footer Placeholder 2"/>
          <p:cNvSpPr>
            <a:spLocks noGrp="1"/>
          </p:cNvSpPr>
          <p:nvPr>
            <p:ph type="ftr" sz="quarter" idx="11"/>
          </p:nvPr>
        </p:nvSpPr>
        <p:spPr/>
        <p:txBody>
          <a:bodyPr/>
          <a:lstStyle/>
          <a:p>
            <a:r>
              <a:rPr kumimoji="1" lang="en-US" altLang="ja-JP" smtClean="0">
                <a:solidFill>
                  <a:prstClr val="black">
                    <a:tint val="75000"/>
                  </a:prstClr>
                </a:solidFill>
              </a:rPr>
              <a:t>ESS-J-PARC Workshop 2018</a:t>
            </a:r>
            <a:endParaRPr kumimoji="1"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99DAD38-A082-49FA-8E00-14734FC73405}"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954"/>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8"/>
            <a:ext cx="4629150" cy="4873625"/>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CA77034-BF7A-BD45-B1A4-8C66484D7A9A}" type="datetime1">
              <a:rPr kumimoji="1" lang="ja-JP" altLang="en-US" smtClean="0">
                <a:solidFill>
                  <a:prstClr val="black">
                    <a:tint val="75000"/>
                  </a:prstClr>
                </a:solidFill>
              </a:rPr>
              <a:t>2018/1/18</a:t>
            </a:fld>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r>
              <a:rPr kumimoji="1" lang="en-US" altLang="ja-JP" smtClean="0">
                <a:solidFill>
                  <a:prstClr val="black">
                    <a:tint val="75000"/>
                  </a:prstClr>
                </a:solidFill>
              </a:rPr>
              <a:t>ESS-J-PARC Workshop 2018</a:t>
            </a:r>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9DAD38-A082-49FA-8E00-14734FC73405}"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954"/>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r>
              <a:rPr lang="ja-JP" altLang="en-US" smtClean="0"/>
              <a:t>図を追加</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5CF3B69-7C57-4A4F-8BDF-754A4A0E2732}" type="datetime1">
              <a:rPr kumimoji="1" lang="ja-JP" altLang="en-US" smtClean="0">
                <a:solidFill>
                  <a:prstClr val="black">
                    <a:tint val="75000"/>
                  </a:prstClr>
                </a:solidFill>
              </a:rPr>
              <a:t>2018/1/18</a:t>
            </a:fld>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r>
              <a:rPr kumimoji="1" lang="en-US" altLang="ja-JP" smtClean="0">
                <a:solidFill>
                  <a:prstClr val="black">
                    <a:tint val="75000"/>
                  </a:prstClr>
                </a:solidFill>
              </a:rPr>
              <a:t>ESS-J-PARC Workshop 2018</a:t>
            </a:r>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9DAD38-A082-49FA-8E00-14734FC73405}"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330486A-4F40-8C41-8686-9C0698AF3374}" type="datetime1">
              <a:rPr kumimoji="1" lang="ja-JP" altLang="en-US" smtClean="0">
                <a:solidFill>
                  <a:prstClr val="black">
                    <a:tint val="75000"/>
                  </a:prstClr>
                </a:solidFill>
              </a:rPr>
              <a:t>2018/1/18</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r>
              <a:rPr kumimoji="1" lang="en-US" altLang="ja-JP" smtClean="0">
                <a:solidFill>
                  <a:prstClr val="black">
                    <a:tint val="75000"/>
                  </a:prstClr>
                </a:solidFill>
              </a:rPr>
              <a:t>ESS-J-PARC Workshop 2018</a:t>
            </a:r>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9DAD38-A082-49FA-8E00-14734FC73405}"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8AF4AD93-BD5A-CF49-BCC9-64C97472311B}" type="datetime1">
              <a:rPr kumimoji="1" lang="ja-JP" altLang="en-US" smtClean="0">
                <a:solidFill>
                  <a:prstClr val="black">
                    <a:tint val="75000"/>
                  </a:prstClr>
                </a:solidFill>
              </a:rPr>
              <a:t>2018/1/18</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r>
              <a:rPr kumimoji="1" lang="en-US" altLang="ja-JP" smtClean="0">
                <a:solidFill>
                  <a:prstClr val="black">
                    <a:tint val="75000"/>
                  </a:prstClr>
                </a:solidFill>
              </a:rPr>
              <a:t>ESS-J-PARC Workshop 2018</a:t>
            </a:r>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9DAD38-A082-49FA-8E00-14734FC73405}"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3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2" y="160023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CE2E659E-82E7-F445-8533-9D37C520E72F}"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93208484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618"/>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3"/>
            <a:ext cx="6400800" cy="1752601"/>
          </a:xfrm>
        </p:spPr>
        <p:txBody>
          <a:bodyPr/>
          <a:lstStyle>
            <a:lvl1pPr marL="0" indent="0" algn="ctr">
              <a:buNone/>
              <a:defRPr>
                <a:solidFill>
                  <a:schemeClr val="tx1">
                    <a:tint val="75000"/>
                  </a:schemeClr>
                </a:solidFill>
              </a:defRPr>
            </a:lvl1pPr>
            <a:lvl2pPr marL="447760" indent="0" algn="ctr">
              <a:buNone/>
              <a:defRPr>
                <a:solidFill>
                  <a:schemeClr val="tx1">
                    <a:tint val="75000"/>
                  </a:schemeClr>
                </a:solidFill>
              </a:defRPr>
            </a:lvl2pPr>
            <a:lvl3pPr marL="895517" indent="0" algn="ctr">
              <a:buNone/>
              <a:defRPr>
                <a:solidFill>
                  <a:schemeClr val="tx1">
                    <a:tint val="75000"/>
                  </a:schemeClr>
                </a:solidFill>
              </a:defRPr>
            </a:lvl3pPr>
            <a:lvl4pPr marL="1343309" indent="0" algn="ctr">
              <a:buNone/>
              <a:defRPr>
                <a:solidFill>
                  <a:schemeClr val="tx1">
                    <a:tint val="75000"/>
                  </a:schemeClr>
                </a:solidFill>
              </a:defRPr>
            </a:lvl4pPr>
            <a:lvl5pPr marL="1791068" indent="0" algn="ctr">
              <a:buNone/>
              <a:defRPr>
                <a:solidFill>
                  <a:schemeClr val="tx1">
                    <a:tint val="75000"/>
                  </a:schemeClr>
                </a:solidFill>
              </a:defRPr>
            </a:lvl5pPr>
            <a:lvl6pPr marL="2238856" indent="0" algn="ctr">
              <a:buNone/>
              <a:defRPr>
                <a:solidFill>
                  <a:schemeClr val="tx1">
                    <a:tint val="75000"/>
                  </a:schemeClr>
                </a:solidFill>
              </a:defRPr>
            </a:lvl6pPr>
            <a:lvl7pPr marL="2686595" indent="0" algn="ctr">
              <a:buNone/>
              <a:defRPr>
                <a:solidFill>
                  <a:schemeClr val="tx1">
                    <a:tint val="75000"/>
                  </a:schemeClr>
                </a:solidFill>
              </a:defRPr>
            </a:lvl7pPr>
            <a:lvl8pPr marL="3134378" indent="0" algn="ctr">
              <a:buNone/>
              <a:defRPr>
                <a:solidFill>
                  <a:schemeClr val="tx1">
                    <a:tint val="75000"/>
                  </a:schemeClr>
                </a:solidFill>
              </a:defRPr>
            </a:lvl8pPr>
            <a:lvl9pPr marL="3582125"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fld id="{A09500DF-D4AA-604F-971A-295E70486BC1}" type="datetime1">
              <a:rPr lang="ja-JP" altLang="en-US" smtClean="0"/>
              <a:pPr/>
              <a:t>2018/1/18</a:t>
            </a:fld>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r>
              <a:rPr lang="ja-JP" altLang="en-US"/>
              <a:t>大井川県知事　ご視察</a:t>
            </a:r>
          </a:p>
        </p:txBody>
      </p:sp>
      <p:sp>
        <p:nvSpPr>
          <p:cNvPr id="6" name="スライド番号プレースホルダー 5"/>
          <p:cNvSpPr>
            <a:spLocks noGrp="1"/>
          </p:cNvSpPr>
          <p:nvPr>
            <p:ph type="sldNum" sz="quarter" idx="12"/>
          </p:nvPr>
        </p:nvSpPr>
        <p:spPr/>
        <p:txBody>
          <a:bodyPr/>
          <a:lstStyle>
            <a:lvl1pPr>
              <a:defRPr/>
            </a:lvl1pPr>
          </a:lstStyle>
          <a:p>
            <a:fld id="{6ED7FC72-1AE0-3741-9F76-B5E6870FD475}" type="slidenum">
              <a:rPr lang="ja-JP" altLang="en-US"/>
              <a:pPr/>
              <a:t>‹#›</a:t>
            </a:fld>
            <a:endParaRPr lang="en-US" altLang="ja-JP"/>
          </a:p>
        </p:txBody>
      </p:sp>
    </p:spTree>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fld id="{2C883F6C-A419-AE48-9C7C-CF8E5ADCDB27}" type="datetime1">
              <a:rPr lang="ja-JP" altLang="en-US" smtClean="0"/>
              <a:pPr/>
              <a:t>2018/1/18</a:t>
            </a:fld>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r>
              <a:rPr lang="ja-JP" altLang="en-US"/>
              <a:t>大井川県知事　ご視察</a:t>
            </a:r>
          </a:p>
        </p:txBody>
      </p:sp>
      <p:sp>
        <p:nvSpPr>
          <p:cNvPr id="6" name="スライド番号プレースホルダー 5"/>
          <p:cNvSpPr>
            <a:spLocks noGrp="1"/>
          </p:cNvSpPr>
          <p:nvPr>
            <p:ph type="sldNum" sz="quarter" idx="12"/>
          </p:nvPr>
        </p:nvSpPr>
        <p:spPr/>
        <p:txBody>
          <a:bodyPr/>
          <a:lstStyle>
            <a:lvl1pPr>
              <a:defRPr/>
            </a:lvl1pPr>
          </a:lstStyle>
          <a:p>
            <a:fld id="{FFD568F2-E1A4-1C41-8D6C-F71ECBD40A1C}" type="slidenum">
              <a:rPr lang="ja-JP" altLang="en-US"/>
              <a:pPr/>
              <a:t>‹#›</a:t>
            </a:fld>
            <a:endParaRPr lang="en-US" altLang="ja-JP"/>
          </a:p>
        </p:txBody>
      </p:sp>
    </p:spTree>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74"/>
            <a:ext cx="7772400" cy="1362074"/>
          </a:xfrm>
        </p:spPr>
        <p:txBody>
          <a:bodyPr anchor="t"/>
          <a:lstStyle>
            <a:lvl1pPr algn="l">
              <a:defRPr sz="41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831"/>
            <a:ext cx="7772400" cy="1500187"/>
          </a:xfrm>
        </p:spPr>
        <p:txBody>
          <a:bodyPr anchor="b"/>
          <a:lstStyle>
            <a:lvl1pPr marL="0" indent="0">
              <a:buNone/>
              <a:defRPr sz="2000">
                <a:solidFill>
                  <a:schemeClr val="tx1">
                    <a:tint val="75000"/>
                  </a:schemeClr>
                </a:solidFill>
              </a:defRPr>
            </a:lvl1pPr>
            <a:lvl2pPr marL="447760" indent="0">
              <a:buNone/>
              <a:defRPr sz="1800">
                <a:solidFill>
                  <a:schemeClr val="tx1">
                    <a:tint val="75000"/>
                  </a:schemeClr>
                </a:solidFill>
              </a:defRPr>
            </a:lvl2pPr>
            <a:lvl3pPr marL="895517" indent="0">
              <a:buNone/>
              <a:defRPr sz="1600">
                <a:solidFill>
                  <a:schemeClr val="tx1">
                    <a:tint val="75000"/>
                  </a:schemeClr>
                </a:solidFill>
              </a:defRPr>
            </a:lvl3pPr>
            <a:lvl4pPr marL="1343309" indent="0">
              <a:buNone/>
              <a:defRPr sz="1400">
                <a:solidFill>
                  <a:schemeClr val="tx1">
                    <a:tint val="75000"/>
                  </a:schemeClr>
                </a:solidFill>
              </a:defRPr>
            </a:lvl4pPr>
            <a:lvl5pPr marL="1791068" indent="0">
              <a:buNone/>
              <a:defRPr sz="1400">
                <a:solidFill>
                  <a:schemeClr val="tx1">
                    <a:tint val="75000"/>
                  </a:schemeClr>
                </a:solidFill>
              </a:defRPr>
            </a:lvl5pPr>
            <a:lvl6pPr marL="2238856" indent="0">
              <a:buNone/>
              <a:defRPr sz="1400">
                <a:solidFill>
                  <a:schemeClr val="tx1">
                    <a:tint val="75000"/>
                  </a:schemeClr>
                </a:solidFill>
              </a:defRPr>
            </a:lvl6pPr>
            <a:lvl7pPr marL="2686595" indent="0">
              <a:buNone/>
              <a:defRPr sz="1400">
                <a:solidFill>
                  <a:schemeClr val="tx1">
                    <a:tint val="75000"/>
                  </a:schemeClr>
                </a:solidFill>
              </a:defRPr>
            </a:lvl7pPr>
            <a:lvl8pPr marL="3134378" indent="0">
              <a:buNone/>
              <a:defRPr sz="1400">
                <a:solidFill>
                  <a:schemeClr val="tx1">
                    <a:tint val="75000"/>
                  </a:schemeClr>
                </a:solidFill>
              </a:defRPr>
            </a:lvl8pPr>
            <a:lvl9pPr marL="3582125"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fld id="{24DA8ABB-4A4C-834A-AF4B-695970C131DD}" type="datetime1">
              <a:rPr lang="ja-JP" altLang="en-US" smtClean="0"/>
              <a:pPr/>
              <a:t>2018/1/18</a:t>
            </a:fld>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r>
              <a:rPr lang="ja-JP" altLang="en-US"/>
              <a:t>大井川県知事　ご視察</a:t>
            </a:r>
          </a:p>
        </p:txBody>
      </p:sp>
      <p:sp>
        <p:nvSpPr>
          <p:cNvPr id="6" name="スライド番号プレースホルダー 5"/>
          <p:cNvSpPr>
            <a:spLocks noGrp="1"/>
          </p:cNvSpPr>
          <p:nvPr>
            <p:ph type="sldNum" sz="quarter" idx="12"/>
          </p:nvPr>
        </p:nvSpPr>
        <p:spPr/>
        <p:txBody>
          <a:bodyPr/>
          <a:lstStyle>
            <a:lvl1pPr>
              <a:defRPr/>
            </a:lvl1pPr>
          </a:lstStyle>
          <a:p>
            <a:fld id="{C4E0E412-C462-AC42-9AED-7A27F7861A13}" type="slidenum">
              <a:rPr lang="ja-JP" altLang="en-US"/>
              <a:pPr/>
              <a:t>‹#›</a:t>
            </a:fld>
            <a:endParaRPr lang="en-US" altLang="ja-JP"/>
          </a:p>
        </p:txBody>
      </p:sp>
    </p:spTree>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3" y="1600470"/>
            <a:ext cx="4038601" cy="4525963"/>
          </a:xfrm>
        </p:spPr>
        <p:txBody>
          <a:bodyPr/>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470"/>
            <a:ext cx="4038601" cy="4525963"/>
          </a:xfrm>
        </p:spPr>
        <p:txBody>
          <a:bodyPr/>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fld id="{B38B1FBE-4A4F-C544-ABD5-4928B1C3952E}" type="datetime1">
              <a:rPr lang="ja-JP" altLang="en-US" smtClean="0"/>
              <a:pPr/>
              <a:t>2018/1/18</a:t>
            </a:fld>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r>
              <a:rPr lang="ja-JP" altLang="en-US"/>
              <a:t>大井川県知事　ご視察</a:t>
            </a:r>
          </a:p>
        </p:txBody>
      </p:sp>
      <p:sp>
        <p:nvSpPr>
          <p:cNvPr id="7" name="スライド番号プレースホルダー 5"/>
          <p:cNvSpPr>
            <a:spLocks noGrp="1"/>
          </p:cNvSpPr>
          <p:nvPr>
            <p:ph type="sldNum" sz="quarter" idx="12"/>
          </p:nvPr>
        </p:nvSpPr>
        <p:spPr/>
        <p:txBody>
          <a:bodyPr/>
          <a:lstStyle>
            <a:lvl1pPr>
              <a:defRPr/>
            </a:lvl1pPr>
          </a:lstStyle>
          <a:p>
            <a:fld id="{94CA2E0A-3799-BC4A-BFCA-4F1E5D5C46D3}" type="slidenum">
              <a:rPr lang="ja-JP" altLang="en-US"/>
              <a:pPr/>
              <a:t>‹#›</a:t>
            </a:fld>
            <a:endParaRPr lang="en-US" altLang="ja-JP"/>
          </a:p>
        </p:txBody>
      </p:sp>
    </p:spTree>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500" b="1"/>
            </a:lvl1pPr>
            <a:lvl2pPr marL="447760" indent="0">
              <a:buNone/>
              <a:defRPr sz="2000" b="1"/>
            </a:lvl2pPr>
            <a:lvl3pPr marL="895517" indent="0">
              <a:buNone/>
              <a:defRPr sz="1800" b="1"/>
            </a:lvl3pPr>
            <a:lvl4pPr marL="1343309" indent="0">
              <a:buNone/>
              <a:defRPr sz="1600" b="1"/>
            </a:lvl4pPr>
            <a:lvl5pPr marL="1791068" indent="0">
              <a:buNone/>
              <a:defRPr sz="1600" b="1"/>
            </a:lvl5pPr>
            <a:lvl6pPr marL="2238856" indent="0">
              <a:buNone/>
              <a:defRPr sz="1600" b="1"/>
            </a:lvl6pPr>
            <a:lvl7pPr marL="2686595" indent="0">
              <a:buNone/>
              <a:defRPr sz="1600" b="1"/>
            </a:lvl7pPr>
            <a:lvl8pPr marL="3134378" indent="0">
              <a:buNone/>
              <a:defRPr sz="1600" b="1"/>
            </a:lvl8pPr>
            <a:lvl9pPr marL="3582125"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151" y="1535113"/>
            <a:ext cx="4041775" cy="639762"/>
          </a:xfrm>
        </p:spPr>
        <p:txBody>
          <a:bodyPr anchor="b"/>
          <a:lstStyle>
            <a:lvl1pPr marL="0" indent="0">
              <a:buNone/>
              <a:defRPr sz="2500" b="1"/>
            </a:lvl1pPr>
            <a:lvl2pPr marL="447760" indent="0">
              <a:buNone/>
              <a:defRPr sz="2000" b="1"/>
            </a:lvl2pPr>
            <a:lvl3pPr marL="895517" indent="0">
              <a:buNone/>
              <a:defRPr sz="1800" b="1"/>
            </a:lvl3pPr>
            <a:lvl4pPr marL="1343309" indent="0">
              <a:buNone/>
              <a:defRPr sz="1600" b="1"/>
            </a:lvl4pPr>
            <a:lvl5pPr marL="1791068" indent="0">
              <a:buNone/>
              <a:defRPr sz="1600" b="1"/>
            </a:lvl5pPr>
            <a:lvl6pPr marL="2238856" indent="0">
              <a:buNone/>
              <a:defRPr sz="1600" b="1"/>
            </a:lvl6pPr>
            <a:lvl7pPr marL="2686595" indent="0">
              <a:buNone/>
              <a:defRPr sz="1600" b="1"/>
            </a:lvl7pPr>
            <a:lvl8pPr marL="3134378" indent="0">
              <a:buNone/>
              <a:defRPr sz="1600" b="1"/>
            </a:lvl8pPr>
            <a:lvl9pPr marL="3582125"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151" y="2174875"/>
            <a:ext cx="4041775" cy="3951288"/>
          </a:xfrm>
        </p:spPr>
        <p:txBody>
          <a:bodyPr/>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fld id="{14AC061B-A81F-E647-9EA7-A1AF39C817D7}" type="datetime1">
              <a:rPr lang="ja-JP" altLang="en-US" smtClean="0"/>
              <a:pPr/>
              <a:t>2018/1/18</a:t>
            </a:fld>
            <a:endParaRPr lang="en-US" altLang="ja-JP"/>
          </a:p>
        </p:txBody>
      </p:sp>
      <p:sp>
        <p:nvSpPr>
          <p:cNvPr id="8" name="フッター プレースホルダー 4"/>
          <p:cNvSpPr>
            <a:spLocks noGrp="1"/>
          </p:cNvSpPr>
          <p:nvPr>
            <p:ph type="ftr" sz="quarter" idx="11"/>
          </p:nvPr>
        </p:nvSpPr>
        <p:spPr/>
        <p:txBody>
          <a:bodyPr/>
          <a:lstStyle>
            <a:lvl1pPr>
              <a:defRPr/>
            </a:lvl1pPr>
          </a:lstStyle>
          <a:p>
            <a:pPr>
              <a:defRPr/>
            </a:pPr>
            <a:r>
              <a:rPr lang="ja-JP" altLang="en-US"/>
              <a:t>大井川県知事　ご視察</a:t>
            </a:r>
          </a:p>
        </p:txBody>
      </p:sp>
      <p:sp>
        <p:nvSpPr>
          <p:cNvPr id="9" name="スライド番号プレースホルダー 5"/>
          <p:cNvSpPr>
            <a:spLocks noGrp="1"/>
          </p:cNvSpPr>
          <p:nvPr>
            <p:ph type="sldNum" sz="quarter" idx="12"/>
          </p:nvPr>
        </p:nvSpPr>
        <p:spPr/>
        <p:txBody>
          <a:bodyPr/>
          <a:lstStyle>
            <a:lvl1pPr>
              <a:defRPr/>
            </a:lvl1pPr>
          </a:lstStyle>
          <a:p>
            <a:fld id="{D2BC2A7B-97CA-364C-8EAC-C9ADCA857BDE}" type="slidenum">
              <a:rPr lang="ja-JP" altLang="en-US"/>
              <a:pPr/>
              <a:t>‹#›</a:t>
            </a:fld>
            <a:endParaRPr lang="en-US" altLang="ja-JP"/>
          </a:p>
        </p:txBody>
      </p:sp>
    </p:spTree>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fld id="{D494CDFD-8104-BB4E-B104-9DF553603B77}" type="datetime1">
              <a:rPr lang="ja-JP" altLang="en-US" smtClean="0"/>
              <a:pPr/>
              <a:t>2018/1/18</a:t>
            </a:fld>
            <a:endParaRPr lang="en-US" altLang="ja-JP"/>
          </a:p>
        </p:txBody>
      </p:sp>
      <p:sp>
        <p:nvSpPr>
          <p:cNvPr id="4" name="フッター プレースホルダー 4"/>
          <p:cNvSpPr>
            <a:spLocks noGrp="1"/>
          </p:cNvSpPr>
          <p:nvPr>
            <p:ph type="ftr" sz="quarter" idx="11"/>
          </p:nvPr>
        </p:nvSpPr>
        <p:spPr/>
        <p:txBody>
          <a:bodyPr/>
          <a:lstStyle>
            <a:lvl1pPr>
              <a:defRPr/>
            </a:lvl1pPr>
          </a:lstStyle>
          <a:p>
            <a:pPr>
              <a:defRPr/>
            </a:pPr>
            <a:r>
              <a:rPr lang="ja-JP" altLang="en-US"/>
              <a:t>大井川県知事　ご視察</a:t>
            </a:r>
          </a:p>
        </p:txBody>
      </p:sp>
      <p:sp>
        <p:nvSpPr>
          <p:cNvPr id="5" name="スライド番号プレースホルダー 5"/>
          <p:cNvSpPr>
            <a:spLocks noGrp="1"/>
          </p:cNvSpPr>
          <p:nvPr>
            <p:ph type="sldNum" sz="quarter" idx="12"/>
          </p:nvPr>
        </p:nvSpPr>
        <p:spPr/>
        <p:txBody>
          <a:bodyPr/>
          <a:lstStyle>
            <a:lvl1pPr>
              <a:defRPr/>
            </a:lvl1pPr>
          </a:lstStyle>
          <a:p>
            <a:fld id="{1DAA2FAB-061A-FE46-8BFC-DAF78E840490}" type="slidenum">
              <a:rPr lang="ja-JP" altLang="en-US"/>
              <a:pPr/>
              <a:t>‹#›</a:t>
            </a:fld>
            <a:endParaRPr lang="en-US" altLang="ja-JP"/>
          </a:p>
        </p:txBody>
      </p:sp>
    </p:spTree>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fld id="{1819C60E-13CB-9647-BCEE-26A21D4AF45C}" type="datetime1">
              <a:rPr lang="ja-JP" altLang="en-US" smtClean="0"/>
              <a:pPr/>
              <a:t>2018/1/18</a:t>
            </a:fld>
            <a:endParaRPr lang="en-US" altLang="ja-JP"/>
          </a:p>
        </p:txBody>
      </p:sp>
      <p:sp>
        <p:nvSpPr>
          <p:cNvPr id="3" name="フッター プレースホルダー 4"/>
          <p:cNvSpPr>
            <a:spLocks noGrp="1"/>
          </p:cNvSpPr>
          <p:nvPr>
            <p:ph type="ftr" sz="quarter" idx="11"/>
          </p:nvPr>
        </p:nvSpPr>
        <p:spPr/>
        <p:txBody>
          <a:bodyPr/>
          <a:lstStyle>
            <a:lvl1pPr>
              <a:defRPr/>
            </a:lvl1pPr>
          </a:lstStyle>
          <a:p>
            <a:pPr>
              <a:defRPr/>
            </a:pPr>
            <a:r>
              <a:rPr lang="ja-JP" altLang="en-US"/>
              <a:t>大井川県知事　ご視察</a:t>
            </a:r>
          </a:p>
        </p:txBody>
      </p:sp>
      <p:sp>
        <p:nvSpPr>
          <p:cNvPr id="4" name="スライド番号プレースホルダー 5"/>
          <p:cNvSpPr>
            <a:spLocks noGrp="1"/>
          </p:cNvSpPr>
          <p:nvPr>
            <p:ph type="sldNum" sz="quarter" idx="12"/>
          </p:nvPr>
        </p:nvSpPr>
        <p:spPr/>
        <p:txBody>
          <a:bodyPr/>
          <a:lstStyle>
            <a:lvl1pPr>
              <a:defRPr/>
            </a:lvl1pPr>
          </a:lstStyle>
          <a:p>
            <a:fld id="{C8A0FE37-6D19-4043-A0A2-3F9D73AF82DD}" type="slidenum">
              <a:rPr lang="ja-JP" altLang="en-US"/>
              <a:pPr/>
              <a:t>‹#›</a:t>
            </a:fld>
            <a:endParaRPr lang="en-US" altLang="ja-JP"/>
          </a:p>
        </p:txBody>
      </p:sp>
    </p:spTree>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6" y="273052"/>
            <a:ext cx="3008313" cy="1162049"/>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510"/>
            <a:ext cx="5111750" cy="5853113"/>
          </a:xfrm>
        </p:spPr>
        <p:txBody>
          <a:bodyPr/>
          <a:lstStyle>
            <a:lvl1pPr>
              <a:defRPr sz="3200"/>
            </a:lvl1pPr>
            <a:lvl2pPr>
              <a:defRPr sz="2800"/>
            </a:lvl2pPr>
            <a:lvl3pPr>
              <a:defRPr sz="25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6" y="1435101"/>
            <a:ext cx="3008313" cy="4691063"/>
          </a:xfrm>
        </p:spPr>
        <p:txBody>
          <a:bodyPr/>
          <a:lstStyle>
            <a:lvl1pPr marL="0" indent="0">
              <a:buNone/>
              <a:defRPr sz="1400"/>
            </a:lvl1pPr>
            <a:lvl2pPr marL="447760" indent="0">
              <a:buNone/>
              <a:defRPr sz="1200"/>
            </a:lvl2pPr>
            <a:lvl3pPr marL="895517" indent="0">
              <a:buNone/>
              <a:defRPr sz="1000"/>
            </a:lvl3pPr>
            <a:lvl4pPr marL="1343309" indent="0">
              <a:buNone/>
              <a:defRPr sz="900"/>
            </a:lvl4pPr>
            <a:lvl5pPr marL="1791068" indent="0">
              <a:buNone/>
              <a:defRPr sz="900"/>
            </a:lvl5pPr>
            <a:lvl6pPr marL="2238856" indent="0">
              <a:buNone/>
              <a:defRPr sz="900"/>
            </a:lvl6pPr>
            <a:lvl7pPr marL="2686595" indent="0">
              <a:buNone/>
              <a:defRPr sz="900"/>
            </a:lvl7pPr>
            <a:lvl8pPr marL="3134378" indent="0">
              <a:buNone/>
              <a:defRPr sz="900"/>
            </a:lvl8pPr>
            <a:lvl9pPr marL="3582125"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fld id="{E2E1D745-DC6E-7646-BD65-A0C32BBFE89F}" type="datetime1">
              <a:rPr lang="ja-JP" altLang="en-US" smtClean="0"/>
              <a:pPr/>
              <a:t>2018/1/18</a:t>
            </a:fld>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r>
              <a:rPr lang="ja-JP" altLang="en-US"/>
              <a:t>大井川県知事　ご視察</a:t>
            </a:r>
          </a:p>
        </p:txBody>
      </p:sp>
      <p:sp>
        <p:nvSpPr>
          <p:cNvPr id="7" name="スライド番号プレースホルダー 5"/>
          <p:cNvSpPr>
            <a:spLocks noGrp="1"/>
          </p:cNvSpPr>
          <p:nvPr>
            <p:ph type="sldNum" sz="quarter" idx="12"/>
          </p:nvPr>
        </p:nvSpPr>
        <p:spPr/>
        <p:txBody>
          <a:bodyPr/>
          <a:lstStyle>
            <a:lvl1pPr>
              <a:defRPr/>
            </a:lvl1pPr>
          </a:lstStyle>
          <a:p>
            <a:fld id="{3764DD7D-912A-8A46-95C3-9A9A0E13B123}" type="slidenum">
              <a:rPr lang="ja-JP" altLang="en-US"/>
              <a:pPr/>
              <a:t>‹#›</a:t>
            </a:fld>
            <a:endParaRPr lang="en-US" altLang="ja-JP"/>
          </a:p>
        </p:txBody>
      </p:sp>
    </p:spTree>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2"/>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47760" indent="0">
              <a:buNone/>
              <a:defRPr sz="2800"/>
            </a:lvl2pPr>
            <a:lvl3pPr marL="895517" indent="0">
              <a:buNone/>
              <a:defRPr sz="2500"/>
            </a:lvl3pPr>
            <a:lvl4pPr marL="1343309" indent="0">
              <a:buNone/>
              <a:defRPr sz="2000"/>
            </a:lvl4pPr>
            <a:lvl5pPr marL="1791068" indent="0">
              <a:buNone/>
              <a:defRPr sz="2000"/>
            </a:lvl5pPr>
            <a:lvl6pPr marL="2238856" indent="0">
              <a:buNone/>
              <a:defRPr sz="2000"/>
            </a:lvl6pPr>
            <a:lvl7pPr marL="2686595" indent="0">
              <a:buNone/>
              <a:defRPr sz="2000"/>
            </a:lvl7pPr>
            <a:lvl8pPr marL="3134378" indent="0">
              <a:buNone/>
              <a:defRPr sz="2000"/>
            </a:lvl8pPr>
            <a:lvl9pPr marL="3582125"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40"/>
            <a:ext cx="5486400" cy="804862"/>
          </a:xfrm>
        </p:spPr>
        <p:txBody>
          <a:bodyPr/>
          <a:lstStyle>
            <a:lvl1pPr marL="0" indent="0">
              <a:buNone/>
              <a:defRPr sz="1400"/>
            </a:lvl1pPr>
            <a:lvl2pPr marL="447760" indent="0">
              <a:buNone/>
              <a:defRPr sz="1200"/>
            </a:lvl2pPr>
            <a:lvl3pPr marL="895517" indent="0">
              <a:buNone/>
              <a:defRPr sz="1000"/>
            </a:lvl3pPr>
            <a:lvl4pPr marL="1343309" indent="0">
              <a:buNone/>
              <a:defRPr sz="900"/>
            </a:lvl4pPr>
            <a:lvl5pPr marL="1791068" indent="0">
              <a:buNone/>
              <a:defRPr sz="900"/>
            </a:lvl5pPr>
            <a:lvl6pPr marL="2238856" indent="0">
              <a:buNone/>
              <a:defRPr sz="900"/>
            </a:lvl6pPr>
            <a:lvl7pPr marL="2686595" indent="0">
              <a:buNone/>
              <a:defRPr sz="900"/>
            </a:lvl7pPr>
            <a:lvl8pPr marL="3134378" indent="0">
              <a:buNone/>
              <a:defRPr sz="900"/>
            </a:lvl8pPr>
            <a:lvl9pPr marL="3582125"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fld id="{10B8BBB1-8E71-EF46-B3F3-99E98FCC9DC4}" type="datetime1">
              <a:rPr lang="ja-JP" altLang="en-US" smtClean="0"/>
              <a:pPr/>
              <a:t>2018/1/18</a:t>
            </a:fld>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r>
              <a:rPr lang="ja-JP" altLang="en-US"/>
              <a:t>大井川県知事　ご視察</a:t>
            </a:r>
          </a:p>
        </p:txBody>
      </p:sp>
      <p:sp>
        <p:nvSpPr>
          <p:cNvPr id="7" name="スライド番号プレースホルダー 5"/>
          <p:cNvSpPr>
            <a:spLocks noGrp="1"/>
          </p:cNvSpPr>
          <p:nvPr>
            <p:ph type="sldNum" sz="quarter" idx="12"/>
          </p:nvPr>
        </p:nvSpPr>
        <p:spPr/>
        <p:txBody>
          <a:bodyPr/>
          <a:lstStyle>
            <a:lvl1pPr>
              <a:defRPr/>
            </a:lvl1pPr>
          </a:lstStyle>
          <a:p>
            <a:fld id="{C0CFC420-A7CD-A541-A06D-021A2FF73A9A}" type="slidenum">
              <a:rPr lang="ja-JP" altLang="en-US"/>
              <a:pPr/>
              <a:t>‹#›</a:t>
            </a:fld>
            <a:endParaRPr lang="en-US" altLang="ja-JP"/>
          </a:p>
        </p:txBody>
      </p:sp>
    </p:spTree>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fld id="{CD5A9E91-AEFB-8E49-94CB-526D8727D6E2}" type="datetime1">
              <a:rPr lang="ja-JP" altLang="en-US" smtClean="0"/>
              <a:pPr/>
              <a:t>2018/1/18</a:t>
            </a:fld>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r>
              <a:rPr lang="ja-JP" altLang="en-US"/>
              <a:t>大井川県知事　ご視察</a:t>
            </a:r>
          </a:p>
        </p:txBody>
      </p:sp>
      <p:sp>
        <p:nvSpPr>
          <p:cNvPr id="6" name="スライド番号プレースホルダー 5"/>
          <p:cNvSpPr>
            <a:spLocks noGrp="1"/>
          </p:cNvSpPr>
          <p:nvPr>
            <p:ph type="sldNum" sz="quarter" idx="12"/>
          </p:nvPr>
        </p:nvSpPr>
        <p:spPr/>
        <p:txBody>
          <a:bodyPr/>
          <a:lstStyle>
            <a:lvl1pPr>
              <a:defRPr/>
            </a:lvl1pPr>
          </a:lstStyle>
          <a:p>
            <a:fld id="{7DDD4BF1-6A9B-1446-8979-26184A8881F3}" type="slidenum">
              <a:rPr lang="ja-JP" altLang="en-US"/>
              <a:pPr/>
              <a:t>‹#›</a:t>
            </a:fld>
            <a:endParaRPr lang="en-US" altLang="ja-JP"/>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6404" indent="0">
              <a:buNone/>
              <a:defRPr sz="2000" b="1"/>
            </a:lvl2pPr>
            <a:lvl3pPr marL="912824" indent="0">
              <a:buNone/>
              <a:defRPr sz="1800" b="1"/>
            </a:lvl3pPr>
            <a:lvl4pPr marL="1369242" indent="0">
              <a:buNone/>
              <a:defRPr sz="1600" b="1"/>
            </a:lvl4pPr>
            <a:lvl5pPr marL="1825652" indent="0">
              <a:buNone/>
              <a:defRPr sz="1600" b="1"/>
            </a:lvl5pPr>
            <a:lvl6pPr marL="2282063" indent="0">
              <a:buNone/>
              <a:defRPr sz="1600" b="1"/>
            </a:lvl6pPr>
            <a:lvl7pPr marL="2738480" indent="0">
              <a:buNone/>
              <a:defRPr sz="1600" b="1"/>
            </a:lvl7pPr>
            <a:lvl8pPr marL="3194885" indent="0">
              <a:buNone/>
              <a:defRPr sz="1600" b="1"/>
            </a:lvl8pPr>
            <a:lvl9pPr marL="3651305"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45" y="1535113"/>
            <a:ext cx="4041775" cy="639762"/>
          </a:xfrm>
        </p:spPr>
        <p:txBody>
          <a:bodyPr anchor="b"/>
          <a:lstStyle>
            <a:lvl1pPr marL="0" indent="0">
              <a:buNone/>
              <a:defRPr sz="2400" b="1"/>
            </a:lvl1pPr>
            <a:lvl2pPr marL="456404" indent="0">
              <a:buNone/>
              <a:defRPr sz="2000" b="1"/>
            </a:lvl2pPr>
            <a:lvl3pPr marL="912824" indent="0">
              <a:buNone/>
              <a:defRPr sz="1800" b="1"/>
            </a:lvl3pPr>
            <a:lvl4pPr marL="1369242" indent="0">
              <a:buNone/>
              <a:defRPr sz="1600" b="1"/>
            </a:lvl4pPr>
            <a:lvl5pPr marL="1825652" indent="0">
              <a:buNone/>
              <a:defRPr sz="1600" b="1"/>
            </a:lvl5pPr>
            <a:lvl6pPr marL="2282063" indent="0">
              <a:buNone/>
              <a:defRPr sz="1600" b="1"/>
            </a:lvl6pPr>
            <a:lvl7pPr marL="2738480" indent="0">
              <a:buNone/>
              <a:defRPr sz="1600" b="1"/>
            </a:lvl7pPr>
            <a:lvl8pPr marL="3194885" indent="0">
              <a:buNone/>
              <a:defRPr sz="1600" b="1"/>
            </a:lvl8pPr>
            <a:lvl9pPr marL="3651305"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4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92912C44-0A3B-4647-B030-B50D696E6ED9}"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24484845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811"/>
            <a:ext cx="2057400" cy="5851526"/>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1" y="274811"/>
            <a:ext cx="6019799" cy="5851526"/>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fld id="{F3B08D06-3929-8647-84D3-923246A4062C}" type="datetime1">
              <a:rPr lang="ja-JP" altLang="en-US" smtClean="0"/>
              <a:pPr/>
              <a:t>2018/1/18</a:t>
            </a:fld>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r>
              <a:rPr lang="ja-JP" altLang="en-US"/>
              <a:t>大井川県知事　ご視察</a:t>
            </a:r>
          </a:p>
        </p:txBody>
      </p:sp>
      <p:sp>
        <p:nvSpPr>
          <p:cNvPr id="6" name="スライド番号プレースホルダー 5"/>
          <p:cNvSpPr>
            <a:spLocks noGrp="1"/>
          </p:cNvSpPr>
          <p:nvPr>
            <p:ph type="sldNum" sz="quarter" idx="12"/>
          </p:nvPr>
        </p:nvSpPr>
        <p:spPr/>
        <p:txBody>
          <a:bodyPr/>
          <a:lstStyle>
            <a:lvl1pPr>
              <a:defRPr/>
            </a:lvl1pPr>
          </a:lstStyle>
          <a:p>
            <a:fld id="{4DBFC050-AFBF-C54E-A58C-B0DC5C9C1B3E}" type="slidenum">
              <a:rPr lang="ja-JP" altLang="en-US"/>
              <a:pPr/>
              <a:t>‹#›</a:t>
            </a:fld>
            <a:endParaRPr lang="en-US" altLang="ja-JP"/>
          </a:p>
        </p:txBody>
      </p:sp>
    </p:spTree>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56"/>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3"/>
            <a:ext cx="6400800" cy="1752601"/>
          </a:xfrm>
        </p:spPr>
        <p:txBody>
          <a:bodyPr/>
          <a:lstStyle>
            <a:lvl1pPr marL="0" indent="0" algn="ctr">
              <a:buNone/>
              <a:defRPr>
                <a:solidFill>
                  <a:schemeClr val="tx1">
                    <a:tint val="75000"/>
                  </a:schemeClr>
                </a:solidFill>
              </a:defRPr>
            </a:lvl1pPr>
            <a:lvl2pPr marL="453685" indent="0" algn="ctr">
              <a:buNone/>
              <a:defRPr>
                <a:solidFill>
                  <a:schemeClr val="tx1">
                    <a:tint val="75000"/>
                  </a:schemeClr>
                </a:solidFill>
              </a:defRPr>
            </a:lvl2pPr>
            <a:lvl3pPr marL="907379" indent="0" algn="ctr">
              <a:buNone/>
              <a:defRPr>
                <a:solidFill>
                  <a:schemeClr val="tx1">
                    <a:tint val="75000"/>
                  </a:schemeClr>
                </a:solidFill>
              </a:defRPr>
            </a:lvl3pPr>
            <a:lvl4pPr marL="1361092" indent="0" algn="ctr">
              <a:buNone/>
              <a:defRPr>
                <a:solidFill>
                  <a:schemeClr val="tx1">
                    <a:tint val="75000"/>
                  </a:schemeClr>
                </a:solidFill>
              </a:defRPr>
            </a:lvl4pPr>
            <a:lvl5pPr marL="1814791" indent="0" algn="ctr">
              <a:buNone/>
              <a:defRPr>
                <a:solidFill>
                  <a:schemeClr val="tx1">
                    <a:tint val="75000"/>
                  </a:schemeClr>
                </a:solidFill>
              </a:defRPr>
            </a:lvl5pPr>
            <a:lvl6pPr marL="2268499" indent="0" algn="ctr">
              <a:buNone/>
              <a:defRPr>
                <a:solidFill>
                  <a:schemeClr val="tx1">
                    <a:tint val="75000"/>
                  </a:schemeClr>
                </a:solidFill>
              </a:defRPr>
            </a:lvl6pPr>
            <a:lvl7pPr marL="2722181" indent="0" algn="ctr">
              <a:buNone/>
              <a:defRPr>
                <a:solidFill>
                  <a:schemeClr val="tx1">
                    <a:tint val="75000"/>
                  </a:schemeClr>
                </a:solidFill>
              </a:defRPr>
            </a:lvl7pPr>
            <a:lvl8pPr marL="3175874" indent="0" algn="ctr">
              <a:buNone/>
              <a:defRPr>
                <a:solidFill>
                  <a:schemeClr val="tx1">
                    <a:tint val="75000"/>
                  </a:schemeClr>
                </a:solidFill>
              </a:defRPr>
            </a:lvl8pPr>
            <a:lvl9pPr marL="3629569"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fld id="{E4C65D03-A82F-3F43-8C26-1ED2A474B276}" type="datetime1">
              <a:rPr lang="ja-JP" altLang="en-US" smtClean="0"/>
              <a:pPr/>
              <a:t>2018/1/18</a:t>
            </a:fld>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r>
              <a:rPr lang="ja-JP" altLang="en-US">
                <a:solidFill>
                  <a:prstClr val="black">
                    <a:tint val="75000"/>
                  </a:prstClr>
                </a:solidFill>
              </a:rPr>
              <a:t>大井川県知事　ご視察</a:t>
            </a:r>
          </a:p>
        </p:txBody>
      </p:sp>
      <p:sp>
        <p:nvSpPr>
          <p:cNvPr id="6" name="スライド番号プレースホルダー 5"/>
          <p:cNvSpPr>
            <a:spLocks noGrp="1"/>
          </p:cNvSpPr>
          <p:nvPr>
            <p:ph type="sldNum" sz="quarter" idx="12"/>
          </p:nvPr>
        </p:nvSpPr>
        <p:spPr/>
        <p:txBody>
          <a:bodyPr/>
          <a:lstStyle>
            <a:lvl1pPr>
              <a:defRPr/>
            </a:lvl1pPr>
          </a:lstStyle>
          <a:p>
            <a:fld id="{2C3B0EAD-00BC-9B43-A218-4258200AAE0B}" type="slidenum">
              <a:rPr lang="ja-JP" altLang="en-US"/>
              <a:pPr/>
              <a:t>‹#›</a:t>
            </a:fld>
            <a:endParaRPr lang="en-US" altLang="ja-JP"/>
          </a:p>
        </p:txBody>
      </p:sp>
    </p:spTree>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fld id="{84AD0CB2-CFD6-6D41-89D5-EC50225097CC}" type="datetime1">
              <a:rPr lang="ja-JP" altLang="en-US" smtClean="0"/>
              <a:pPr/>
              <a:t>2018/1/18</a:t>
            </a:fld>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r>
              <a:rPr lang="ja-JP" altLang="en-US">
                <a:solidFill>
                  <a:prstClr val="black">
                    <a:tint val="75000"/>
                  </a:prstClr>
                </a:solidFill>
              </a:rPr>
              <a:t>大井川県知事　ご視察</a:t>
            </a:r>
          </a:p>
        </p:txBody>
      </p:sp>
      <p:sp>
        <p:nvSpPr>
          <p:cNvPr id="6" name="スライド番号プレースホルダー 5"/>
          <p:cNvSpPr>
            <a:spLocks noGrp="1"/>
          </p:cNvSpPr>
          <p:nvPr>
            <p:ph type="sldNum" sz="quarter" idx="12"/>
          </p:nvPr>
        </p:nvSpPr>
        <p:spPr/>
        <p:txBody>
          <a:bodyPr/>
          <a:lstStyle>
            <a:lvl1pPr>
              <a:defRPr/>
            </a:lvl1pPr>
          </a:lstStyle>
          <a:p>
            <a:fld id="{EEAB093B-3E8F-BC42-91B0-A590C07E6CDD}" type="slidenum">
              <a:rPr lang="ja-JP" altLang="en-US"/>
              <a:pPr/>
              <a:t>‹#›</a:t>
            </a:fld>
            <a:endParaRPr lang="en-US" altLang="ja-JP"/>
          </a:p>
        </p:txBody>
      </p:sp>
    </p:spTree>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59"/>
            <a:ext cx="7772400" cy="1362074"/>
          </a:xfrm>
        </p:spPr>
        <p:txBody>
          <a:bodyPr anchor="t"/>
          <a:lstStyle>
            <a:lvl1pPr algn="l">
              <a:defRPr sz="41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816"/>
            <a:ext cx="7772400" cy="1500187"/>
          </a:xfrm>
        </p:spPr>
        <p:txBody>
          <a:bodyPr anchor="b"/>
          <a:lstStyle>
            <a:lvl1pPr marL="0" indent="0">
              <a:buNone/>
              <a:defRPr sz="2000">
                <a:solidFill>
                  <a:schemeClr val="tx1">
                    <a:tint val="75000"/>
                  </a:schemeClr>
                </a:solidFill>
              </a:defRPr>
            </a:lvl1pPr>
            <a:lvl2pPr marL="453685" indent="0">
              <a:buNone/>
              <a:defRPr sz="1800">
                <a:solidFill>
                  <a:schemeClr val="tx1">
                    <a:tint val="75000"/>
                  </a:schemeClr>
                </a:solidFill>
              </a:defRPr>
            </a:lvl2pPr>
            <a:lvl3pPr marL="907379" indent="0">
              <a:buNone/>
              <a:defRPr sz="1600">
                <a:solidFill>
                  <a:schemeClr val="tx1">
                    <a:tint val="75000"/>
                  </a:schemeClr>
                </a:solidFill>
              </a:defRPr>
            </a:lvl3pPr>
            <a:lvl4pPr marL="1361092" indent="0">
              <a:buNone/>
              <a:defRPr sz="1400">
                <a:solidFill>
                  <a:schemeClr val="tx1">
                    <a:tint val="75000"/>
                  </a:schemeClr>
                </a:solidFill>
              </a:defRPr>
            </a:lvl4pPr>
            <a:lvl5pPr marL="1814791" indent="0">
              <a:buNone/>
              <a:defRPr sz="1400">
                <a:solidFill>
                  <a:schemeClr val="tx1">
                    <a:tint val="75000"/>
                  </a:schemeClr>
                </a:solidFill>
              </a:defRPr>
            </a:lvl5pPr>
            <a:lvl6pPr marL="2268499" indent="0">
              <a:buNone/>
              <a:defRPr sz="1400">
                <a:solidFill>
                  <a:schemeClr val="tx1">
                    <a:tint val="75000"/>
                  </a:schemeClr>
                </a:solidFill>
              </a:defRPr>
            </a:lvl6pPr>
            <a:lvl7pPr marL="2722181" indent="0">
              <a:buNone/>
              <a:defRPr sz="1400">
                <a:solidFill>
                  <a:schemeClr val="tx1">
                    <a:tint val="75000"/>
                  </a:schemeClr>
                </a:solidFill>
              </a:defRPr>
            </a:lvl7pPr>
            <a:lvl8pPr marL="3175874" indent="0">
              <a:buNone/>
              <a:defRPr sz="1400">
                <a:solidFill>
                  <a:schemeClr val="tx1">
                    <a:tint val="75000"/>
                  </a:schemeClr>
                </a:solidFill>
              </a:defRPr>
            </a:lvl8pPr>
            <a:lvl9pPr marL="3629569"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fld id="{610CF77F-F225-0744-BB71-22B3DBDB80FF}" type="datetime1">
              <a:rPr lang="ja-JP" altLang="en-US" smtClean="0"/>
              <a:pPr/>
              <a:t>2018/1/18</a:t>
            </a:fld>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r>
              <a:rPr lang="ja-JP" altLang="en-US">
                <a:solidFill>
                  <a:prstClr val="black">
                    <a:tint val="75000"/>
                  </a:prstClr>
                </a:solidFill>
              </a:rPr>
              <a:t>大井川県知事　ご視察</a:t>
            </a:r>
          </a:p>
        </p:txBody>
      </p:sp>
      <p:sp>
        <p:nvSpPr>
          <p:cNvPr id="6" name="スライド番号プレースホルダー 5"/>
          <p:cNvSpPr>
            <a:spLocks noGrp="1"/>
          </p:cNvSpPr>
          <p:nvPr>
            <p:ph type="sldNum" sz="quarter" idx="12"/>
          </p:nvPr>
        </p:nvSpPr>
        <p:spPr/>
        <p:txBody>
          <a:bodyPr/>
          <a:lstStyle>
            <a:lvl1pPr>
              <a:defRPr/>
            </a:lvl1pPr>
          </a:lstStyle>
          <a:p>
            <a:fld id="{CC22CF4D-7ADC-9046-99A8-EA2D9B35B2AF}" type="slidenum">
              <a:rPr lang="ja-JP" altLang="en-US"/>
              <a:pPr/>
              <a:t>‹#›</a:t>
            </a:fld>
            <a:endParaRPr lang="en-US" altLang="ja-JP"/>
          </a:p>
        </p:txBody>
      </p:sp>
    </p:spTree>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3" y="1600305"/>
            <a:ext cx="4038601" cy="4525963"/>
          </a:xfrm>
        </p:spPr>
        <p:txBody>
          <a:bodyPr/>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305"/>
            <a:ext cx="4038601" cy="4525963"/>
          </a:xfrm>
        </p:spPr>
        <p:txBody>
          <a:bodyPr/>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fld id="{5A09C568-2AA4-4646-9073-418C57051E70}" type="datetime1">
              <a:rPr lang="ja-JP" altLang="en-US" smtClean="0"/>
              <a:pPr/>
              <a:t>2018/1/18</a:t>
            </a:fld>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r>
              <a:rPr lang="ja-JP" altLang="en-US">
                <a:solidFill>
                  <a:prstClr val="black">
                    <a:tint val="75000"/>
                  </a:prstClr>
                </a:solidFill>
              </a:rPr>
              <a:t>大井川県知事　ご視察</a:t>
            </a:r>
          </a:p>
        </p:txBody>
      </p:sp>
      <p:sp>
        <p:nvSpPr>
          <p:cNvPr id="7" name="スライド番号プレースホルダー 5"/>
          <p:cNvSpPr>
            <a:spLocks noGrp="1"/>
          </p:cNvSpPr>
          <p:nvPr>
            <p:ph type="sldNum" sz="quarter" idx="12"/>
          </p:nvPr>
        </p:nvSpPr>
        <p:spPr/>
        <p:txBody>
          <a:bodyPr/>
          <a:lstStyle>
            <a:lvl1pPr>
              <a:defRPr/>
            </a:lvl1pPr>
          </a:lstStyle>
          <a:p>
            <a:fld id="{3E134F99-E099-2F41-946F-43002ECD3ECA}" type="slidenum">
              <a:rPr lang="ja-JP" altLang="en-US"/>
              <a:pPr/>
              <a:t>‹#›</a:t>
            </a:fld>
            <a:endParaRPr lang="en-US" altLang="ja-JP"/>
          </a:p>
        </p:txBody>
      </p:sp>
    </p:spTree>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500" b="1"/>
            </a:lvl1pPr>
            <a:lvl2pPr marL="453685" indent="0">
              <a:buNone/>
              <a:defRPr sz="2000" b="1"/>
            </a:lvl2pPr>
            <a:lvl3pPr marL="907379" indent="0">
              <a:buNone/>
              <a:defRPr sz="1800" b="1"/>
            </a:lvl3pPr>
            <a:lvl4pPr marL="1361092" indent="0">
              <a:buNone/>
              <a:defRPr sz="1600" b="1"/>
            </a:lvl4pPr>
            <a:lvl5pPr marL="1814791" indent="0">
              <a:buNone/>
              <a:defRPr sz="1600" b="1"/>
            </a:lvl5pPr>
            <a:lvl6pPr marL="2268499" indent="0">
              <a:buNone/>
              <a:defRPr sz="1600" b="1"/>
            </a:lvl6pPr>
            <a:lvl7pPr marL="2722181" indent="0">
              <a:buNone/>
              <a:defRPr sz="1600" b="1"/>
            </a:lvl7pPr>
            <a:lvl8pPr marL="3175874" indent="0">
              <a:buNone/>
              <a:defRPr sz="1600" b="1"/>
            </a:lvl8pPr>
            <a:lvl9pPr marL="3629569"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151" y="1535113"/>
            <a:ext cx="4041775" cy="639762"/>
          </a:xfrm>
        </p:spPr>
        <p:txBody>
          <a:bodyPr anchor="b"/>
          <a:lstStyle>
            <a:lvl1pPr marL="0" indent="0">
              <a:buNone/>
              <a:defRPr sz="2500" b="1"/>
            </a:lvl1pPr>
            <a:lvl2pPr marL="453685" indent="0">
              <a:buNone/>
              <a:defRPr sz="2000" b="1"/>
            </a:lvl2pPr>
            <a:lvl3pPr marL="907379" indent="0">
              <a:buNone/>
              <a:defRPr sz="1800" b="1"/>
            </a:lvl3pPr>
            <a:lvl4pPr marL="1361092" indent="0">
              <a:buNone/>
              <a:defRPr sz="1600" b="1"/>
            </a:lvl4pPr>
            <a:lvl5pPr marL="1814791" indent="0">
              <a:buNone/>
              <a:defRPr sz="1600" b="1"/>
            </a:lvl5pPr>
            <a:lvl6pPr marL="2268499" indent="0">
              <a:buNone/>
              <a:defRPr sz="1600" b="1"/>
            </a:lvl6pPr>
            <a:lvl7pPr marL="2722181" indent="0">
              <a:buNone/>
              <a:defRPr sz="1600" b="1"/>
            </a:lvl7pPr>
            <a:lvl8pPr marL="3175874" indent="0">
              <a:buNone/>
              <a:defRPr sz="1600" b="1"/>
            </a:lvl8pPr>
            <a:lvl9pPr marL="3629569"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151" y="2174875"/>
            <a:ext cx="4041775" cy="3951288"/>
          </a:xfrm>
        </p:spPr>
        <p:txBody>
          <a:bodyPr/>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fld id="{8245AF89-9DC0-0C42-9DA3-51D8022A5329}" type="datetime1">
              <a:rPr lang="ja-JP" altLang="en-US" smtClean="0"/>
              <a:pPr/>
              <a:t>2018/1/18</a:t>
            </a:fld>
            <a:endParaRPr lang="en-US" altLang="ja-JP"/>
          </a:p>
        </p:txBody>
      </p:sp>
      <p:sp>
        <p:nvSpPr>
          <p:cNvPr id="8" name="フッター プレースホルダー 4"/>
          <p:cNvSpPr>
            <a:spLocks noGrp="1"/>
          </p:cNvSpPr>
          <p:nvPr>
            <p:ph type="ftr" sz="quarter" idx="11"/>
          </p:nvPr>
        </p:nvSpPr>
        <p:spPr/>
        <p:txBody>
          <a:bodyPr/>
          <a:lstStyle>
            <a:lvl1pPr>
              <a:defRPr/>
            </a:lvl1pPr>
          </a:lstStyle>
          <a:p>
            <a:pPr>
              <a:defRPr/>
            </a:pPr>
            <a:r>
              <a:rPr lang="ja-JP" altLang="en-US">
                <a:solidFill>
                  <a:prstClr val="black">
                    <a:tint val="75000"/>
                  </a:prstClr>
                </a:solidFill>
              </a:rPr>
              <a:t>大井川県知事　ご視察</a:t>
            </a:r>
          </a:p>
        </p:txBody>
      </p:sp>
      <p:sp>
        <p:nvSpPr>
          <p:cNvPr id="9" name="スライド番号プレースホルダー 5"/>
          <p:cNvSpPr>
            <a:spLocks noGrp="1"/>
          </p:cNvSpPr>
          <p:nvPr>
            <p:ph type="sldNum" sz="quarter" idx="12"/>
          </p:nvPr>
        </p:nvSpPr>
        <p:spPr/>
        <p:txBody>
          <a:bodyPr/>
          <a:lstStyle>
            <a:lvl1pPr>
              <a:defRPr/>
            </a:lvl1pPr>
          </a:lstStyle>
          <a:p>
            <a:fld id="{27FF1678-432D-7240-AF2C-16B5A0854805}" type="slidenum">
              <a:rPr lang="ja-JP" altLang="en-US"/>
              <a:pPr/>
              <a:t>‹#›</a:t>
            </a:fld>
            <a:endParaRPr lang="en-US" altLang="ja-JP"/>
          </a:p>
        </p:txBody>
      </p:sp>
    </p:spTree>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fld id="{5885DC1E-2B4B-E242-A94F-DF3EFD19B6F3}" type="datetime1">
              <a:rPr lang="ja-JP" altLang="en-US" smtClean="0"/>
              <a:pPr/>
              <a:t>2018/1/18</a:t>
            </a:fld>
            <a:endParaRPr lang="en-US" altLang="ja-JP"/>
          </a:p>
        </p:txBody>
      </p:sp>
      <p:sp>
        <p:nvSpPr>
          <p:cNvPr id="4" name="フッター プレースホルダー 4"/>
          <p:cNvSpPr>
            <a:spLocks noGrp="1"/>
          </p:cNvSpPr>
          <p:nvPr>
            <p:ph type="ftr" sz="quarter" idx="11"/>
          </p:nvPr>
        </p:nvSpPr>
        <p:spPr/>
        <p:txBody>
          <a:bodyPr/>
          <a:lstStyle>
            <a:lvl1pPr>
              <a:defRPr/>
            </a:lvl1pPr>
          </a:lstStyle>
          <a:p>
            <a:pPr>
              <a:defRPr/>
            </a:pPr>
            <a:r>
              <a:rPr lang="ja-JP" altLang="en-US">
                <a:solidFill>
                  <a:prstClr val="black">
                    <a:tint val="75000"/>
                  </a:prstClr>
                </a:solidFill>
              </a:rPr>
              <a:t>大井川県知事　ご視察</a:t>
            </a:r>
          </a:p>
        </p:txBody>
      </p:sp>
      <p:sp>
        <p:nvSpPr>
          <p:cNvPr id="5" name="スライド番号プレースホルダー 5"/>
          <p:cNvSpPr>
            <a:spLocks noGrp="1"/>
          </p:cNvSpPr>
          <p:nvPr>
            <p:ph type="sldNum" sz="quarter" idx="12"/>
          </p:nvPr>
        </p:nvSpPr>
        <p:spPr/>
        <p:txBody>
          <a:bodyPr/>
          <a:lstStyle>
            <a:lvl1pPr>
              <a:defRPr/>
            </a:lvl1pPr>
          </a:lstStyle>
          <a:p>
            <a:fld id="{ED1CB2A2-E003-004B-B0D3-F0C6608AF715}" type="slidenum">
              <a:rPr lang="ja-JP" altLang="en-US"/>
              <a:pPr/>
              <a:t>‹#›</a:t>
            </a:fld>
            <a:endParaRPr lang="en-US" altLang="ja-JP"/>
          </a:p>
        </p:txBody>
      </p:sp>
    </p:spTree>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fld id="{196452A5-D776-B240-BDE3-5DE676A105DC}" type="datetime1">
              <a:rPr lang="ja-JP" altLang="en-US" smtClean="0"/>
              <a:pPr/>
              <a:t>2018/1/18</a:t>
            </a:fld>
            <a:endParaRPr lang="en-US" altLang="ja-JP"/>
          </a:p>
        </p:txBody>
      </p:sp>
      <p:sp>
        <p:nvSpPr>
          <p:cNvPr id="3" name="フッター プレースホルダー 4"/>
          <p:cNvSpPr>
            <a:spLocks noGrp="1"/>
          </p:cNvSpPr>
          <p:nvPr>
            <p:ph type="ftr" sz="quarter" idx="11"/>
          </p:nvPr>
        </p:nvSpPr>
        <p:spPr/>
        <p:txBody>
          <a:bodyPr/>
          <a:lstStyle>
            <a:lvl1pPr>
              <a:defRPr/>
            </a:lvl1pPr>
          </a:lstStyle>
          <a:p>
            <a:pPr>
              <a:defRPr/>
            </a:pPr>
            <a:r>
              <a:rPr lang="ja-JP" altLang="en-US">
                <a:solidFill>
                  <a:prstClr val="black">
                    <a:tint val="75000"/>
                  </a:prstClr>
                </a:solidFill>
              </a:rPr>
              <a:t>大井川県知事　ご視察</a:t>
            </a:r>
          </a:p>
        </p:txBody>
      </p:sp>
      <p:sp>
        <p:nvSpPr>
          <p:cNvPr id="4" name="スライド番号プレースホルダー 5"/>
          <p:cNvSpPr>
            <a:spLocks noGrp="1"/>
          </p:cNvSpPr>
          <p:nvPr>
            <p:ph type="sldNum" sz="quarter" idx="12"/>
          </p:nvPr>
        </p:nvSpPr>
        <p:spPr/>
        <p:txBody>
          <a:bodyPr/>
          <a:lstStyle>
            <a:lvl1pPr>
              <a:defRPr/>
            </a:lvl1pPr>
          </a:lstStyle>
          <a:p>
            <a:fld id="{723FED13-93A2-D846-A531-40765105536A}" type="slidenum">
              <a:rPr lang="ja-JP" altLang="en-US"/>
              <a:pPr/>
              <a:t>‹#›</a:t>
            </a:fld>
            <a:endParaRPr lang="en-US" altLang="ja-JP"/>
          </a:p>
        </p:txBody>
      </p:sp>
    </p:spTree>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6" y="273052"/>
            <a:ext cx="3008313" cy="1162049"/>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283"/>
            <a:ext cx="5111750" cy="5853113"/>
          </a:xfrm>
        </p:spPr>
        <p:txBody>
          <a:bodyPr/>
          <a:lstStyle>
            <a:lvl1pPr>
              <a:defRPr sz="3200"/>
            </a:lvl1pPr>
            <a:lvl2pPr>
              <a:defRPr sz="2800"/>
            </a:lvl2pPr>
            <a:lvl3pPr>
              <a:defRPr sz="25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6" y="1435101"/>
            <a:ext cx="3008313" cy="4691063"/>
          </a:xfrm>
        </p:spPr>
        <p:txBody>
          <a:bodyPr/>
          <a:lstStyle>
            <a:lvl1pPr marL="0" indent="0">
              <a:buNone/>
              <a:defRPr sz="1400"/>
            </a:lvl1pPr>
            <a:lvl2pPr marL="453685" indent="0">
              <a:buNone/>
              <a:defRPr sz="1200"/>
            </a:lvl2pPr>
            <a:lvl3pPr marL="907379" indent="0">
              <a:buNone/>
              <a:defRPr sz="1000"/>
            </a:lvl3pPr>
            <a:lvl4pPr marL="1361092" indent="0">
              <a:buNone/>
              <a:defRPr sz="900"/>
            </a:lvl4pPr>
            <a:lvl5pPr marL="1814791" indent="0">
              <a:buNone/>
              <a:defRPr sz="900"/>
            </a:lvl5pPr>
            <a:lvl6pPr marL="2268499" indent="0">
              <a:buNone/>
              <a:defRPr sz="900"/>
            </a:lvl6pPr>
            <a:lvl7pPr marL="2722181" indent="0">
              <a:buNone/>
              <a:defRPr sz="900"/>
            </a:lvl7pPr>
            <a:lvl8pPr marL="3175874" indent="0">
              <a:buNone/>
              <a:defRPr sz="900"/>
            </a:lvl8pPr>
            <a:lvl9pPr marL="3629569"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fld id="{9E93BA78-C9A5-AA4B-956E-0FBC62B1A000}" type="datetime1">
              <a:rPr lang="ja-JP" altLang="en-US" smtClean="0"/>
              <a:pPr/>
              <a:t>2018/1/18</a:t>
            </a:fld>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r>
              <a:rPr lang="ja-JP" altLang="en-US">
                <a:solidFill>
                  <a:prstClr val="black">
                    <a:tint val="75000"/>
                  </a:prstClr>
                </a:solidFill>
              </a:rPr>
              <a:t>大井川県知事　ご視察</a:t>
            </a:r>
          </a:p>
        </p:txBody>
      </p:sp>
      <p:sp>
        <p:nvSpPr>
          <p:cNvPr id="7" name="スライド番号プレースホルダー 5"/>
          <p:cNvSpPr>
            <a:spLocks noGrp="1"/>
          </p:cNvSpPr>
          <p:nvPr>
            <p:ph type="sldNum" sz="quarter" idx="12"/>
          </p:nvPr>
        </p:nvSpPr>
        <p:spPr/>
        <p:txBody>
          <a:bodyPr/>
          <a:lstStyle>
            <a:lvl1pPr>
              <a:defRPr/>
            </a:lvl1pPr>
          </a:lstStyle>
          <a:p>
            <a:fld id="{EA8912C0-A024-2C44-A2DD-20A898153612}" type="slidenum">
              <a:rPr lang="ja-JP" altLang="en-US"/>
              <a:pPr/>
              <a:t>‹#›</a:t>
            </a:fld>
            <a:endParaRPr lang="en-US" altLang="ja-JP"/>
          </a:p>
        </p:txBody>
      </p:sp>
    </p:spTree>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2"/>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3685" indent="0">
              <a:buNone/>
              <a:defRPr sz="2800"/>
            </a:lvl2pPr>
            <a:lvl3pPr marL="907379" indent="0">
              <a:buNone/>
              <a:defRPr sz="2500"/>
            </a:lvl3pPr>
            <a:lvl4pPr marL="1361092" indent="0">
              <a:buNone/>
              <a:defRPr sz="2000"/>
            </a:lvl4pPr>
            <a:lvl5pPr marL="1814791" indent="0">
              <a:buNone/>
              <a:defRPr sz="2000"/>
            </a:lvl5pPr>
            <a:lvl6pPr marL="2268499" indent="0">
              <a:buNone/>
              <a:defRPr sz="2000"/>
            </a:lvl6pPr>
            <a:lvl7pPr marL="2722181" indent="0">
              <a:buNone/>
              <a:defRPr sz="2000"/>
            </a:lvl7pPr>
            <a:lvl8pPr marL="3175874" indent="0">
              <a:buNone/>
              <a:defRPr sz="2000"/>
            </a:lvl8pPr>
            <a:lvl9pPr marL="3629569"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40"/>
            <a:ext cx="5486400" cy="804862"/>
          </a:xfrm>
        </p:spPr>
        <p:txBody>
          <a:bodyPr/>
          <a:lstStyle>
            <a:lvl1pPr marL="0" indent="0">
              <a:buNone/>
              <a:defRPr sz="1400"/>
            </a:lvl1pPr>
            <a:lvl2pPr marL="453685" indent="0">
              <a:buNone/>
              <a:defRPr sz="1200"/>
            </a:lvl2pPr>
            <a:lvl3pPr marL="907379" indent="0">
              <a:buNone/>
              <a:defRPr sz="1000"/>
            </a:lvl3pPr>
            <a:lvl4pPr marL="1361092" indent="0">
              <a:buNone/>
              <a:defRPr sz="900"/>
            </a:lvl4pPr>
            <a:lvl5pPr marL="1814791" indent="0">
              <a:buNone/>
              <a:defRPr sz="900"/>
            </a:lvl5pPr>
            <a:lvl6pPr marL="2268499" indent="0">
              <a:buNone/>
              <a:defRPr sz="900"/>
            </a:lvl6pPr>
            <a:lvl7pPr marL="2722181" indent="0">
              <a:buNone/>
              <a:defRPr sz="900"/>
            </a:lvl7pPr>
            <a:lvl8pPr marL="3175874" indent="0">
              <a:buNone/>
              <a:defRPr sz="900"/>
            </a:lvl8pPr>
            <a:lvl9pPr marL="3629569"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fld id="{CBEF1BD4-7A5F-DF4E-A4A5-EDA6DB2F4700}" type="datetime1">
              <a:rPr lang="ja-JP" altLang="en-US" smtClean="0"/>
              <a:pPr/>
              <a:t>2018/1/18</a:t>
            </a:fld>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r>
              <a:rPr lang="ja-JP" altLang="en-US">
                <a:solidFill>
                  <a:prstClr val="black">
                    <a:tint val="75000"/>
                  </a:prstClr>
                </a:solidFill>
              </a:rPr>
              <a:t>大井川県知事　ご視察</a:t>
            </a:r>
          </a:p>
        </p:txBody>
      </p:sp>
      <p:sp>
        <p:nvSpPr>
          <p:cNvPr id="7" name="スライド番号プレースホルダー 5"/>
          <p:cNvSpPr>
            <a:spLocks noGrp="1"/>
          </p:cNvSpPr>
          <p:nvPr>
            <p:ph type="sldNum" sz="quarter" idx="12"/>
          </p:nvPr>
        </p:nvSpPr>
        <p:spPr/>
        <p:txBody>
          <a:bodyPr/>
          <a:lstStyle>
            <a:lvl1pPr>
              <a:defRPr/>
            </a:lvl1pPr>
          </a:lstStyle>
          <a:p>
            <a:fld id="{62927826-4B2A-BA44-AD87-659AB8781BD4}" type="slidenum">
              <a:rPr lang="ja-JP" altLang="en-US"/>
              <a:pPr/>
              <a:t>‹#›</a:t>
            </a:fld>
            <a:endParaRPr lang="en-US" altLang="ja-JP"/>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41740D29-7738-B644-8B97-6C7533D952B1}"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4634730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fld id="{FB88ACC5-06B1-A044-927D-2B265AA73234}" type="datetime1">
              <a:rPr lang="ja-JP" altLang="en-US" smtClean="0"/>
              <a:pPr/>
              <a:t>2018/1/18</a:t>
            </a:fld>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r>
              <a:rPr lang="ja-JP" altLang="en-US">
                <a:solidFill>
                  <a:prstClr val="black">
                    <a:tint val="75000"/>
                  </a:prstClr>
                </a:solidFill>
              </a:rPr>
              <a:t>大井川県知事　ご視察</a:t>
            </a:r>
          </a:p>
        </p:txBody>
      </p:sp>
      <p:sp>
        <p:nvSpPr>
          <p:cNvPr id="6" name="スライド番号プレースホルダー 5"/>
          <p:cNvSpPr>
            <a:spLocks noGrp="1"/>
          </p:cNvSpPr>
          <p:nvPr>
            <p:ph type="sldNum" sz="quarter" idx="12"/>
          </p:nvPr>
        </p:nvSpPr>
        <p:spPr/>
        <p:txBody>
          <a:bodyPr/>
          <a:lstStyle>
            <a:lvl1pPr>
              <a:defRPr/>
            </a:lvl1pPr>
          </a:lstStyle>
          <a:p>
            <a:fld id="{C0EEF7F5-14EF-1145-BEA0-C0556F76CA08}" type="slidenum">
              <a:rPr lang="ja-JP" altLang="en-US"/>
              <a:pPr/>
              <a:t>‹#›</a:t>
            </a:fld>
            <a:endParaRPr lang="en-US" altLang="ja-JP"/>
          </a:p>
        </p:txBody>
      </p:sp>
    </p:spTree>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96"/>
            <a:ext cx="2057400" cy="5851526"/>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1" y="274696"/>
            <a:ext cx="6019799" cy="5851526"/>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fld id="{42E76B2D-6BAE-CB4C-82F3-599048453D28}" type="datetime1">
              <a:rPr lang="ja-JP" altLang="en-US" smtClean="0"/>
              <a:pPr/>
              <a:t>2018/1/18</a:t>
            </a:fld>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r>
              <a:rPr lang="ja-JP" altLang="en-US">
                <a:solidFill>
                  <a:prstClr val="black">
                    <a:tint val="75000"/>
                  </a:prstClr>
                </a:solidFill>
              </a:rPr>
              <a:t>大井川県知事　ご視察</a:t>
            </a:r>
          </a:p>
        </p:txBody>
      </p:sp>
      <p:sp>
        <p:nvSpPr>
          <p:cNvPr id="6" name="スライド番号プレースホルダー 5"/>
          <p:cNvSpPr>
            <a:spLocks noGrp="1"/>
          </p:cNvSpPr>
          <p:nvPr>
            <p:ph type="sldNum" sz="quarter" idx="12"/>
          </p:nvPr>
        </p:nvSpPr>
        <p:spPr/>
        <p:txBody>
          <a:bodyPr/>
          <a:lstStyle>
            <a:lvl1pPr>
              <a:defRPr/>
            </a:lvl1pPr>
          </a:lstStyle>
          <a:p>
            <a:fld id="{A0D65DEF-B587-9540-9561-54F02B6C18A2}" type="slidenum">
              <a:rPr lang="ja-JP" altLang="en-US"/>
              <a:pPr/>
              <a:t>‹#›</a:t>
            </a:fld>
            <a:endParaRPr lang="en-US" altLang="ja-JP"/>
          </a:p>
        </p:txBody>
      </p:sp>
    </p:spTree>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85800" y="609600"/>
            <a:ext cx="7772400" cy="54864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ー 2"/>
          <p:cNvSpPr>
            <a:spLocks noGrp="1"/>
          </p:cNvSpPr>
          <p:nvPr>
            <p:ph type="dt" sz="half" idx="10"/>
          </p:nvPr>
        </p:nvSpPr>
        <p:spPr>
          <a:xfrm>
            <a:off x="685802" y="6248400"/>
            <a:ext cx="1905000" cy="457200"/>
          </a:xfrm>
        </p:spPr>
        <p:txBody>
          <a:bodyPr/>
          <a:lstStyle>
            <a:lvl1pPr>
              <a:defRPr/>
            </a:lvl1pPr>
          </a:lstStyle>
          <a:p>
            <a:fld id="{9E22806B-AB38-2F43-A9D3-D36802805B96}" type="datetime1">
              <a:rPr lang="ja-JP" altLang="en-US" smtClean="0">
                <a:solidFill>
                  <a:prstClr val="black">
                    <a:tint val="75000"/>
                  </a:prstClr>
                </a:solidFill>
              </a:rPr>
              <a:pPr/>
              <a:t>2018/1/18</a:t>
            </a:fld>
            <a:endParaRPr lang="en-US" altLang="ja-JP">
              <a:solidFill>
                <a:prstClr val="black">
                  <a:tint val="75000"/>
                </a:prstClr>
              </a:solidFill>
            </a:endParaRPr>
          </a:p>
        </p:txBody>
      </p:sp>
      <p:sp>
        <p:nvSpPr>
          <p:cNvPr id="4" name="フッター プレースホルダー 3"/>
          <p:cNvSpPr>
            <a:spLocks noGrp="1"/>
          </p:cNvSpPr>
          <p:nvPr>
            <p:ph type="ftr" sz="quarter" idx="11"/>
          </p:nvPr>
        </p:nvSpPr>
        <p:spPr>
          <a:xfrm>
            <a:off x="3124206" y="6248400"/>
            <a:ext cx="2895600" cy="457200"/>
          </a:xfrm>
        </p:spPr>
        <p:txBody>
          <a:bodyPr/>
          <a:lstStyle>
            <a:lvl1pPr>
              <a:defRPr/>
            </a:lvl1pPr>
          </a:lstStyle>
          <a:p>
            <a:r>
              <a:rPr lang="ja-JP" altLang="en-US">
                <a:solidFill>
                  <a:prstClr val="black">
                    <a:tint val="75000"/>
                  </a:prstClr>
                </a:solidFill>
              </a:rPr>
              <a:t>大井川県知事　ご視察</a:t>
            </a:r>
            <a:endParaRPr lang="en-US" altLang="ja-JP">
              <a:solidFill>
                <a:prstClr val="black">
                  <a:tint val="75000"/>
                </a:prstClr>
              </a:solidFill>
            </a:endParaRPr>
          </a:p>
        </p:txBody>
      </p:sp>
      <p:sp>
        <p:nvSpPr>
          <p:cNvPr id="5" name="スライド番号プレースホルダー 4"/>
          <p:cNvSpPr>
            <a:spLocks noGrp="1"/>
          </p:cNvSpPr>
          <p:nvPr>
            <p:ph type="sldNum" sz="quarter" idx="12"/>
          </p:nvPr>
        </p:nvSpPr>
        <p:spPr>
          <a:xfrm>
            <a:off x="6553200" y="6248400"/>
            <a:ext cx="1905000" cy="457200"/>
          </a:xfrm>
        </p:spPr>
        <p:txBody>
          <a:bodyPr/>
          <a:lstStyle>
            <a:lvl1pPr>
              <a:defRPr/>
            </a:lvl1pPr>
          </a:lstStyle>
          <a:p>
            <a:fld id="{5170BF68-E71F-AA45-A717-171E572BE748}" type="slidenum">
              <a:rPr lang="en-US" altLang="ja-JP">
                <a:solidFill>
                  <a:prstClr val="black">
                    <a:tint val="75000"/>
                  </a:prstClr>
                </a:solidFill>
              </a:rPr>
              <a:pPr/>
              <a:t>‹#›</a:t>
            </a:fld>
            <a:endParaRPr lang="en-US" altLang="ja-JP">
              <a:solidFill>
                <a:prstClr val="black">
                  <a:tint val="75000"/>
                </a:prstClr>
              </a:solidFill>
            </a:endParaRPr>
          </a:p>
        </p:txBody>
      </p:sp>
    </p:spTree>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96" indent="0" algn="ctr">
              <a:buNone/>
              <a:defRPr>
                <a:solidFill>
                  <a:schemeClr val="tx1">
                    <a:tint val="75000"/>
                  </a:schemeClr>
                </a:solidFill>
              </a:defRPr>
            </a:lvl2pPr>
            <a:lvl3pPr marL="914391" indent="0" algn="ctr">
              <a:buNone/>
              <a:defRPr>
                <a:solidFill>
                  <a:schemeClr val="tx1">
                    <a:tint val="75000"/>
                  </a:schemeClr>
                </a:solidFill>
              </a:defRPr>
            </a:lvl3pPr>
            <a:lvl4pPr marL="1371587" indent="0" algn="ctr">
              <a:buNone/>
              <a:defRPr>
                <a:solidFill>
                  <a:schemeClr val="tx1">
                    <a:tint val="75000"/>
                  </a:schemeClr>
                </a:solidFill>
              </a:defRPr>
            </a:lvl4pPr>
            <a:lvl5pPr marL="1828782" indent="0" algn="ctr">
              <a:buNone/>
              <a:defRPr>
                <a:solidFill>
                  <a:schemeClr val="tx1">
                    <a:tint val="75000"/>
                  </a:schemeClr>
                </a:solidFill>
              </a:defRPr>
            </a:lvl5pPr>
            <a:lvl6pPr marL="2285978" indent="0" algn="ctr">
              <a:buNone/>
              <a:defRPr>
                <a:solidFill>
                  <a:schemeClr val="tx1">
                    <a:tint val="75000"/>
                  </a:schemeClr>
                </a:solidFill>
              </a:defRPr>
            </a:lvl6pPr>
            <a:lvl7pPr marL="2743173" indent="0" algn="ctr">
              <a:buNone/>
              <a:defRPr>
                <a:solidFill>
                  <a:schemeClr val="tx1">
                    <a:tint val="75000"/>
                  </a:schemeClr>
                </a:solidFill>
              </a:defRPr>
            </a:lvl7pPr>
            <a:lvl8pPr marL="3200368" indent="0" algn="ctr">
              <a:buNone/>
              <a:defRPr>
                <a:solidFill>
                  <a:schemeClr val="tx1">
                    <a:tint val="75000"/>
                  </a:schemeClr>
                </a:solidFill>
              </a:defRPr>
            </a:lvl8pPr>
            <a:lvl9pPr marL="3657563"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a:cs typeface="ＭＳ Ｐゴシック" charset="0"/>
              </a:defRPr>
            </a:lvl1pPr>
          </a:lstStyle>
          <a:p>
            <a:pPr>
              <a:defRPr/>
            </a:pPr>
            <a:fld id="{25FD7885-CAE1-E54E-8BD2-4CA499252510}" type="datetime1">
              <a:rPr lang="ja-JP" altLang="en-US" smtClean="0"/>
              <a:pPr>
                <a:defRPr/>
              </a:pPr>
              <a:t>2018/1/18</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cs typeface="ＭＳ Ｐゴシック" charset="0"/>
              </a:defRPr>
            </a:lvl1pPr>
          </a:lstStyle>
          <a:p>
            <a:pPr>
              <a:defRPr/>
            </a:pPr>
            <a:r>
              <a:rPr lang="ja-JP" altLang="en-US" smtClean="0"/>
              <a:t>中性子産業利用推進協議会 平成</a:t>
            </a:r>
            <a:r>
              <a:rPr lang="en-US" altLang="ja-JP" smtClean="0"/>
              <a:t>2</a:t>
            </a:r>
            <a:r>
              <a:rPr lang="ja-JP" altLang="en-US" smtClean="0"/>
              <a:t>９年度第２回運営委員会・ 研究開発委員会幹事会合同会議</a:t>
            </a: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a:cs typeface="ＭＳ Ｐゴシック" charset="0"/>
              </a:defRPr>
            </a:lvl1pPr>
          </a:lstStyle>
          <a:p>
            <a:pPr>
              <a:defRPr/>
            </a:pPr>
            <a:fld id="{7A0B0982-4678-854A-BBB9-37FF661A7061}" type="slidenum">
              <a:rPr lang="ja-JP" altLang="en-US"/>
              <a:pPr>
                <a:defRPr/>
              </a:pPr>
              <a:t>‹#›</a:t>
            </a:fld>
            <a:endParaRPr lang="ja-JP" altLang="en-US"/>
          </a:p>
        </p:txBody>
      </p:sp>
    </p:spTree>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a:cs typeface="ＭＳ Ｐゴシック" charset="0"/>
              </a:defRPr>
            </a:lvl1pPr>
          </a:lstStyle>
          <a:p>
            <a:pPr>
              <a:defRPr/>
            </a:pPr>
            <a:fld id="{1547BE8A-1401-8D4E-BDF2-27F096D71AC4}" type="datetime1">
              <a:rPr lang="ja-JP" altLang="en-US" smtClean="0"/>
              <a:pPr>
                <a:defRPr/>
              </a:pPr>
              <a:t>2018/1/18</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cs typeface="ＭＳ Ｐゴシック" charset="0"/>
              </a:defRPr>
            </a:lvl1pPr>
          </a:lstStyle>
          <a:p>
            <a:pPr>
              <a:defRPr/>
            </a:pPr>
            <a:r>
              <a:rPr lang="ja-JP" altLang="en-US" smtClean="0"/>
              <a:t>中性子産業利用推進協議会 平成</a:t>
            </a:r>
            <a:r>
              <a:rPr lang="en-US" altLang="ja-JP" smtClean="0"/>
              <a:t>2</a:t>
            </a:r>
            <a:r>
              <a:rPr lang="ja-JP" altLang="en-US" smtClean="0"/>
              <a:t>９年度第２回運営委員会・ 研究開発委員会幹事会合同会議</a:t>
            </a: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a:cs typeface="ＭＳ Ｐゴシック" charset="0"/>
              </a:defRPr>
            </a:lvl1pPr>
          </a:lstStyle>
          <a:p>
            <a:pPr>
              <a:defRPr/>
            </a:pPr>
            <a:fld id="{1D9F72C9-0880-EA46-8EDD-8569F374D482}" type="slidenum">
              <a:rPr lang="ja-JP" altLang="en-US"/>
              <a:pPr>
                <a:defRPr/>
              </a:pPr>
              <a:t>‹#›</a:t>
            </a:fld>
            <a:endParaRPr lang="ja-JP" altLang="en-US"/>
          </a:p>
        </p:txBody>
      </p:sp>
    </p:spTree>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1"/>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96" indent="0">
              <a:buNone/>
              <a:defRPr sz="1800">
                <a:solidFill>
                  <a:schemeClr val="tx1">
                    <a:tint val="75000"/>
                  </a:schemeClr>
                </a:solidFill>
              </a:defRPr>
            </a:lvl2pPr>
            <a:lvl3pPr marL="914391" indent="0">
              <a:buNone/>
              <a:defRPr sz="1600">
                <a:solidFill>
                  <a:schemeClr val="tx1">
                    <a:tint val="75000"/>
                  </a:schemeClr>
                </a:solidFill>
              </a:defRPr>
            </a:lvl3pPr>
            <a:lvl4pPr marL="1371587" indent="0">
              <a:buNone/>
              <a:defRPr sz="1400">
                <a:solidFill>
                  <a:schemeClr val="tx1">
                    <a:tint val="75000"/>
                  </a:schemeClr>
                </a:solidFill>
              </a:defRPr>
            </a:lvl4pPr>
            <a:lvl5pPr marL="1828782" indent="0">
              <a:buNone/>
              <a:defRPr sz="1400">
                <a:solidFill>
                  <a:schemeClr val="tx1">
                    <a:tint val="75000"/>
                  </a:schemeClr>
                </a:solidFill>
              </a:defRPr>
            </a:lvl5pPr>
            <a:lvl6pPr marL="2285978" indent="0">
              <a:buNone/>
              <a:defRPr sz="1400">
                <a:solidFill>
                  <a:schemeClr val="tx1">
                    <a:tint val="75000"/>
                  </a:schemeClr>
                </a:solidFill>
              </a:defRPr>
            </a:lvl6pPr>
            <a:lvl7pPr marL="2743173" indent="0">
              <a:buNone/>
              <a:defRPr sz="1400">
                <a:solidFill>
                  <a:schemeClr val="tx1">
                    <a:tint val="75000"/>
                  </a:schemeClr>
                </a:solidFill>
              </a:defRPr>
            </a:lvl7pPr>
            <a:lvl8pPr marL="3200368" indent="0">
              <a:buNone/>
              <a:defRPr sz="1400">
                <a:solidFill>
                  <a:schemeClr val="tx1">
                    <a:tint val="75000"/>
                  </a:schemeClr>
                </a:solidFill>
              </a:defRPr>
            </a:lvl8pPr>
            <a:lvl9pPr marL="3657563"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fontAlgn="base">
              <a:spcBef>
                <a:spcPct val="0"/>
              </a:spcBef>
              <a:spcAft>
                <a:spcPct val="0"/>
              </a:spcAft>
              <a:defRPr>
                <a:cs typeface="ＭＳ Ｐゴシック" charset="0"/>
              </a:defRPr>
            </a:lvl1pPr>
          </a:lstStyle>
          <a:p>
            <a:pPr>
              <a:defRPr/>
            </a:pPr>
            <a:fld id="{D669B8D1-42D8-684C-B0E0-13D5576F2611}" type="datetime1">
              <a:rPr lang="ja-JP" altLang="en-US" smtClean="0"/>
              <a:pPr>
                <a:defRPr/>
              </a:pPr>
              <a:t>2018/1/18</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cs typeface="ＭＳ Ｐゴシック" charset="0"/>
              </a:defRPr>
            </a:lvl1pPr>
          </a:lstStyle>
          <a:p>
            <a:pPr>
              <a:defRPr/>
            </a:pPr>
            <a:r>
              <a:rPr lang="ja-JP" altLang="en-US" smtClean="0"/>
              <a:t>中性子産業利用推進協議会 平成</a:t>
            </a:r>
            <a:r>
              <a:rPr lang="en-US" altLang="ja-JP" smtClean="0"/>
              <a:t>2</a:t>
            </a:r>
            <a:r>
              <a:rPr lang="ja-JP" altLang="en-US" smtClean="0"/>
              <a:t>９年度第２回運営委員会・ 研究開発委員会幹事会合同会議</a:t>
            </a: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a:cs typeface="ＭＳ Ｐゴシック" charset="0"/>
              </a:defRPr>
            </a:lvl1pPr>
          </a:lstStyle>
          <a:p>
            <a:pPr>
              <a:defRPr/>
            </a:pPr>
            <a:fld id="{80E396A0-686C-CD44-A1DC-939F7D75BD5B}" type="slidenum">
              <a:rPr lang="ja-JP" altLang="en-US"/>
              <a:pPr>
                <a:defRPr/>
              </a:pPr>
              <a:t>‹#›</a:t>
            </a:fld>
            <a:endParaRPr lang="ja-JP" altLang="en-US"/>
          </a:p>
        </p:txBody>
      </p:sp>
    </p:spTree>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1"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fontAlgn="base">
              <a:spcBef>
                <a:spcPct val="0"/>
              </a:spcBef>
              <a:spcAft>
                <a:spcPct val="0"/>
              </a:spcAft>
              <a:defRPr>
                <a:cs typeface="ＭＳ Ｐゴシック" charset="0"/>
              </a:defRPr>
            </a:lvl1pPr>
          </a:lstStyle>
          <a:p>
            <a:pPr>
              <a:defRPr/>
            </a:pPr>
            <a:fld id="{7B71FB00-48DD-7440-9FA4-7AA0F347F9FC}" type="datetime1">
              <a:rPr lang="ja-JP" altLang="en-US" smtClean="0"/>
              <a:pPr>
                <a:defRPr/>
              </a:pPr>
              <a:t>2018/1/18</a:t>
            </a:fld>
            <a:endParaRPr lang="ja-JP" altLang="en-US"/>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a:cs typeface="ＭＳ Ｐゴシック" charset="0"/>
              </a:defRPr>
            </a:lvl1pPr>
          </a:lstStyle>
          <a:p>
            <a:pPr>
              <a:defRPr/>
            </a:pPr>
            <a:r>
              <a:rPr lang="ja-JP" altLang="en-US" smtClean="0"/>
              <a:t>中性子産業利用推進協議会 平成</a:t>
            </a:r>
            <a:r>
              <a:rPr lang="en-US" altLang="ja-JP" smtClean="0"/>
              <a:t>2</a:t>
            </a:r>
            <a:r>
              <a:rPr lang="ja-JP" altLang="en-US" smtClean="0"/>
              <a:t>９年度第２回運営委員会・ 研究開発委員会幹事会合同会議</a:t>
            </a:r>
            <a:endParaRPr lang="ja-JP" altLang="en-US"/>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a:cs typeface="ＭＳ Ｐゴシック" charset="0"/>
              </a:defRPr>
            </a:lvl1pPr>
          </a:lstStyle>
          <a:p>
            <a:pPr>
              <a:defRPr/>
            </a:pPr>
            <a:fld id="{BDABC28F-2237-ED4D-A338-89E551FD1E48}" type="slidenum">
              <a:rPr lang="ja-JP" altLang="en-US"/>
              <a:pPr>
                <a:defRPr/>
              </a:pPr>
              <a:t>‹#›</a:t>
            </a:fld>
            <a:endParaRPr lang="ja-JP" altLang="en-US"/>
          </a:p>
        </p:txBody>
      </p:sp>
    </p:spTree>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fontAlgn="base">
              <a:spcBef>
                <a:spcPct val="0"/>
              </a:spcBef>
              <a:spcAft>
                <a:spcPct val="0"/>
              </a:spcAft>
              <a:defRPr>
                <a:cs typeface="ＭＳ Ｐゴシック" charset="0"/>
              </a:defRPr>
            </a:lvl1pPr>
          </a:lstStyle>
          <a:p>
            <a:pPr>
              <a:defRPr/>
            </a:pPr>
            <a:fld id="{489043F4-93C2-2247-BE98-214D86D2C58F}" type="datetime1">
              <a:rPr lang="ja-JP" altLang="en-US" smtClean="0"/>
              <a:pPr>
                <a:defRPr/>
              </a:pPr>
              <a:t>2018/1/18</a:t>
            </a:fld>
            <a:endParaRPr lang="ja-JP" altLang="en-US"/>
          </a:p>
        </p:txBody>
      </p:sp>
      <p:sp>
        <p:nvSpPr>
          <p:cNvPr id="8" name="フッター プレースホルダー 7"/>
          <p:cNvSpPr>
            <a:spLocks noGrp="1"/>
          </p:cNvSpPr>
          <p:nvPr>
            <p:ph type="ftr" sz="quarter" idx="11"/>
          </p:nvPr>
        </p:nvSpPr>
        <p:spPr/>
        <p:txBody>
          <a:bodyPr/>
          <a:lstStyle>
            <a:lvl1pPr fontAlgn="base">
              <a:spcBef>
                <a:spcPct val="0"/>
              </a:spcBef>
              <a:spcAft>
                <a:spcPct val="0"/>
              </a:spcAft>
              <a:defRPr>
                <a:cs typeface="ＭＳ Ｐゴシック" charset="0"/>
              </a:defRPr>
            </a:lvl1pPr>
          </a:lstStyle>
          <a:p>
            <a:pPr>
              <a:defRPr/>
            </a:pPr>
            <a:r>
              <a:rPr lang="ja-JP" altLang="en-US" smtClean="0"/>
              <a:t>中性子産業利用推進協議会 平成</a:t>
            </a:r>
            <a:r>
              <a:rPr lang="en-US" altLang="ja-JP" smtClean="0"/>
              <a:t>2</a:t>
            </a:r>
            <a:r>
              <a:rPr lang="ja-JP" altLang="en-US" smtClean="0"/>
              <a:t>９年度第２回運営委員会・ 研究開発委員会幹事会合同会議</a:t>
            </a:r>
            <a:endParaRPr lang="ja-JP" altLang="en-US"/>
          </a:p>
        </p:txBody>
      </p:sp>
      <p:sp>
        <p:nvSpPr>
          <p:cNvPr id="9" name="スライド番号プレースホルダー 8"/>
          <p:cNvSpPr>
            <a:spLocks noGrp="1"/>
          </p:cNvSpPr>
          <p:nvPr>
            <p:ph type="sldNum" sz="quarter" idx="12"/>
          </p:nvPr>
        </p:nvSpPr>
        <p:spPr/>
        <p:txBody>
          <a:bodyPr/>
          <a:lstStyle>
            <a:lvl1pPr fontAlgn="base">
              <a:spcBef>
                <a:spcPct val="0"/>
              </a:spcBef>
              <a:spcAft>
                <a:spcPct val="0"/>
              </a:spcAft>
              <a:defRPr>
                <a:cs typeface="ＭＳ Ｐゴシック" charset="0"/>
              </a:defRPr>
            </a:lvl1pPr>
          </a:lstStyle>
          <a:p>
            <a:pPr>
              <a:defRPr/>
            </a:pPr>
            <a:fld id="{4493C722-5C1D-E945-9900-6A159C9D82C5}" type="slidenum">
              <a:rPr lang="ja-JP" altLang="en-US"/>
              <a:pPr>
                <a:defRPr/>
              </a:pPr>
              <a:t>‹#›</a:t>
            </a:fld>
            <a:endParaRPr lang="ja-JP" altLang="en-US"/>
          </a:p>
        </p:txBody>
      </p:sp>
    </p:spTree>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fontAlgn="base">
              <a:spcBef>
                <a:spcPct val="0"/>
              </a:spcBef>
              <a:spcAft>
                <a:spcPct val="0"/>
              </a:spcAft>
              <a:defRPr>
                <a:cs typeface="ＭＳ Ｐゴシック" charset="0"/>
              </a:defRPr>
            </a:lvl1pPr>
          </a:lstStyle>
          <a:p>
            <a:pPr>
              <a:defRPr/>
            </a:pPr>
            <a:fld id="{2337CA56-2E15-084A-945E-B9F007F485C3}" type="datetime1">
              <a:rPr lang="ja-JP" altLang="en-US" smtClean="0"/>
              <a:pPr>
                <a:defRPr/>
              </a:pPr>
              <a:t>2018/1/18</a:t>
            </a:fld>
            <a:endParaRPr lang="ja-JP" altLang="en-US"/>
          </a:p>
        </p:txBody>
      </p:sp>
      <p:sp>
        <p:nvSpPr>
          <p:cNvPr id="4" name="フッター プレースホルダー 3"/>
          <p:cNvSpPr>
            <a:spLocks noGrp="1"/>
          </p:cNvSpPr>
          <p:nvPr>
            <p:ph type="ftr" sz="quarter" idx="11"/>
          </p:nvPr>
        </p:nvSpPr>
        <p:spPr/>
        <p:txBody>
          <a:bodyPr/>
          <a:lstStyle>
            <a:lvl1pPr fontAlgn="base">
              <a:spcBef>
                <a:spcPct val="0"/>
              </a:spcBef>
              <a:spcAft>
                <a:spcPct val="0"/>
              </a:spcAft>
              <a:defRPr>
                <a:cs typeface="ＭＳ Ｐゴシック" charset="0"/>
              </a:defRPr>
            </a:lvl1pPr>
          </a:lstStyle>
          <a:p>
            <a:pPr>
              <a:defRPr/>
            </a:pPr>
            <a:r>
              <a:rPr lang="ja-JP" altLang="en-US" smtClean="0"/>
              <a:t>中性子産業利用推進協議会 平成</a:t>
            </a:r>
            <a:r>
              <a:rPr lang="en-US" altLang="ja-JP" smtClean="0"/>
              <a:t>2</a:t>
            </a:r>
            <a:r>
              <a:rPr lang="ja-JP" altLang="en-US" smtClean="0"/>
              <a:t>９年度第２回運営委員会・ 研究開発委員会幹事会合同会議</a:t>
            </a:r>
            <a:endParaRPr lang="ja-JP" altLang="en-US"/>
          </a:p>
        </p:txBody>
      </p:sp>
      <p:sp>
        <p:nvSpPr>
          <p:cNvPr id="5" name="スライド番号プレースホルダー 4"/>
          <p:cNvSpPr>
            <a:spLocks noGrp="1"/>
          </p:cNvSpPr>
          <p:nvPr>
            <p:ph type="sldNum" sz="quarter" idx="12"/>
          </p:nvPr>
        </p:nvSpPr>
        <p:spPr/>
        <p:txBody>
          <a:bodyPr/>
          <a:lstStyle>
            <a:lvl1pPr fontAlgn="base">
              <a:spcBef>
                <a:spcPct val="0"/>
              </a:spcBef>
              <a:spcAft>
                <a:spcPct val="0"/>
              </a:spcAft>
              <a:defRPr>
                <a:cs typeface="ＭＳ Ｐゴシック" charset="0"/>
              </a:defRPr>
            </a:lvl1pPr>
          </a:lstStyle>
          <a:p>
            <a:pPr>
              <a:defRPr/>
            </a:pPr>
            <a:fld id="{AF9BCB6A-6D47-034C-9142-68767B19E5F1}" type="slidenum">
              <a:rPr lang="ja-JP" altLang="en-US"/>
              <a:pPr>
                <a:defRPr/>
              </a:pPr>
              <a:t>‹#›</a:t>
            </a:fld>
            <a:endParaRPr lang="ja-JP" altLang="en-US"/>
          </a:p>
        </p:txBody>
      </p:sp>
    </p:spTree>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fontAlgn="base">
              <a:spcBef>
                <a:spcPct val="0"/>
              </a:spcBef>
              <a:spcAft>
                <a:spcPct val="0"/>
              </a:spcAft>
              <a:defRPr>
                <a:cs typeface="ＭＳ Ｐゴシック" charset="0"/>
              </a:defRPr>
            </a:lvl1pPr>
          </a:lstStyle>
          <a:p>
            <a:pPr>
              <a:defRPr/>
            </a:pPr>
            <a:fld id="{67BDC9B6-8270-0D41-835D-C5355C7567CE}" type="datetime1">
              <a:rPr lang="ja-JP" altLang="en-US" smtClean="0"/>
              <a:pPr>
                <a:defRPr/>
              </a:pPr>
              <a:t>2018/1/18</a:t>
            </a:fld>
            <a:endParaRPr lang="ja-JP" altLang="en-US"/>
          </a:p>
        </p:txBody>
      </p:sp>
      <p:sp>
        <p:nvSpPr>
          <p:cNvPr id="3" name="フッター プレースホルダー 2"/>
          <p:cNvSpPr>
            <a:spLocks noGrp="1"/>
          </p:cNvSpPr>
          <p:nvPr>
            <p:ph type="ftr" sz="quarter" idx="11"/>
          </p:nvPr>
        </p:nvSpPr>
        <p:spPr/>
        <p:txBody>
          <a:bodyPr/>
          <a:lstStyle>
            <a:lvl1pPr fontAlgn="base">
              <a:spcBef>
                <a:spcPct val="0"/>
              </a:spcBef>
              <a:spcAft>
                <a:spcPct val="0"/>
              </a:spcAft>
              <a:defRPr>
                <a:cs typeface="ＭＳ Ｐゴシック" charset="0"/>
              </a:defRPr>
            </a:lvl1pPr>
          </a:lstStyle>
          <a:p>
            <a:pPr>
              <a:defRPr/>
            </a:pPr>
            <a:r>
              <a:rPr lang="ja-JP" altLang="en-US" smtClean="0"/>
              <a:t>中性子産業利用推進協議会 平成</a:t>
            </a:r>
            <a:r>
              <a:rPr lang="en-US" altLang="ja-JP" smtClean="0"/>
              <a:t>2</a:t>
            </a:r>
            <a:r>
              <a:rPr lang="ja-JP" altLang="en-US" smtClean="0"/>
              <a:t>９年度第２回運営委員会・ 研究開発委員会幹事会合同会議</a:t>
            </a:r>
            <a:endParaRPr lang="ja-JP" altLang="en-US"/>
          </a:p>
        </p:txBody>
      </p:sp>
      <p:sp>
        <p:nvSpPr>
          <p:cNvPr id="4" name="スライド番号プレースホルダー 3"/>
          <p:cNvSpPr>
            <a:spLocks noGrp="1"/>
          </p:cNvSpPr>
          <p:nvPr>
            <p:ph type="sldNum" sz="quarter" idx="12"/>
          </p:nvPr>
        </p:nvSpPr>
        <p:spPr/>
        <p:txBody>
          <a:bodyPr/>
          <a:lstStyle>
            <a:lvl1pPr fontAlgn="base">
              <a:spcBef>
                <a:spcPct val="0"/>
              </a:spcBef>
              <a:spcAft>
                <a:spcPct val="0"/>
              </a:spcAft>
              <a:defRPr>
                <a:cs typeface="ＭＳ Ｐゴシック" charset="0"/>
              </a:defRPr>
            </a:lvl1pPr>
          </a:lstStyle>
          <a:p>
            <a:pPr>
              <a:defRPr/>
            </a:pPr>
            <a:fld id="{7981FDED-C2C5-2C48-A0DC-862A8BE6E11E}" type="slidenum">
              <a:rPr lang="ja-JP" altLang="en-US"/>
              <a:pPr>
                <a:defRPr/>
              </a:pPr>
              <a:t>‹#›</a:t>
            </a:fld>
            <a:endParaRPr lang="ja-JP" altLang="en-US"/>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BA42C44-E76D-814A-B557-6ED25A5D74E6}"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82339220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1"/>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fontAlgn="base">
              <a:spcBef>
                <a:spcPct val="0"/>
              </a:spcBef>
              <a:spcAft>
                <a:spcPct val="0"/>
              </a:spcAft>
              <a:defRPr>
                <a:cs typeface="ＭＳ Ｐゴシック" charset="0"/>
              </a:defRPr>
            </a:lvl1pPr>
          </a:lstStyle>
          <a:p>
            <a:pPr>
              <a:defRPr/>
            </a:pPr>
            <a:fld id="{AC586542-EC2D-124F-BC37-4D7F2686BEE1}" type="datetime1">
              <a:rPr lang="ja-JP" altLang="en-US" smtClean="0"/>
              <a:pPr>
                <a:defRPr/>
              </a:pPr>
              <a:t>2018/1/18</a:t>
            </a:fld>
            <a:endParaRPr lang="ja-JP" altLang="en-US"/>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a:cs typeface="ＭＳ Ｐゴシック" charset="0"/>
              </a:defRPr>
            </a:lvl1pPr>
          </a:lstStyle>
          <a:p>
            <a:pPr>
              <a:defRPr/>
            </a:pPr>
            <a:r>
              <a:rPr lang="ja-JP" altLang="en-US" smtClean="0"/>
              <a:t>中性子産業利用推進協議会 平成</a:t>
            </a:r>
            <a:r>
              <a:rPr lang="en-US" altLang="ja-JP" smtClean="0"/>
              <a:t>2</a:t>
            </a:r>
            <a:r>
              <a:rPr lang="ja-JP" altLang="en-US" smtClean="0"/>
              <a:t>９年度第２回運営委員会・ 研究開発委員会幹事会合同会議</a:t>
            </a:r>
            <a:endParaRPr lang="ja-JP" altLang="en-US"/>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a:cs typeface="ＭＳ Ｐゴシック" charset="0"/>
              </a:defRPr>
            </a:lvl1pPr>
          </a:lstStyle>
          <a:p>
            <a:pPr>
              <a:defRPr/>
            </a:pPr>
            <a:fld id="{BAA39BFD-0DB7-034C-A44B-10CE14FE141D}" type="slidenum">
              <a:rPr lang="ja-JP" altLang="en-US"/>
              <a:pPr>
                <a:defRPr/>
              </a:pPr>
              <a:t>‹#›</a:t>
            </a:fld>
            <a:endParaRPr lang="ja-JP" altLang="en-US"/>
          </a:p>
        </p:txBody>
      </p:sp>
    </p:spTree>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fontAlgn="base">
              <a:spcBef>
                <a:spcPct val="0"/>
              </a:spcBef>
              <a:spcAft>
                <a:spcPct val="0"/>
              </a:spcAft>
              <a:defRPr>
                <a:cs typeface="ＭＳ Ｐゴシック" charset="0"/>
              </a:defRPr>
            </a:lvl1pPr>
          </a:lstStyle>
          <a:p>
            <a:pPr>
              <a:defRPr/>
            </a:pPr>
            <a:fld id="{970D579E-3997-3C4B-9CDB-EC11068A1BD5}" type="datetime1">
              <a:rPr lang="ja-JP" altLang="en-US" smtClean="0"/>
              <a:pPr>
                <a:defRPr/>
              </a:pPr>
              <a:t>2018/1/18</a:t>
            </a:fld>
            <a:endParaRPr lang="ja-JP" altLang="en-US"/>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a:cs typeface="ＭＳ Ｐゴシック" charset="0"/>
              </a:defRPr>
            </a:lvl1pPr>
          </a:lstStyle>
          <a:p>
            <a:pPr>
              <a:defRPr/>
            </a:pPr>
            <a:r>
              <a:rPr lang="ja-JP" altLang="en-US" smtClean="0"/>
              <a:t>中性子産業利用推進協議会 平成</a:t>
            </a:r>
            <a:r>
              <a:rPr lang="en-US" altLang="ja-JP" smtClean="0"/>
              <a:t>2</a:t>
            </a:r>
            <a:r>
              <a:rPr lang="ja-JP" altLang="en-US" smtClean="0"/>
              <a:t>９年度第２回運営委員会・ 研究開発委員会幹事会合同会議</a:t>
            </a:r>
            <a:endParaRPr lang="ja-JP" altLang="en-US"/>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a:cs typeface="ＭＳ Ｐゴシック" charset="0"/>
              </a:defRPr>
            </a:lvl1pPr>
          </a:lstStyle>
          <a:p>
            <a:pPr>
              <a:defRPr/>
            </a:pPr>
            <a:fld id="{69026D57-610A-1C47-AC14-EFF230D95CBD}" type="slidenum">
              <a:rPr lang="ja-JP" altLang="en-US"/>
              <a:pPr>
                <a:defRPr/>
              </a:pPr>
              <a:t>‹#›</a:t>
            </a:fld>
            <a:endParaRPr lang="ja-JP" altLang="en-US"/>
          </a:p>
        </p:txBody>
      </p:sp>
    </p:spTree>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a:cs typeface="ＭＳ Ｐゴシック" charset="0"/>
              </a:defRPr>
            </a:lvl1pPr>
          </a:lstStyle>
          <a:p>
            <a:pPr>
              <a:defRPr/>
            </a:pPr>
            <a:fld id="{02C69F42-C07B-3548-A367-B44229ADF60D}" type="datetime1">
              <a:rPr lang="ja-JP" altLang="en-US" smtClean="0"/>
              <a:pPr>
                <a:defRPr/>
              </a:pPr>
              <a:t>2018/1/18</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cs typeface="ＭＳ Ｐゴシック" charset="0"/>
              </a:defRPr>
            </a:lvl1pPr>
          </a:lstStyle>
          <a:p>
            <a:pPr>
              <a:defRPr/>
            </a:pPr>
            <a:r>
              <a:rPr lang="ja-JP" altLang="en-US" smtClean="0"/>
              <a:t>中性子産業利用推進協議会 平成</a:t>
            </a:r>
            <a:r>
              <a:rPr lang="en-US" altLang="ja-JP" smtClean="0"/>
              <a:t>2</a:t>
            </a:r>
            <a:r>
              <a:rPr lang="ja-JP" altLang="en-US" smtClean="0"/>
              <a:t>９年度第２回運営委員会・ 研究開発委員会幹事会合同会議</a:t>
            </a: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a:cs typeface="ＭＳ Ｐゴシック" charset="0"/>
              </a:defRPr>
            </a:lvl1pPr>
          </a:lstStyle>
          <a:p>
            <a:pPr>
              <a:defRPr/>
            </a:pPr>
            <a:fld id="{9B70CD79-B7B6-7C4D-8406-451F04F13912}" type="slidenum">
              <a:rPr lang="ja-JP" altLang="en-US"/>
              <a:pPr>
                <a:defRPr/>
              </a:pPr>
              <a:t>‹#›</a:t>
            </a:fld>
            <a:endParaRPr lang="ja-JP" altLang="en-US"/>
          </a:p>
        </p:txBody>
      </p:sp>
    </p:spTree>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1"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a:cs typeface="ＭＳ Ｐゴシック" charset="0"/>
              </a:defRPr>
            </a:lvl1pPr>
          </a:lstStyle>
          <a:p>
            <a:pPr>
              <a:defRPr/>
            </a:pPr>
            <a:fld id="{2FFC715D-937F-FB47-A0C4-C407E134CC2B}" type="datetime1">
              <a:rPr lang="ja-JP" altLang="en-US" smtClean="0"/>
              <a:pPr>
                <a:defRPr/>
              </a:pPr>
              <a:t>2018/1/18</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cs typeface="ＭＳ Ｐゴシック" charset="0"/>
              </a:defRPr>
            </a:lvl1pPr>
          </a:lstStyle>
          <a:p>
            <a:pPr>
              <a:defRPr/>
            </a:pPr>
            <a:r>
              <a:rPr lang="ja-JP" altLang="en-US" smtClean="0"/>
              <a:t>中性子産業利用推進協議会 平成</a:t>
            </a:r>
            <a:r>
              <a:rPr lang="en-US" altLang="ja-JP" smtClean="0"/>
              <a:t>2</a:t>
            </a:r>
            <a:r>
              <a:rPr lang="ja-JP" altLang="en-US" smtClean="0"/>
              <a:t>９年度第２回運営委員会・ 研究開発委員会幹事会合同会議</a:t>
            </a: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a:cs typeface="ＭＳ Ｐゴシック" charset="0"/>
              </a:defRPr>
            </a:lvl1pPr>
          </a:lstStyle>
          <a:p>
            <a:pPr>
              <a:defRPr/>
            </a:pPr>
            <a:fld id="{64864F10-C863-E548-A2A7-33896318834A}" type="slidenum">
              <a:rPr lang="ja-JP" altLang="en-US"/>
              <a:pPr>
                <a:defRPr/>
              </a:pPr>
              <a:t>‹#›</a:t>
            </a:fld>
            <a:endParaRPr lang="ja-JP" altLang="en-US"/>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6" y="273053"/>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9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6" y="1435101"/>
            <a:ext cx="3008313" cy="4691063"/>
          </a:xfrm>
        </p:spPr>
        <p:txBody>
          <a:bodyPr/>
          <a:lstStyle>
            <a:lvl1pPr marL="0" indent="0">
              <a:buNone/>
              <a:defRPr sz="1400"/>
            </a:lvl1pPr>
            <a:lvl2pPr marL="456404" indent="0">
              <a:buNone/>
              <a:defRPr sz="1200"/>
            </a:lvl2pPr>
            <a:lvl3pPr marL="912824" indent="0">
              <a:buNone/>
              <a:defRPr sz="1000"/>
            </a:lvl3pPr>
            <a:lvl4pPr marL="1369242" indent="0">
              <a:buNone/>
              <a:defRPr sz="900"/>
            </a:lvl4pPr>
            <a:lvl5pPr marL="1825652" indent="0">
              <a:buNone/>
              <a:defRPr sz="900"/>
            </a:lvl5pPr>
            <a:lvl6pPr marL="2282063" indent="0">
              <a:buNone/>
              <a:defRPr sz="900"/>
            </a:lvl6pPr>
            <a:lvl7pPr marL="2738480" indent="0">
              <a:buNone/>
              <a:defRPr sz="900"/>
            </a:lvl7pPr>
            <a:lvl8pPr marL="3194885" indent="0">
              <a:buNone/>
              <a:defRPr sz="900"/>
            </a:lvl8pPr>
            <a:lvl9pPr marL="3651305"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9868503-6667-D74C-9D2A-10A8CBDF5254}"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925841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11932E0-2140-9343-BA89-BE0DAF4F6211}" type="datetime1">
              <a:rPr kumimoji="1" lang="ja-JP" altLang="en-US" smtClean="0"/>
              <a:t>2018/1/18</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ESS-J-PARC Workshop 2018</a:t>
            </a:r>
            <a:endParaRPr kumimoji="1" lang="ja-JP" altLang="en-US"/>
          </a:p>
        </p:txBody>
      </p:sp>
      <p:sp>
        <p:nvSpPr>
          <p:cNvPr id="6" name="スライド番号プレースホルダー 5"/>
          <p:cNvSpPr>
            <a:spLocks noGrp="1"/>
          </p:cNvSpPr>
          <p:nvPr>
            <p:ph type="sldNum" sz="quarter" idx="12"/>
          </p:nvPr>
        </p:nvSpPr>
        <p:spPr/>
        <p:txBody>
          <a:bodyPr/>
          <a:lstStyle/>
          <a:p>
            <a:fld id="{52C283E2-66D0-0A49-B473-FE1439F3C5AD}" type="slidenum">
              <a:rPr kumimoji="1" lang="ja-JP" altLang="en-US" smtClean="0"/>
              <a:t>‹#›</a:t>
            </a:fld>
            <a:endParaRPr kumimoji="1" lang="ja-JP" altLang="en-US"/>
          </a:p>
        </p:txBody>
      </p:sp>
    </p:spTree>
    <p:extLst>
      <p:ext uri="{BB962C8B-B14F-4D97-AF65-F5344CB8AC3E}">
        <p14:creationId xmlns:p14="http://schemas.microsoft.com/office/powerpoint/2010/main" val="23875990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2"/>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6404" indent="0">
              <a:buNone/>
              <a:defRPr sz="2800"/>
            </a:lvl2pPr>
            <a:lvl3pPr marL="912824" indent="0">
              <a:buNone/>
              <a:defRPr sz="2400"/>
            </a:lvl3pPr>
            <a:lvl4pPr marL="1369242" indent="0">
              <a:buNone/>
              <a:defRPr sz="2000"/>
            </a:lvl4pPr>
            <a:lvl5pPr marL="1825652" indent="0">
              <a:buNone/>
              <a:defRPr sz="2000"/>
            </a:lvl5pPr>
            <a:lvl6pPr marL="2282063" indent="0">
              <a:buNone/>
              <a:defRPr sz="2000"/>
            </a:lvl6pPr>
            <a:lvl7pPr marL="2738480" indent="0">
              <a:buNone/>
              <a:defRPr sz="2000"/>
            </a:lvl7pPr>
            <a:lvl8pPr marL="3194885" indent="0">
              <a:buNone/>
              <a:defRPr sz="2000"/>
            </a:lvl8pPr>
            <a:lvl9pPr marL="3651305"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40"/>
            <a:ext cx="5486400" cy="804862"/>
          </a:xfrm>
        </p:spPr>
        <p:txBody>
          <a:bodyPr/>
          <a:lstStyle>
            <a:lvl1pPr marL="0" indent="0">
              <a:buNone/>
              <a:defRPr sz="1400"/>
            </a:lvl1pPr>
            <a:lvl2pPr marL="456404" indent="0">
              <a:buNone/>
              <a:defRPr sz="1200"/>
            </a:lvl2pPr>
            <a:lvl3pPr marL="912824" indent="0">
              <a:buNone/>
              <a:defRPr sz="1000"/>
            </a:lvl3pPr>
            <a:lvl4pPr marL="1369242" indent="0">
              <a:buNone/>
              <a:defRPr sz="900"/>
            </a:lvl4pPr>
            <a:lvl5pPr marL="1825652" indent="0">
              <a:buNone/>
              <a:defRPr sz="900"/>
            </a:lvl5pPr>
            <a:lvl6pPr marL="2282063" indent="0">
              <a:buNone/>
              <a:defRPr sz="900"/>
            </a:lvl6pPr>
            <a:lvl7pPr marL="2738480" indent="0">
              <a:buNone/>
              <a:defRPr sz="900"/>
            </a:lvl7pPr>
            <a:lvl8pPr marL="3194885" indent="0">
              <a:buNone/>
              <a:defRPr sz="900"/>
            </a:lvl8pPr>
            <a:lvl9pPr marL="3651305"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9C9E8B7-BAE0-2D4B-9A09-F331B7D9456E}"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256790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2CE453E-CFC2-3D4D-9972-9D6E6A08CCFA}"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268946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74"/>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2" y="274674"/>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41786EE-BF05-FB4F-8675-6D229734B8EF}"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7940105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354" y="2130848"/>
            <a:ext cx="7773293" cy="1470049"/>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824" y="3886708"/>
            <a:ext cx="6400354" cy="1752451"/>
          </a:xfrm>
        </p:spPr>
        <p:txBody>
          <a:bodyPr/>
          <a:lstStyle>
            <a:lvl1pPr marL="0" indent="0" algn="ctr">
              <a:buNone/>
              <a:defRPr/>
            </a:lvl1pPr>
            <a:lvl2pPr marL="320423" indent="0" algn="ctr">
              <a:buNone/>
              <a:defRPr/>
            </a:lvl2pPr>
            <a:lvl3pPr marL="640857" indent="0" algn="ctr">
              <a:buNone/>
              <a:defRPr/>
            </a:lvl3pPr>
            <a:lvl4pPr marL="961303" indent="0" algn="ctr">
              <a:buNone/>
              <a:defRPr/>
            </a:lvl4pPr>
            <a:lvl5pPr marL="1281724" indent="0" algn="ctr">
              <a:buNone/>
              <a:defRPr/>
            </a:lvl5pPr>
            <a:lvl6pPr marL="1602167" indent="0" algn="ctr">
              <a:buNone/>
              <a:defRPr/>
            </a:lvl6pPr>
            <a:lvl7pPr marL="1922587" indent="0" algn="ctr">
              <a:buNone/>
              <a:defRPr/>
            </a:lvl7pPr>
            <a:lvl8pPr marL="2243026" indent="0" algn="ctr">
              <a:buNone/>
              <a:defRPr/>
            </a:lvl8pPr>
            <a:lvl9pPr marL="2563460" indent="0" algn="ctr">
              <a:buNone/>
              <a:defRPr/>
            </a:lvl9pPr>
          </a:lstStyle>
          <a:p>
            <a:r>
              <a:rPr lang="ja-JP" altLang="en-US" smtClean="0"/>
              <a:t>マスター サブタイトルの書式設定</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fld id="{B1DF213A-BE3F-E440-8624-5DEC80FC6EC6}" type="slidenum">
              <a:rPr lang="en-US" altLang="ja-JP"/>
              <a:pPr/>
              <a:t>‹#›</a:t>
            </a:fld>
            <a:endParaRPr lang="en-US" altLang="ja-JP"/>
          </a:p>
        </p:txBody>
      </p:sp>
    </p:spTree>
    <p:extLst>
      <p:ext uri="{BB962C8B-B14F-4D97-AF65-F5344CB8AC3E}">
        <p14:creationId xmlns:p14="http://schemas.microsoft.com/office/powerpoint/2010/main" val="186834137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fld id="{E97C3F98-19D2-9749-91DE-CF68E90C43A2}" type="slidenum">
              <a:rPr lang="en-US" altLang="ja-JP"/>
              <a:pPr/>
              <a:t>‹#›</a:t>
            </a:fld>
            <a:endParaRPr lang="en-US" altLang="ja-JP"/>
          </a:p>
        </p:txBody>
      </p:sp>
    </p:spTree>
    <p:extLst>
      <p:ext uri="{BB962C8B-B14F-4D97-AF65-F5344CB8AC3E}">
        <p14:creationId xmlns:p14="http://schemas.microsoft.com/office/powerpoint/2010/main" val="230403931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190" y="4406804"/>
            <a:ext cx="7772176" cy="1361777"/>
          </a:xfrm>
        </p:spPr>
        <p:txBody>
          <a:bodyPr anchor="t"/>
          <a:lstStyle>
            <a:lvl1pPr algn="l">
              <a:defRPr sz="28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190" y="2906614"/>
            <a:ext cx="7772176" cy="1500188"/>
          </a:xfrm>
        </p:spPr>
        <p:txBody>
          <a:bodyPr anchor="b"/>
          <a:lstStyle>
            <a:lvl1pPr marL="0" indent="0">
              <a:buNone/>
              <a:defRPr sz="1400"/>
            </a:lvl1pPr>
            <a:lvl2pPr marL="320423" indent="0">
              <a:buNone/>
              <a:defRPr sz="1300"/>
            </a:lvl2pPr>
            <a:lvl3pPr marL="640857" indent="0">
              <a:buNone/>
              <a:defRPr sz="1100"/>
            </a:lvl3pPr>
            <a:lvl4pPr marL="961303" indent="0">
              <a:buNone/>
              <a:defRPr sz="1000"/>
            </a:lvl4pPr>
            <a:lvl5pPr marL="1281724" indent="0">
              <a:buNone/>
              <a:defRPr sz="1000"/>
            </a:lvl5pPr>
            <a:lvl6pPr marL="1602167" indent="0">
              <a:buNone/>
              <a:defRPr sz="1000"/>
            </a:lvl6pPr>
            <a:lvl7pPr marL="1922587" indent="0">
              <a:buNone/>
              <a:defRPr sz="1000"/>
            </a:lvl7pPr>
            <a:lvl8pPr marL="2243026" indent="0">
              <a:buNone/>
              <a:defRPr sz="1000"/>
            </a:lvl8pPr>
            <a:lvl9pPr marL="2563460" indent="0">
              <a:buNone/>
              <a:defRPr sz="1000"/>
            </a:lvl9pPr>
          </a:lstStyle>
          <a:p>
            <a:pPr lvl="0"/>
            <a:r>
              <a:rPr lang="ja-JP" altLang="en-US" smtClean="0"/>
              <a:t>マスター テキストの書式設定</a:t>
            </a:r>
          </a:p>
        </p:txBody>
      </p:sp>
      <p:sp>
        <p:nvSpPr>
          <p:cNvPr id="4" name="Text Box 3"/>
          <p:cNvSpPr txBox="1">
            <a:spLocks noGrp="1" noChangeArrowheads="1"/>
          </p:cNvSpPr>
          <p:nvPr>
            <p:ph type="sldNum" sz="quarter" idx="10"/>
          </p:nvPr>
        </p:nvSpPr>
        <p:spPr>
          <a:ln/>
        </p:spPr>
        <p:txBody>
          <a:bodyPr/>
          <a:lstStyle>
            <a:lvl1pPr>
              <a:defRPr/>
            </a:lvl1pPr>
          </a:lstStyle>
          <a:p>
            <a:fld id="{E56E3809-BFDF-F343-A996-D3DBB2772C3A}" type="slidenum">
              <a:rPr lang="en-US" altLang="ja-JP"/>
              <a:pPr/>
              <a:t>‹#›</a:t>
            </a:fld>
            <a:endParaRPr lang="en-US" altLang="ja-JP"/>
          </a:p>
        </p:txBody>
      </p:sp>
    </p:spTree>
    <p:extLst>
      <p:ext uri="{BB962C8B-B14F-4D97-AF65-F5344CB8AC3E}">
        <p14:creationId xmlns:p14="http://schemas.microsoft.com/office/powerpoint/2010/main" val="393411754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5417" y="1598414"/>
            <a:ext cx="4063008" cy="5259586"/>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25578" y="1598414"/>
            <a:ext cx="4063008" cy="5259586"/>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Text Box 3"/>
          <p:cNvSpPr txBox="1">
            <a:spLocks noGrp="1" noChangeArrowheads="1"/>
          </p:cNvSpPr>
          <p:nvPr>
            <p:ph type="sldNum" sz="quarter" idx="10"/>
          </p:nvPr>
        </p:nvSpPr>
        <p:spPr>
          <a:ln/>
        </p:spPr>
        <p:txBody>
          <a:bodyPr/>
          <a:lstStyle>
            <a:lvl1pPr>
              <a:defRPr/>
            </a:lvl1pPr>
          </a:lstStyle>
          <a:p>
            <a:fld id="{C7FBBABB-8729-BB4F-9FC5-0059E5A33253}" type="slidenum">
              <a:rPr lang="en-US" altLang="ja-JP"/>
              <a:pPr/>
              <a:t>‹#›</a:t>
            </a:fld>
            <a:endParaRPr lang="en-US" altLang="ja-JP"/>
          </a:p>
        </p:txBody>
      </p:sp>
    </p:spTree>
    <p:extLst>
      <p:ext uri="{BB962C8B-B14F-4D97-AF65-F5344CB8AC3E}">
        <p14:creationId xmlns:p14="http://schemas.microsoft.com/office/powerpoint/2010/main" val="185095582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647" y="274588"/>
            <a:ext cx="8228707"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652" y="1534791"/>
            <a:ext cx="4039568" cy="639589"/>
          </a:xfrm>
        </p:spPr>
        <p:txBody>
          <a:bodyPr anchor="b"/>
          <a:lstStyle>
            <a:lvl1pPr marL="0" indent="0">
              <a:buNone/>
              <a:defRPr sz="1700" b="1"/>
            </a:lvl1pPr>
            <a:lvl2pPr marL="320423" indent="0">
              <a:buNone/>
              <a:defRPr sz="1400" b="1"/>
            </a:lvl2pPr>
            <a:lvl3pPr marL="640857" indent="0">
              <a:buNone/>
              <a:defRPr sz="1300" b="1"/>
            </a:lvl3pPr>
            <a:lvl4pPr marL="961303" indent="0">
              <a:buNone/>
              <a:defRPr sz="1100" b="1"/>
            </a:lvl4pPr>
            <a:lvl5pPr marL="1281724" indent="0">
              <a:buNone/>
              <a:defRPr sz="1100" b="1"/>
            </a:lvl5pPr>
            <a:lvl6pPr marL="1602167" indent="0">
              <a:buNone/>
              <a:defRPr sz="1100" b="1"/>
            </a:lvl6pPr>
            <a:lvl7pPr marL="1922587" indent="0">
              <a:buNone/>
              <a:defRPr sz="1100" b="1"/>
            </a:lvl7pPr>
            <a:lvl8pPr marL="2243026" indent="0">
              <a:buNone/>
              <a:defRPr sz="1100" b="1"/>
            </a:lvl8pPr>
            <a:lvl9pPr marL="2563460" indent="0">
              <a:buNone/>
              <a:defRPr sz="11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652"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4557" y="1534791"/>
            <a:ext cx="4041799" cy="639589"/>
          </a:xfrm>
        </p:spPr>
        <p:txBody>
          <a:bodyPr anchor="b"/>
          <a:lstStyle>
            <a:lvl1pPr marL="0" indent="0">
              <a:buNone/>
              <a:defRPr sz="1700" b="1"/>
            </a:lvl1pPr>
            <a:lvl2pPr marL="320423" indent="0">
              <a:buNone/>
              <a:defRPr sz="1400" b="1"/>
            </a:lvl2pPr>
            <a:lvl3pPr marL="640857" indent="0">
              <a:buNone/>
              <a:defRPr sz="1300" b="1"/>
            </a:lvl3pPr>
            <a:lvl4pPr marL="961303" indent="0">
              <a:buNone/>
              <a:defRPr sz="1100" b="1"/>
            </a:lvl4pPr>
            <a:lvl5pPr marL="1281724" indent="0">
              <a:buNone/>
              <a:defRPr sz="1100" b="1"/>
            </a:lvl5pPr>
            <a:lvl6pPr marL="1602167" indent="0">
              <a:buNone/>
              <a:defRPr sz="1100" b="1"/>
            </a:lvl6pPr>
            <a:lvl7pPr marL="1922587" indent="0">
              <a:buNone/>
              <a:defRPr sz="1100" b="1"/>
            </a:lvl7pPr>
            <a:lvl8pPr marL="2243026" indent="0">
              <a:buNone/>
              <a:defRPr sz="1100" b="1"/>
            </a:lvl8pPr>
            <a:lvl9pPr marL="2563460" indent="0">
              <a:buNone/>
              <a:defRPr sz="11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4557"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Text Box 3"/>
          <p:cNvSpPr txBox="1">
            <a:spLocks noGrp="1" noChangeArrowheads="1"/>
          </p:cNvSpPr>
          <p:nvPr>
            <p:ph type="sldNum" sz="quarter" idx="10"/>
          </p:nvPr>
        </p:nvSpPr>
        <p:spPr>
          <a:ln/>
        </p:spPr>
        <p:txBody>
          <a:bodyPr/>
          <a:lstStyle>
            <a:lvl1pPr>
              <a:defRPr/>
            </a:lvl1pPr>
          </a:lstStyle>
          <a:p>
            <a:fld id="{39171876-897D-5C4D-9B2E-B8F479F08351}" type="slidenum">
              <a:rPr lang="en-US" altLang="ja-JP"/>
              <a:pPr/>
              <a:t>‹#›</a:t>
            </a:fld>
            <a:endParaRPr lang="en-US" altLang="ja-JP"/>
          </a:p>
        </p:txBody>
      </p:sp>
    </p:spTree>
    <p:extLst>
      <p:ext uri="{BB962C8B-B14F-4D97-AF65-F5344CB8AC3E}">
        <p14:creationId xmlns:p14="http://schemas.microsoft.com/office/powerpoint/2010/main" val="103272995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Text Box 3"/>
          <p:cNvSpPr txBox="1">
            <a:spLocks noGrp="1" noChangeArrowheads="1"/>
          </p:cNvSpPr>
          <p:nvPr>
            <p:ph type="sldNum" sz="quarter" idx="10"/>
          </p:nvPr>
        </p:nvSpPr>
        <p:spPr>
          <a:ln/>
        </p:spPr>
        <p:txBody>
          <a:bodyPr/>
          <a:lstStyle>
            <a:lvl1pPr>
              <a:defRPr/>
            </a:lvl1pPr>
          </a:lstStyle>
          <a:p>
            <a:fld id="{345C60B5-297A-C148-9F0C-9BA24C27E8DE}" type="slidenum">
              <a:rPr lang="en-US" altLang="ja-JP"/>
              <a:pPr/>
              <a:t>‹#›</a:t>
            </a:fld>
            <a:endParaRPr lang="en-US" altLang="ja-JP"/>
          </a:p>
        </p:txBody>
      </p:sp>
    </p:spTree>
    <p:extLst>
      <p:ext uri="{BB962C8B-B14F-4D97-AF65-F5344CB8AC3E}">
        <p14:creationId xmlns:p14="http://schemas.microsoft.com/office/powerpoint/2010/main" val="98050192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fld id="{F4B52642-58F1-004D-BDA1-06AE685CC829}" type="slidenum">
              <a:rPr lang="en-US" altLang="ja-JP"/>
              <a:pPr/>
              <a:t>‹#›</a:t>
            </a:fld>
            <a:endParaRPr lang="en-US" altLang="ja-JP"/>
          </a:p>
        </p:txBody>
      </p:sp>
    </p:spTree>
    <p:extLst>
      <p:ext uri="{BB962C8B-B14F-4D97-AF65-F5344CB8AC3E}">
        <p14:creationId xmlns:p14="http://schemas.microsoft.com/office/powerpoint/2010/main" val="88472311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8"/>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64" indent="0">
              <a:buNone/>
              <a:defRPr sz="1800">
                <a:solidFill>
                  <a:schemeClr val="tx1">
                    <a:tint val="75000"/>
                  </a:schemeClr>
                </a:solidFill>
              </a:defRPr>
            </a:lvl2pPr>
            <a:lvl3pPr marL="914328" indent="0">
              <a:buNone/>
              <a:defRPr sz="1600">
                <a:solidFill>
                  <a:schemeClr val="tx1">
                    <a:tint val="75000"/>
                  </a:schemeClr>
                </a:solidFill>
              </a:defRPr>
            </a:lvl3pPr>
            <a:lvl4pPr marL="1371492" indent="0">
              <a:buNone/>
              <a:defRPr sz="1400">
                <a:solidFill>
                  <a:schemeClr val="tx1">
                    <a:tint val="75000"/>
                  </a:schemeClr>
                </a:solidFill>
              </a:defRPr>
            </a:lvl4pPr>
            <a:lvl5pPr marL="1828656" indent="0">
              <a:buNone/>
              <a:defRPr sz="1400">
                <a:solidFill>
                  <a:schemeClr val="tx1">
                    <a:tint val="75000"/>
                  </a:schemeClr>
                </a:solidFill>
              </a:defRPr>
            </a:lvl5pPr>
            <a:lvl6pPr marL="2285820" indent="0">
              <a:buNone/>
              <a:defRPr sz="1400">
                <a:solidFill>
                  <a:schemeClr val="tx1">
                    <a:tint val="75000"/>
                  </a:schemeClr>
                </a:solidFill>
              </a:defRPr>
            </a:lvl6pPr>
            <a:lvl7pPr marL="2742984" indent="0">
              <a:buNone/>
              <a:defRPr sz="1400">
                <a:solidFill>
                  <a:schemeClr val="tx1">
                    <a:tint val="75000"/>
                  </a:schemeClr>
                </a:solidFill>
              </a:defRPr>
            </a:lvl7pPr>
            <a:lvl8pPr marL="3200144" indent="0">
              <a:buNone/>
              <a:defRPr sz="1400">
                <a:solidFill>
                  <a:schemeClr val="tx1">
                    <a:tint val="75000"/>
                  </a:schemeClr>
                </a:solidFill>
              </a:defRPr>
            </a:lvl8pPr>
            <a:lvl9pPr marL="3657308"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F8CCEB39-37BD-734C-8A1C-CC6DA10CB02C}" type="datetime1">
              <a:rPr kumimoji="1" lang="ja-JP" altLang="en-US" smtClean="0"/>
              <a:t>2018/1/18</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ESS-J-PARC Workshop 2018</a:t>
            </a:r>
            <a:endParaRPr kumimoji="1" lang="ja-JP" altLang="en-US"/>
          </a:p>
        </p:txBody>
      </p:sp>
      <p:sp>
        <p:nvSpPr>
          <p:cNvPr id="6" name="スライド番号プレースホルダー 5"/>
          <p:cNvSpPr>
            <a:spLocks noGrp="1"/>
          </p:cNvSpPr>
          <p:nvPr>
            <p:ph type="sldNum" sz="quarter" idx="12"/>
          </p:nvPr>
        </p:nvSpPr>
        <p:spPr/>
        <p:txBody>
          <a:bodyPr/>
          <a:lstStyle/>
          <a:p>
            <a:fld id="{52C283E2-66D0-0A49-B473-FE1439F3C5AD}" type="slidenum">
              <a:rPr kumimoji="1" lang="ja-JP" altLang="en-US" smtClean="0"/>
              <a:t>‹#›</a:t>
            </a:fld>
            <a:endParaRPr kumimoji="1" lang="ja-JP" altLang="en-US"/>
          </a:p>
        </p:txBody>
      </p:sp>
    </p:spTree>
    <p:extLst>
      <p:ext uri="{BB962C8B-B14F-4D97-AF65-F5344CB8AC3E}">
        <p14:creationId xmlns:p14="http://schemas.microsoft.com/office/powerpoint/2010/main" val="36068875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707" y="273483"/>
            <a:ext cx="3008189" cy="1161976"/>
          </a:xfrm>
        </p:spPr>
        <p:txBody>
          <a:bodyPr anchor="b"/>
          <a:lstStyle>
            <a:lvl1pPr algn="l">
              <a:defRPr sz="14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227" y="273475"/>
            <a:ext cx="5111131"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707" y="1435448"/>
            <a:ext cx="3008189" cy="4690318"/>
          </a:xfrm>
        </p:spPr>
        <p:txBody>
          <a:bodyPr/>
          <a:lstStyle>
            <a:lvl1pPr marL="0" indent="0">
              <a:buNone/>
              <a:defRPr sz="1000"/>
            </a:lvl1pPr>
            <a:lvl2pPr marL="320423" indent="0">
              <a:buNone/>
              <a:defRPr sz="800"/>
            </a:lvl2pPr>
            <a:lvl3pPr marL="640857" indent="0">
              <a:buNone/>
              <a:defRPr sz="700"/>
            </a:lvl3pPr>
            <a:lvl4pPr marL="961303" indent="0">
              <a:buNone/>
              <a:defRPr sz="600"/>
            </a:lvl4pPr>
            <a:lvl5pPr marL="1281724" indent="0">
              <a:buNone/>
              <a:defRPr sz="600"/>
            </a:lvl5pPr>
            <a:lvl6pPr marL="1602167" indent="0">
              <a:buNone/>
              <a:defRPr sz="600"/>
            </a:lvl6pPr>
            <a:lvl7pPr marL="1922587" indent="0">
              <a:buNone/>
              <a:defRPr sz="600"/>
            </a:lvl7pPr>
            <a:lvl8pPr marL="2243026" indent="0">
              <a:buNone/>
              <a:defRPr sz="600"/>
            </a:lvl8pPr>
            <a:lvl9pPr marL="2563460" indent="0">
              <a:buNone/>
              <a:defRPr sz="600"/>
            </a:lvl9pPr>
          </a:lstStyle>
          <a:p>
            <a:pPr lvl="0"/>
            <a:r>
              <a:rPr lang="ja-JP" altLang="en-US" smtClean="0"/>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fld id="{8300B0F9-AD24-754A-886B-C0DB3800F5AD}" type="slidenum">
              <a:rPr lang="en-US" altLang="ja-JP"/>
              <a:pPr/>
              <a:t>‹#›</a:t>
            </a:fld>
            <a:endParaRPr lang="en-US" altLang="ja-JP"/>
          </a:p>
        </p:txBody>
      </p:sp>
    </p:spTree>
    <p:extLst>
      <p:ext uri="{BB962C8B-B14F-4D97-AF65-F5344CB8AC3E}">
        <p14:creationId xmlns:p14="http://schemas.microsoft.com/office/powerpoint/2010/main" val="218509496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696" y="4800835"/>
            <a:ext cx="5486177" cy="567035"/>
          </a:xfrm>
        </p:spPr>
        <p:txBody>
          <a:bodyPr anchor="b"/>
          <a:lstStyle>
            <a:lvl1pPr algn="l">
              <a:defRPr sz="14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696" y="612801"/>
            <a:ext cx="5486177" cy="4114354"/>
          </a:xfrm>
        </p:spPr>
        <p:txBody>
          <a:bodyPr/>
          <a:lstStyle>
            <a:lvl1pPr marL="0" indent="0">
              <a:buNone/>
              <a:defRPr sz="2200"/>
            </a:lvl1pPr>
            <a:lvl2pPr marL="320423" indent="0">
              <a:buNone/>
              <a:defRPr sz="2000"/>
            </a:lvl2pPr>
            <a:lvl3pPr marL="640857" indent="0">
              <a:buNone/>
              <a:defRPr sz="1700"/>
            </a:lvl3pPr>
            <a:lvl4pPr marL="961303" indent="0">
              <a:buNone/>
              <a:defRPr sz="1400"/>
            </a:lvl4pPr>
            <a:lvl5pPr marL="1281724" indent="0">
              <a:buNone/>
              <a:defRPr sz="1400"/>
            </a:lvl5pPr>
            <a:lvl6pPr marL="1602167" indent="0">
              <a:buNone/>
              <a:defRPr sz="1400"/>
            </a:lvl6pPr>
            <a:lvl7pPr marL="1922587" indent="0">
              <a:buNone/>
              <a:defRPr sz="1400"/>
            </a:lvl7pPr>
            <a:lvl8pPr marL="2243026" indent="0">
              <a:buNone/>
              <a:defRPr sz="1400"/>
            </a:lvl8pPr>
            <a:lvl9pPr marL="2563460" indent="0">
              <a:buNone/>
              <a:defRPr sz="1400"/>
            </a:lvl9pPr>
          </a:lstStyle>
          <a:p>
            <a:pPr lvl="0"/>
            <a:endParaRPr lang="ja-JP" altLang="en-US" noProof="0" smtClean="0">
              <a:sym typeface="Calibri" charset="0"/>
            </a:endParaRPr>
          </a:p>
        </p:txBody>
      </p:sp>
      <p:sp>
        <p:nvSpPr>
          <p:cNvPr id="4" name="テキスト プレースホルダー 3"/>
          <p:cNvSpPr>
            <a:spLocks noGrp="1"/>
          </p:cNvSpPr>
          <p:nvPr>
            <p:ph type="body" sz="half" idx="2"/>
          </p:nvPr>
        </p:nvSpPr>
        <p:spPr>
          <a:xfrm>
            <a:off x="1792696" y="5367862"/>
            <a:ext cx="5486177" cy="804788"/>
          </a:xfrm>
        </p:spPr>
        <p:txBody>
          <a:bodyPr/>
          <a:lstStyle>
            <a:lvl1pPr marL="0" indent="0">
              <a:buNone/>
              <a:defRPr sz="1000"/>
            </a:lvl1pPr>
            <a:lvl2pPr marL="320423" indent="0">
              <a:buNone/>
              <a:defRPr sz="800"/>
            </a:lvl2pPr>
            <a:lvl3pPr marL="640857" indent="0">
              <a:buNone/>
              <a:defRPr sz="700"/>
            </a:lvl3pPr>
            <a:lvl4pPr marL="961303" indent="0">
              <a:buNone/>
              <a:defRPr sz="600"/>
            </a:lvl4pPr>
            <a:lvl5pPr marL="1281724" indent="0">
              <a:buNone/>
              <a:defRPr sz="600"/>
            </a:lvl5pPr>
            <a:lvl6pPr marL="1602167" indent="0">
              <a:buNone/>
              <a:defRPr sz="600"/>
            </a:lvl6pPr>
            <a:lvl7pPr marL="1922587" indent="0">
              <a:buNone/>
              <a:defRPr sz="600"/>
            </a:lvl7pPr>
            <a:lvl8pPr marL="2243026" indent="0">
              <a:buNone/>
              <a:defRPr sz="600"/>
            </a:lvl8pPr>
            <a:lvl9pPr marL="2563460" indent="0">
              <a:buNone/>
              <a:defRPr sz="600"/>
            </a:lvl9pPr>
          </a:lstStyle>
          <a:p>
            <a:pPr lvl="0"/>
            <a:r>
              <a:rPr lang="ja-JP" altLang="en-US" smtClean="0"/>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fld id="{326CBD9B-B840-7241-A591-FE475F5A7450}" type="slidenum">
              <a:rPr lang="en-US" altLang="ja-JP"/>
              <a:pPr/>
              <a:t>‹#›</a:t>
            </a:fld>
            <a:endParaRPr lang="en-US" altLang="ja-JP"/>
          </a:p>
        </p:txBody>
      </p:sp>
    </p:spTree>
    <p:extLst>
      <p:ext uri="{BB962C8B-B14F-4D97-AF65-F5344CB8AC3E}">
        <p14:creationId xmlns:p14="http://schemas.microsoft.com/office/powerpoint/2010/main" val="418704305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fld id="{5CCF2B9D-BB1F-7A47-8D3F-E2E33AE61254}" type="slidenum">
              <a:rPr lang="en-US" altLang="ja-JP"/>
              <a:pPr/>
              <a:t>‹#›</a:t>
            </a:fld>
            <a:endParaRPr lang="en-US" altLang="ja-JP"/>
          </a:p>
        </p:txBody>
      </p:sp>
    </p:spTree>
    <p:extLst>
      <p:ext uri="{BB962C8B-B14F-4D97-AF65-F5344CB8AC3E}">
        <p14:creationId xmlns:p14="http://schemas.microsoft.com/office/powerpoint/2010/main" val="139101240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30296" y="91601"/>
            <a:ext cx="2058293" cy="6766471"/>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5415" y="91601"/>
            <a:ext cx="6067723" cy="6766471"/>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fld id="{BEE56E5C-18E5-8442-A361-04BEA623817E}" type="slidenum">
              <a:rPr lang="en-US" altLang="ja-JP"/>
              <a:pPr/>
              <a:t>‹#›</a:t>
            </a:fld>
            <a:endParaRPr lang="en-US" altLang="ja-JP"/>
          </a:p>
        </p:txBody>
      </p:sp>
    </p:spTree>
    <p:extLst>
      <p:ext uri="{BB962C8B-B14F-4D97-AF65-F5344CB8AC3E}">
        <p14:creationId xmlns:p14="http://schemas.microsoft.com/office/powerpoint/2010/main" val="62431646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7"/>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440" indent="0" algn="ctr">
              <a:buNone/>
              <a:defRPr>
                <a:solidFill>
                  <a:schemeClr val="tx1">
                    <a:tint val="75000"/>
                  </a:schemeClr>
                </a:solidFill>
              </a:defRPr>
            </a:lvl2pPr>
            <a:lvl3pPr marL="912896" indent="0" algn="ctr">
              <a:buNone/>
              <a:defRPr>
                <a:solidFill>
                  <a:schemeClr val="tx1">
                    <a:tint val="75000"/>
                  </a:schemeClr>
                </a:solidFill>
              </a:defRPr>
            </a:lvl3pPr>
            <a:lvl4pPr marL="1369351" indent="0" algn="ctr">
              <a:buNone/>
              <a:defRPr>
                <a:solidFill>
                  <a:schemeClr val="tx1">
                    <a:tint val="75000"/>
                  </a:schemeClr>
                </a:solidFill>
              </a:defRPr>
            </a:lvl4pPr>
            <a:lvl5pPr marL="1825796" indent="0" algn="ctr">
              <a:buNone/>
              <a:defRPr>
                <a:solidFill>
                  <a:schemeClr val="tx1">
                    <a:tint val="75000"/>
                  </a:schemeClr>
                </a:solidFill>
              </a:defRPr>
            </a:lvl5pPr>
            <a:lvl6pPr marL="2282243" indent="0" algn="ctr">
              <a:buNone/>
              <a:defRPr>
                <a:solidFill>
                  <a:schemeClr val="tx1">
                    <a:tint val="75000"/>
                  </a:schemeClr>
                </a:solidFill>
              </a:defRPr>
            </a:lvl6pPr>
            <a:lvl7pPr marL="2738698" indent="0" algn="ctr">
              <a:buNone/>
              <a:defRPr>
                <a:solidFill>
                  <a:schemeClr val="tx1">
                    <a:tint val="75000"/>
                  </a:schemeClr>
                </a:solidFill>
              </a:defRPr>
            </a:lvl7pPr>
            <a:lvl8pPr marL="3195141" indent="0" algn="ctr">
              <a:buNone/>
              <a:defRPr>
                <a:solidFill>
                  <a:schemeClr val="tx1">
                    <a:tint val="75000"/>
                  </a:schemeClr>
                </a:solidFill>
              </a:defRPr>
            </a:lvl8pPr>
            <a:lvl9pPr marL="3651593"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B9160F9-B560-984F-9866-9B6AEA518E45}"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9366408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7B3DFDB-4112-F047-843F-BD3DCD5C9EF1}"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9310954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41"/>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48"/>
            <a:ext cx="7772400" cy="1500187"/>
          </a:xfrm>
        </p:spPr>
        <p:txBody>
          <a:bodyPr anchor="b"/>
          <a:lstStyle>
            <a:lvl1pPr marL="0" indent="0">
              <a:buNone/>
              <a:defRPr sz="2000">
                <a:solidFill>
                  <a:schemeClr val="tx1">
                    <a:tint val="75000"/>
                  </a:schemeClr>
                </a:solidFill>
              </a:defRPr>
            </a:lvl1pPr>
            <a:lvl2pPr marL="456440" indent="0">
              <a:buNone/>
              <a:defRPr sz="1800">
                <a:solidFill>
                  <a:schemeClr val="tx1">
                    <a:tint val="75000"/>
                  </a:schemeClr>
                </a:solidFill>
              </a:defRPr>
            </a:lvl2pPr>
            <a:lvl3pPr marL="912896" indent="0">
              <a:buNone/>
              <a:defRPr sz="1600">
                <a:solidFill>
                  <a:schemeClr val="tx1">
                    <a:tint val="75000"/>
                  </a:schemeClr>
                </a:solidFill>
              </a:defRPr>
            </a:lvl3pPr>
            <a:lvl4pPr marL="1369351" indent="0">
              <a:buNone/>
              <a:defRPr sz="1400">
                <a:solidFill>
                  <a:schemeClr val="tx1">
                    <a:tint val="75000"/>
                  </a:schemeClr>
                </a:solidFill>
              </a:defRPr>
            </a:lvl4pPr>
            <a:lvl5pPr marL="1825796" indent="0">
              <a:buNone/>
              <a:defRPr sz="1400">
                <a:solidFill>
                  <a:schemeClr val="tx1">
                    <a:tint val="75000"/>
                  </a:schemeClr>
                </a:solidFill>
              </a:defRPr>
            </a:lvl5pPr>
            <a:lvl6pPr marL="2282243" indent="0">
              <a:buNone/>
              <a:defRPr sz="1400">
                <a:solidFill>
                  <a:schemeClr val="tx1">
                    <a:tint val="75000"/>
                  </a:schemeClr>
                </a:solidFill>
              </a:defRPr>
            </a:lvl6pPr>
            <a:lvl7pPr marL="2738698" indent="0">
              <a:buNone/>
              <a:defRPr sz="1400">
                <a:solidFill>
                  <a:schemeClr val="tx1">
                    <a:tint val="75000"/>
                  </a:schemeClr>
                </a:solidFill>
              </a:defRPr>
            </a:lvl7pPr>
            <a:lvl8pPr marL="3195141" indent="0">
              <a:buNone/>
              <a:defRPr sz="1400">
                <a:solidFill>
                  <a:schemeClr val="tx1">
                    <a:tint val="75000"/>
                  </a:schemeClr>
                </a:solidFill>
              </a:defRPr>
            </a:lvl8pPr>
            <a:lvl9pPr marL="3651593"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E1A7A306-41EB-F148-9132-E80BD76F7FA7}"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1002368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3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2" y="160023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3234BC0F-3E3F-EF47-8A8F-3D87F5E391BF}"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2180942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6440" indent="0">
              <a:buNone/>
              <a:defRPr sz="2000" b="1"/>
            </a:lvl2pPr>
            <a:lvl3pPr marL="912896" indent="0">
              <a:buNone/>
              <a:defRPr sz="1800" b="1"/>
            </a:lvl3pPr>
            <a:lvl4pPr marL="1369351" indent="0">
              <a:buNone/>
              <a:defRPr sz="1600" b="1"/>
            </a:lvl4pPr>
            <a:lvl5pPr marL="1825796" indent="0">
              <a:buNone/>
              <a:defRPr sz="1600" b="1"/>
            </a:lvl5pPr>
            <a:lvl6pPr marL="2282243" indent="0">
              <a:buNone/>
              <a:defRPr sz="1600" b="1"/>
            </a:lvl6pPr>
            <a:lvl7pPr marL="2738698" indent="0">
              <a:buNone/>
              <a:defRPr sz="1600" b="1"/>
            </a:lvl7pPr>
            <a:lvl8pPr marL="3195141" indent="0">
              <a:buNone/>
              <a:defRPr sz="1600" b="1"/>
            </a:lvl8pPr>
            <a:lvl9pPr marL="3651593"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37" y="1535113"/>
            <a:ext cx="4041775" cy="639762"/>
          </a:xfrm>
        </p:spPr>
        <p:txBody>
          <a:bodyPr anchor="b"/>
          <a:lstStyle>
            <a:lvl1pPr marL="0" indent="0">
              <a:buNone/>
              <a:defRPr sz="2400" b="1"/>
            </a:lvl1pPr>
            <a:lvl2pPr marL="456440" indent="0">
              <a:buNone/>
              <a:defRPr sz="2000" b="1"/>
            </a:lvl2pPr>
            <a:lvl3pPr marL="912896" indent="0">
              <a:buNone/>
              <a:defRPr sz="1800" b="1"/>
            </a:lvl3pPr>
            <a:lvl4pPr marL="1369351" indent="0">
              <a:buNone/>
              <a:defRPr sz="1600" b="1"/>
            </a:lvl4pPr>
            <a:lvl5pPr marL="1825796" indent="0">
              <a:buNone/>
              <a:defRPr sz="1600" b="1"/>
            </a:lvl5pPr>
            <a:lvl6pPr marL="2282243" indent="0">
              <a:buNone/>
              <a:defRPr sz="1600" b="1"/>
            </a:lvl6pPr>
            <a:lvl7pPr marL="2738698" indent="0">
              <a:buNone/>
              <a:defRPr sz="1600" b="1"/>
            </a:lvl7pPr>
            <a:lvl8pPr marL="3195141" indent="0">
              <a:buNone/>
              <a:defRPr sz="1600" b="1"/>
            </a:lvl8pPr>
            <a:lvl9pPr marL="3651593"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E4BADF16-62FF-A64F-9406-3DE81946AD40}"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8156822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816091D5-56A1-1E43-B37D-A9A0F892FC9F}"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430071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2"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AFB79B0-51B9-6047-B0DD-42DDB00F4C34}" type="datetime1">
              <a:rPr kumimoji="1" lang="ja-JP" altLang="en-US" smtClean="0"/>
              <a:t>2018/1/18</a:t>
            </a:fld>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ESS-J-PARC Workshop 2018</a:t>
            </a:r>
            <a:endParaRPr kumimoji="1" lang="ja-JP" altLang="en-US"/>
          </a:p>
        </p:txBody>
      </p:sp>
      <p:sp>
        <p:nvSpPr>
          <p:cNvPr id="7" name="スライド番号プレースホルダー 6"/>
          <p:cNvSpPr>
            <a:spLocks noGrp="1"/>
          </p:cNvSpPr>
          <p:nvPr>
            <p:ph type="sldNum" sz="quarter" idx="12"/>
          </p:nvPr>
        </p:nvSpPr>
        <p:spPr/>
        <p:txBody>
          <a:bodyPr/>
          <a:lstStyle/>
          <a:p>
            <a:fld id="{52C283E2-66D0-0A49-B473-FE1439F3C5AD}" type="slidenum">
              <a:rPr kumimoji="1" lang="ja-JP" altLang="en-US" smtClean="0"/>
              <a:t>‹#›</a:t>
            </a:fld>
            <a:endParaRPr kumimoji="1" lang="ja-JP" altLang="en-US"/>
          </a:p>
        </p:txBody>
      </p:sp>
    </p:spTree>
    <p:extLst>
      <p:ext uri="{BB962C8B-B14F-4D97-AF65-F5344CB8AC3E}">
        <p14:creationId xmlns:p14="http://schemas.microsoft.com/office/powerpoint/2010/main" val="20749420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2E02847-ADE8-8146-9E9F-99FC80F4EE94}"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2019942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6" y="273053"/>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9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6" y="1435101"/>
            <a:ext cx="3008313" cy="4691063"/>
          </a:xfrm>
        </p:spPr>
        <p:txBody>
          <a:bodyPr/>
          <a:lstStyle>
            <a:lvl1pPr marL="0" indent="0">
              <a:buNone/>
              <a:defRPr sz="1400"/>
            </a:lvl1pPr>
            <a:lvl2pPr marL="456440" indent="0">
              <a:buNone/>
              <a:defRPr sz="1200"/>
            </a:lvl2pPr>
            <a:lvl3pPr marL="912896" indent="0">
              <a:buNone/>
              <a:defRPr sz="1000"/>
            </a:lvl3pPr>
            <a:lvl4pPr marL="1369351" indent="0">
              <a:buNone/>
              <a:defRPr sz="900"/>
            </a:lvl4pPr>
            <a:lvl5pPr marL="1825796" indent="0">
              <a:buNone/>
              <a:defRPr sz="900"/>
            </a:lvl5pPr>
            <a:lvl6pPr marL="2282243" indent="0">
              <a:buNone/>
              <a:defRPr sz="900"/>
            </a:lvl6pPr>
            <a:lvl7pPr marL="2738698" indent="0">
              <a:buNone/>
              <a:defRPr sz="900"/>
            </a:lvl7pPr>
            <a:lvl8pPr marL="3195141" indent="0">
              <a:buNone/>
              <a:defRPr sz="900"/>
            </a:lvl8pPr>
            <a:lvl9pPr marL="3651593"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4B26E68-A19D-3F4D-8AF4-98798B037F49}"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1731304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2"/>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6440" indent="0">
              <a:buNone/>
              <a:defRPr sz="2800"/>
            </a:lvl2pPr>
            <a:lvl3pPr marL="912896" indent="0">
              <a:buNone/>
              <a:defRPr sz="2400"/>
            </a:lvl3pPr>
            <a:lvl4pPr marL="1369351" indent="0">
              <a:buNone/>
              <a:defRPr sz="2000"/>
            </a:lvl4pPr>
            <a:lvl5pPr marL="1825796" indent="0">
              <a:buNone/>
              <a:defRPr sz="2000"/>
            </a:lvl5pPr>
            <a:lvl6pPr marL="2282243" indent="0">
              <a:buNone/>
              <a:defRPr sz="2000"/>
            </a:lvl6pPr>
            <a:lvl7pPr marL="2738698" indent="0">
              <a:buNone/>
              <a:defRPr sz="2000"/>
            </a:lvl7pPr>
            <a:lvl8pPr marL="3195141" indent="0">
              <a:buNone/>
              <a:defRPr sz="2000"/>
            </a:lvl8pPr>
            <a:lvl9pPr marL="3651593"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40"/>
            <a:ext cx="5486400" cy="804862"/>
          </a:xfrm>
        </p:spPr>
        <p:txBody>
          <a:bodyPr/>
          <a:lstStyle>
            <a:lvl1pPr marL="0" indent="0">
              <a:buNone/>
              <a:defRPr sz="1400"/>
            </a:lvl1pPr>
            <a:lvl2pPr marL="456440" indent="0">
              <a:buNone/>
              <a:defRPr sz="1200"/>
            </a:lvl2pPr>
            <a:lvl3pPr marL="912896" indent="0">
              <a:buNone/>
              <a:defRPr sz="1000"/>
            </a:lvl3pPr>
            <a:lvl4pPr marL="1369351" indent="0">
              <a:buNone/>
              <a:defRPr sz="900"/>
            </a:lvl4pPr>
            <a:lvl5pPr marL="1825796" indent="0">
              <a:buNone/>
              <a:defRPr sz="900"/>
            </a:lvl5pPr>
            <a:lvl6pPr marL="2282243" indent="0">
              <a:buNone/>
              <a:defRPr sz="900"/>
            </a:lvl6pPr>
            <a:lvl7pPr marL="2738698" indent="0">
              <a:buNone/>
              <a:defRPr sz="900"/>
            </a:lvl7pPr>
            <a:lvl8pPr marL="3195141" indent="0">
              <a:buNone/>
              <a:defRPr sz="900"/>
            </a:lvl8pPr>
            <a:lvl9pPr marL="3651593"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C85D446-8735-4047-8174-6606CDB4C74A}"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8279185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AB16059-7157-E94F-8FC0-84146676A6E3}"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0613522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72"/>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2" y="274672"/>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0EA1A11-0167-7746-87FE-DB54C9DD4D53}"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52C283E2-66D0-0A49-B473-FE1439F3C5A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8072047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8"/>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2"/>
            <a:ext cx="6400800" cy="1752601"/>
          </a:xfrm>
        </p:spPr>
        <p:txBody>
          <a:bodyPr/>
          <a:lstStyle>
            <a:lvl1pPr marL="0" indent="0" algn="ctr">
              <a:buNone/>
              <a:defRPr>
                <a:solidFill>
                  <a:schemeClr val="tx1">
                    <a:tint val="75000"/>
                  </a:schemeClr>
                </a:solidFill>
              </a:defRPr>
            </a:lvl1pPr>
            <a:lvl2pPr marL="450655" indent="0" algn="ctr">
              <a:buNone/>
              <a:defRPr>
                <a:solidFill>
                  <a:schemeClr val="tx1">
                    <a:tint val="75000"/>
                  </a:schemeClr>
                </a:solidFill>
              </a:defRPr>
            </a:lvl2pPr>
            <a:lvl3pPr marL="901312" indent="0" algn="ctr">
              <a:buNone/>
              <a:defRPr>
                <a:solidFill>
                  <a:schemeClr val="tx1">
                    <a:tint val="75000"/>
                  </a:schemeClr>
                </a:solidFill>
              </a:defRPr>
            </a:lvl3pPr>
            <a:lvl4pPr marL="1352002" indent="0" algn="ctr">
              <a:buNone/>
              <a:defRPr>
                <a:solidFill>
                  <a:schemeClr val="tx1">
                    <a:tint val="75000"/>
                  </a:schemeClr>
                </a:solidFill>
              </a:defRPr>
            </a:lvl4pPr>
            <a:lvl5pPr marL="1802657" indent="0" algn="ctr">
              <a:buNone/>
              <a:defRPr>
                <a:solidFill>
                  <a:schemeClr val="tx1">
                    <a:tint val="75000"/>
                  </a:schemeClr>
                </a:solidFill>
              </a:defRPr>
            </a:lvl5pPr>
            <a:lvl6pPr marL="2253352" indent="0" algn="ctr">
              <a:buNone/>
              <a:defRPr>
                <a:solidFill>
                  <a:schemeClr val="tx1">
                    <a:tint val="75000"/>
                  </a:schemeClr>
                </a:solidFill>
              </a:defRPr>
            </a:lvl6pPr>
            <a:lvl7pPr marL="2703986" indent="0" algn="ctr">
              <a:buNone/>
              <a:defRPr>
                <a:solidFill>
                  <a:schemeClr val="tx1">
                    <a:tint val="75000"/>
                  </a:schemeClr>
                </a:solidFill>
              </a:defRPr>
            </a:lvl7pPr>
            <a:lvl8pPr marL="3154663" indent="0" algn="ctr">
              <a:buNone/>
              <a:defRPr>
                <a:solidFill>
                  <a:schemeClr val="tx1">
                    <a:tint val="75000"/>
                  </a:schemeClr>
                </a:solidFill>
              </a:defRPr>
            </a:lvl8pPr>
            <a:lvl9pPr marL="3605312"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fld id="{2CA06E1B-FF41-EA42-B342-41B1D3059C3F}" type="datetime1">
              <a:rPr lang="ja-JP" altLang="en-US" smtClean="0">
                <a:ea typeface="ＭＳ Ｐゴシック"/>
              </a:rPr>
              <a:t>2018/1/18</a:t>
            </a:fld>
            <a:endParaRPr lang="en-US" altLang="ja-JP">
              <a:ea typeface="ＭＳ Ｐゴシック"/>
            </a:endParaRPr>
          </a:p>
        </p:txBody>
      </p:sp>
      <p:sp>
        <p:nvSpPr>
          <p:cNvPr id="5" name="フッター プレースホルダー 4"/>
          <p:cNvSpPr>
            <a:spLocks noGrp="1"/>
          </p:cNvSpPr>
          <p:nvPr>
            <p:ph type="ftr" sz="quarter" idx="11"/>
          </p:nvPr>
        </p:nvSpPr>
        <p:spPr/>
        <p:txBody>
          <a:bodyPr/>
          <a:lstStyle>
            <a:lvl1pPr>
              <a:defRPr/>
            </a:lvl1pPr>
          </a:lstStyle>
          <a:p>
            <a:pPr>
              <a:defRPr/>
            </a:pPr>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lvl1pPr>
              <a:defRPr/>
            </a:lvl1pPr>
          </a:lstStyle>
          <a:p>
            <a:fld id="{2C3B0EAD-00BC-9B43-A218-4258200AAE0B}"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39479153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fld id="{EEB718AD-520C-7447-B51C-907B7EF97472}" type="datetime1">
              <a:rPr lang="ja-JP" altLang="en-US" smtClean="0">
                <a:ea typeface="ＭＳ Ｐゴシック"/>
              </a:rPr>
              <a:t>2018/1/18</a:t>
            </a:fld>
            <a:endParaRPr lang="en-US" altLang="ja-JP">
              <a:ea typeface="ＭＳ Ｐゴシック"/>
            </a:endParaRPr>
          </a:p>
        </p:txBody>
      </p:sp>
      <p:sp>
        <p:nvSpPr>
          <p:cNvPr id="5" name="フッター プレースホルダー 4"/>
          <p:cNvSpPr>
            <a:spLocks noGrp="1"/>
          </p:cNvSpPr>
          <p:nvPr>
            <p:ph type="ftr" sz="quarter" idx="11"/>
          </p:nvPr>
        </p:nvSpPr>
        <p:spPr/>
        <p:txBody>
          <a:bodyPr/>
          <a:lstStyle>
            <a:lvl1pPr>
              <a:defRPr/>
            </a:lvl1pPr>
          </a:lstStyle>
          <a:p>
            <a:pPr>
              <a:defRPr/>
            </a:pPr>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lvl1pPr>
              <a:defRPr/>
            </a:lvl1pPr>
          </a:lstStyle>
          <a:p>
            <a:fld id="{EEAB093B-3E8F-BC42-91B0-A590C07E6CDD}"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18287135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80"/>
            <a:ext cx="7772400" cy="1362074"/>
          </a:xfrm>
        </p:spPr>
        <p:txBody>
          <a:bodyPr anchor="t"/>
          <a:lstStyle>
            <a:lvl1pPr algn="l">
              <a:defRPr sz="41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831"/>
            <a:ext cx="7772400" cy="1500187"/>
          </a:xfrm>
        </p:spPr>
        <p:txBody>
          <a:bodyPr anchor="b"/>
          <a:lstStyle>
            <a:lvl1pPr marL="0" indent="0">
              <a:buNone/>
              <a:defRPr sz="2000">
                <a:solidFill>
                  <a:schemeClr val="tx1">
                    <a:tint val="75000"/>
                  </a:schemeClr>
                </a:solidFill>
              </a:defRPr>
            </a:lvl1pPr>
            <a:lvl2pPr marL="450655" indent="0">
              <a:buNone/>
              <a:defRPr sz="1800">
                <a:solidFill>
                  <a:schemeClr val="tx1">
                    <a:tint val="75000"/>
                  </a:schemeClr>
                </a:solidFill>
              </a:defRPr>
            </a:lvl2pPr>
            <a:lvl3pPr marL="901312" indent="0">
              <a:buNone/>
              <a:defRPr sz="1600">
                <a:solidFill>
                  <a:schemeClr val="tx1">
                    <a:tint val="75000"/>
                  </a:schemeClr>
                </a:solidFill>
              </a:defRPr>
            </a:lvl3pPr>
            <a:lvl4pPr marL="1352002" indent="0">
              <a:buNone/>
              <a:defRPr sz="1400">
                <a:solidFill>
                  <a:schemeClr val="tx1">
                    <a:tint val="75000"/>
                  </a:schemeClr>
                </a:solidFill>
              </a:defRPr>
            </a:lvl4pPr>
            <a:lvl5pPr marL="1802657" indent="0">
              <a:buNone/>
              <a:defRPr sz="1400">
                <a:solidFill>
                  <a:schemeClr val="tx1">
                    <a:tint val="75000"/>
                  </a:schemeClr>
                </a:solidFill>
              </a:defRPr>
            </a:lvl5pPr>
            <a:lvl6pPr marL="2253352" indent="0">
              <a:buNone/>
              <a:defRPr sz="1400">
                <a:solidFill>
                  <a:schemeClr val="tx1">
                    <a:tint val="75000"/>
                  </a:schemeClr>
                </a:solidFill>
              </a:defRPr>
            </a:lvl6pPr>
            <a:lvl7pPr marL="2703986" indent="0">
              <a:buNone/>
              <a:defRPr sz="1400">
                <a:solidFill>
                  <a:schemeClr val="tx1">
                    <a:tint val="75000"/>
                  </a:schemeClr>
                </a:solidFill>
              </a:defRPr>
            </a:lvl7pPr>
            <a:lvl8pPr marL="3154663" indent="0">
              <a:buNone/>
              <a:defRPr sz="1400">
                <a:solidFill>
                  <a:schemeClr val="tx1">
                    <a:tint val="75000"/>
                  </a:schemeClr>
                </a:solidFill>
              </a:defRPr>
            </a:lvl8pPr>
            <a:lvl9pPr marL="3605312"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fld id="{D0257643-8B37-1947-BFDB-D9258E74DB7E}" type="datetime1">
              <a:rPr lang="ja-JP" altLang="en-US" smtClean="0">
                <a:ea typeface="ＭＳ Ｐゴシック"/>
              </a:rPr>
              <a:t>2018/1/18</a:t>
            </a:fld>
            <a:endParaRPr lang="en-US" altLang="ja-JP">
              <a:ea typeface="ＭＳ Ｐゴシック"/>
            </a:endParaRPr>
          </a:p>
        </p:txBody>
      </p:sp>
      <p:sp>
        <p:nvSpPr>
          <p:cNvPr id="5" name="フッター プレースホルダー 4"/>
          <p:cNvSpPr>
            <a:spLocks noGrp="1"/>
          </p:cNvSpPr>
          <p:nvPr>
            <p:ph type="ftr" sz="quarter" idx="11"/>
          </p:nvPr>
        </p:nvSpPr>
        <p:spPr/>
        <p:txBody>
          <a:bodyPr/>
          <a:lstStyle>
            <a:lvl1pPr>
              <a:defRPr/>
            </a:lvl1pPr>
          </a:lstStyle>
          <a:p>
            <a:pPr>
              <a:defRPr/>
            </a:pPr>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lvl1pPr>
              <a:defRPr/>
            </a:lvl1pPr>
          </a:lstStyle>
          <a:p>
            <a:fld id="{CC22CF4D-7ADC-9046-99A8-EA2D9B35B2AF}"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16717491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2" y="1600403"/>
            <a:ext cx="40386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403"/>
            <a:ext cx="40386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fld id="{86F40097-7224-4045-B3CC-925D8A1AD7F9}" type="datetime1">
              <a:rPr lang="ja-JP" altLang="en-US" smtClean="0">
                <a:ea typeface="ＭＳ Ｐゴシック"/>
              </a:rPr>
              <a:t>2018/1/18</a:t>
            </a:fld>
            <a:endParaRPr lang="en-US" altLang="ja-JP">
              <a:ea typeface="ＭＳ Ｐゴシック"/>
            </a:endParaRPr>
          </a:p>
        </p:txBody>
      </p:sp>
      <p:sp>
        <p:nvSpPr>
          <p:cNvPr id="6" name="フッター プレースホルダー 4"/>
          <p:cNvSpPr>
            <a:spLocks noGrp="1"/>
          </p:cNvSpPr>
          <p:nvPr>
            <p:ph type="ftr" sz="quarter" idx="11"/>
          </p:nvPr>
        </p:nvSpPr>
        <p:spPr/>
        <p:txBody>
          <a:bodyPr/>
          <a:lstStyle>
            <a:lvl1pPr>
              <a:defRPr/>
            </a:lvl1pPr>
          </a:lstStyle>
          <a:p>
            <a:pPr>
              <a:defRPr/>
            </a:pPr>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7" name="スライド番号プレースホルダー 5"/>
          <p:cNvSpPr>
            <a:spLocks noGrp="1"/>
          </p:cNvSpPr>
          <p:nvPr>
            <p:ph type="sldNum" sz="quarter" idx="12"/>
          </p:nvPr>
        </p:nvSpPr>
        <p:spPr/>
        <p:txBody>
          <a:bodyPr/>
          <a:lstStyle>
            <a:lvl1pPr>
              <a:defRPr/>
            </a:lvl1pPr>
          </a:lstStyle>
          <a:p>
            <a:fld id="{3E134F99-E099-2F41-946F-43002ECD3ECA}"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24800208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0655" indent="0">
              <a:buNone/>
              <a:defRPr sz="2000" b="1"/>
            </a:lvl2pPr>
            <a:lvl3pPr marL="901312" indent="0">
              <a:buNone/>
              <a:defRPr sz="1800" b="1"/>
            </a:lvl3pPr>
            <a:lvl4pPr marL="1352002" indent="0">
              <a:buNone/>
              <a:defRPr sz="1600" b="1"/>
            </a:lvl4pPr>
            <a:lvl5pPr marL="1802657" indent="0">
              <a:buNone/>
              <a:defRPr sz="1600" b="1"/>
            </a:lvl5pPr>
            <a:lvl6pPr marL="2253352" indent="0">
              <a:buNone/>
              <a:defRPr sz="1600" b="1"/>
            </a:lvl6pPr>
            <a:lvl7pPr marL="2703986" indent="0">
              <a:buNone/>
              <a:defRPr sz="1600" b="1"/>
            </a:lvl7pPr>
            <a:lvl8pPr marL="3154663" indent="0">
              <a:buNone/>
              <a:defRPr sz="1600" b="1"/>
            </a:lvl8pPr>
            <a:lvl9pPr marL="3605312"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8" y="1535113"/>
            <a:ext cx="4041775" cy="639762"/>
          </a:xfrm>
        </p:spPr>
        <p:txBody>
          <a:bodyPr anchor="b"/>
          <a:lstStyle>
            <a:lvl1pPr marL="0" indent="0">
              <a:buNone/>
              <a:defRPr sz="2400" b="1"/>
            </a:lvl1pPr>
            <a:lvl2pPr marL="450655" indent="0">
              <a:buNone/>
              <a:defRPr sz="2000" b="1"/>
            </a:lvl2pPr>
            <a:lvl3pPr marL="901312" indent="0">
              <a:buNone/>
              <a:defRPr sz="1800" b="1"/>
            </a:lvl3pPr>
            <a:lvl4pPr marL="1352002" indent="0">
              <a:buNone/>
              <a:defRPr sz="1600" b="1"/>
            </a:lvl4pPr>
            <a:lvl5pPr marL="1802657" indent="0">
              <a:buNone/>
              <a:defRPr sz="1600" b="1"/>
            </a:lvl5pPr>
            <a:lvl6pPr marL="2253352" indent="0">
              <a:buNone/>
              <a:defRPr sz="1600" b="1"/>
            </a:lvl6pPr>
            <a:lvl7pPr marL="2703986" indent="0">
              <a:buNone/>
              <a:defRPr sz="1600" b="1"/>
            </a:lvl7pPr>
            <a:lvl8pPr marL="3154663" indent="0">
              <a:buNone/>
              <a:defRPr sz="1600" b="1"/>
            </a:lvl8pPr>
            <a:lvl9pPr marL="3605312"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fld id="{F48D284C-27B1-B54C-A286-080F20347482}" type="datetime1">
              <a:rPr lang="ja-JP" altLang="en-US" smtClean="0">
                <a:ea typeface="ＭＳ Ｐゴシック"/>
              </a:rPr>
              <a:t>2018/1/18</a:t>
            </a:fld>
            <a:endParaRPr lang="en-US" altLang="ja-JP">
              <a:ea typeface="ＭＳ Ｐゴシック"/>
            </a:endParaRPr>
          </a:p>
        </p:txBody>
      </p:sp>
      <p:sp>
        <p:nvSpPr>
          <p:cNvPr id="8" name="フッター プレースホルダー 4"/>
          <p:cNvSpPr>
            <a:spLocks noGrp="1"/>
          </p:cNvSpPr>
          <p:nvPr>
            <p:ph type="ftr" sz="quarter" idx="11"/>
          </p:nvPr>
        </p:nvSpPr>
        <p:spPr/>
        <p:txBody>
          <a:bodyPr/>
          <a:lstStyle>
            <a:lvl1pPr>
              <a:defRPr/>
            </a:lvl1pPr>
          </a:lstStyle>
          <a:p>
            <a:pPr>
              <a:defRPr/>
            </a:pPr>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9" name="スライド番号プレースホルダー 5"/>
          <p:cNvSpPr>
            <a:spLocks noGrp="1"/>
          </p:cNvSpPr>
          <p:nvPr>
            <p:ph type="sldNum" sz="quarter" idx="12"/>
          </p:nvPr>
        </p:nvSpPr>
        <p:spPr/>
        <p:txBody>
          <a:bodyPr/>
          <a:lstStyle>
            <a:lvl1pPr>
              <a:defRPr/>
            </a:lvl1pPr>
          </a:lstStyle>
          <a:p>
            <a:fld id="{27FF1678-432D-7240-AF2C-16B5A0854805}"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278119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164" indent="0">
              <a:buNone/>
              <a:defRPr sz="2000" b="1"/>
            </a:lvl2pPr>
            <a:lvl3pPr marL="914328" indent="0">
              <a:buNone/>
              <a:defRPr sz="1800" b="1"/>
            </a:lvl3pPr>
            <a:lvl4pPr marL="1371492" indent="0">
              <a:buNone/>
              <a:defRPr sz="1600" b="1"/>
            </a:lvl4pPr>
            <a:lvl5pPr marL="1828656" indent="0">
              <a:buNone/>
              <a:defRPr sz="1600" b="1"/>
            </a:lvl5pPr>
            <a:lvl6pPr marL="2285820" indent="0">
              <a:buNone/>
              <a:defRPr sz="1600" b="1"/>
            </a:lvl6pPr>
            <a:lvl7pPr marL="2742984" indent="0">
              <a:buNone/>
              <a:defRPr sz="1600" b="1"/>
            </a:lvl7pPr>
            <a:lvl8pPr marL="3200144" indent="0">
              <a:buNone/>
              <a:defRPr sz="1600" b="1"/>
            </a:lvl8pPr>
            <a:lvl9pPr marL="3657308"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33" y="1535113"/>
            <a:ext cx="4041775" cy="639762"/>
          </a:xfrm>
        </p:spPr>
        <p:txBody>
          <a:bodyPr anchor="b"/>
          <a:lstStyle>
            <a:lvl1pPr marL="0" indent="0">
              <a:buNone/>
              <a:defRPr sz="2400" b="1"/>
            </a:lvl1pPr>
            <a:lvl2pPr marL="457164" indent="0">
              <a:buNone/>
              <a:defRPr sz="2000" b="1"/>
            </a:lvl2pPr>
            <a:lvl3pPr marL="914328" indent="0">
              <a:buNone/>
              <a:defRPr sz="1800" b="1"/>
            </a:lvl3pPr>
            <a:lvl4pPr marL="1371492" indent="0">
              <a:buNone/>
              <a:defRPr sz="1600" b="1"/>
            </a:lvl4pPr>
            <a:lvl5pPr marL="1828656" indent="0">
              <a:buNone/>
              <a:defRPr sz="1600" b="1"/>
            </a:lvl5pPr>
            <a:lvl6pPr marL="2285820" indent="0">
              <a:buNone/>
              <a:defRPr sz="1600" b="1"/>
            </a:lvl6pPr>
            <a:lvl7pPr marL="2742984" indent="0">
              <a:buNone/>
              <a:defRPr sz="1600" b="1"/>
            </a:lvl7pPr>
            <a:lvl8pPr marL="3200144" indent="0">
              <a:buNone/>
              <a:defRPr sz="1600" b="1"/>
            </a:lvl8pPr>
            <a:lvl9pPr marL="3657308"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C4E70F87-5366-0C4C-9F3C-89D1EE928380}" type="datetime1">
              <a:rPr kumimoji="1" lang="ja-JP" altLang="en-US" smtClean="0"/>
              <a:t>2018/1/18</a:t>
            </a:fld>
            <a:endParaRPr kumimoji="1" lang="ja-JP" altLang="en-US"/>
          </a:p>
        </p:txBody>
      </p:sp>
      <p:sp>
        <p:nvSpPr>
          <p:cNvPr id="8" name="フッター プレースホルダー 7"/>
          <p:cNvSpPr>
            <a:spLocks noGrp="1"/>
          </p:cNvSpPr>
          <p:nvPr>
            <p:ph type="ftr" sz="quarter" idx="11"/>
          </p:nvPr>
        </p:nvSpPr>
        <p:spPr/>
        <p:txBody>
          <a:bodyPr/>
          <a:lstStyle/>
          <a:p>
            <a:r>
              <a:rPr kumimoji="1" lang="en-US" altLang="ja-JP" smtClean="0"/>
              <a:t>ESS-J-PARC Workshop 2018</a:t>
            </a:r>
            <a:endParaRPr kumimoji="1" lang="ja-JP" altLang="en-US"/>
          </a:p>
        </p:txBody>
      </p:sp>
      <p:sp>
        <p:nvSpPr>
          <p:cNvPr id="9" name="スライド番号プレースホルダー 8"/>
          <p:cNvSpPr>
            <a:spLocks noGrp="1"/>
          </p:cNvSpPr>
          <p:nvPr>
            <p:ph type="sldNum" sz="quarter" idx="12"/>
          </p:nvPr>
        </p:nvSpPr>
        <p:spPr/>
        <p:txBody>
          <a:bodyPr/>
          <a:lstStyle/>
          <a:p>
            <a:fld id="{52C283E2-66D0-0A49-B473-FE1439F3C5AD}" type="slidenum">
              <a:rPr kumimoji="1" lang="ja-JP" altLang="en-US" smtClean="0"/>
              <a:t>‹#›</a:t>
            </a:fld>
            <a:endParaRPr kumimoji="1" lang="ja-JP" altLang="en-US"/>
          </a:p>
        </p:txBody>
      </p:sp>
    </p:spTree>
    <p:extLst>
      <p:ext uri="{BB962C8B-B14F-4D97-AF65-F5344CB8AC3E}">
        <p14:creationId xmlns:p14="http://schemas.microsoft.com/office/powerpoint/2010/main" val="36580411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fld id="{2ABA7AD1-97AC-8B40-9D12-105FB65815A9}" type="datetime1">
              <a:rPr lang="ja-JP" altLang="en-US" smtClean="0">
                <a:ea typeface="ＭＳ Ｐゴシック"/>
              </a:rPr>
              <a:t>2018/1/18</a:t>
            </a:fld>
            <a:endParaRPr lang="en-US" altLang="ja-JP">
              <a:ea typeface="ＭＳ Ｐゴシック"/>
            </a:endParaRPr>
          </a:p>
        </p:txBody>
      </p:sp>
      <p:sp>
        <p:nvSpPr>
          <p:cNvPr id="4" name="フッター プレースホルダー 4"/>
          <p:cNvSpPr>
            <a:spLocks noGrp="1"/>
          </p:cNvSpPr>
          <p:nvPr>
            <p:ph type="ftr" sz="quarter" idx="11"/>
          </p:nvPr>
        </p:nvSpPr>
        <p:spPr/>
        <p:txBody>
          <a:bodyPr/>
          <a:lstStyle>
            <a:lvl1pPr>
              <a:defRPr/>
            </a:lvl1pPr>
          </a:lstStyle>
          <a:p>
            <a:pPr>
              <a:defRPr/>
            </a:pPr>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5" name="スライド番号プレースホルダー 5"/>
          <p:cNvSpPr>
            <a:spLocks noGrp="1"/>
          </p:cNvSpPr>
          <p:nvPr>
            <p:ph type="sldNum" sz="quarter" idx="12"/>
          </p:nvPr>
        </p:nvSpPr>
        <p:spPr/>
        <p:txBody>
          <a:bodyPr/>
          <a:lstStyle>
            <a:lvl1pPr>
              <a:defRPr/>
            </a:lvl1pPr>
          </a:lstStyle>
          <a:p>
            <a:fld id="{ED1CB2A2-E003-004B-B0D3-F0C6608AF715}"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36789110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fld id="{251D7B39-11FF-144C-A803-31D794AA723B}" type="datetime1">
              <a:rPr lang="ja-JP" altLang="en-US" smtClean="0">
                <a:ea typeface="ＭＳ Ｐゴシック"/>
              </a:rPr>
              <a:t>2018/1/18</a:t>
            </a:fld>
            <a:endParaRPr lang="en-US" altLang="ja-JP">
              <a:ea typeface="ＭＳ Ｐゴシック"/>
            </a:endParaRPr>
          </a:p>
        </p:txBody>
      </p:sp>
      <p:sp>
        <p:nvSpPr>
          <p:cNvPr id="3" name="フッター プレースホルダー 4"/>
          <p:cNvSpPr>
            <a:spLocks noGrp="1"/>
          </p:cNvSpPr>
          <p:nvPr>
            <p:ph type="ftr" sz="quarter" idx="11"/>
          </p:nvPr>
        </p:nvSpPr>
        <p:spPr/>
        <p:txBody>
          <a:bodyPr/>
          <a:lstStyle>
            <a:lvl1pPr>
              <a:defRPr/>
            </a:lvl1pPr>
          </a:lstStyle>
          <a:p>
            <a:pPr>
              <a:defRPr/>
            </a:pPr>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4" name="スライド番号プレースホルダー 5"/>
          <p:cNvSpPr>
            <a:spLocks noGrp="1"/>
          </p:cNvSpPr>
          <p:nvPr>
            <p:ph type="sldNum" sz="quarter" idx="12"/>
          </p:nvPr>
        </p:nvSpPr>
        <p:spPr/>
        <p:txBody>
          <a:bodyPr/>
          <a:lstStyle>
            <a:lvl1pPr>
              <a:defRPr/>
            </a:lvl1pPr>
          </a:lstStyle>
          <a:p>
            <a:fld id="{723FED13-93A2-D846-A531-40765105536A}"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33331141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5" y="273052"/>
            <a:ext cx="3008313" cy="1162049"/>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2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5" y="1435101"/>
            <a:ext cx="3008313" cy="4691063"/>
          </a:xfrm>
        </p:spPr>
        <p:txBody>
          <a:bodyPr/>
          <a:lstStyle>
            <a:lvl1pPr marL="0" indent="0">
              <a:buNone/>
              <a:defRPr sz="1400"/>
            </a:lvl1pPr>
            <a:lvl2pPr marL="450655" indent="0">
              <a:buNone/>
              <a:defRPr sz="1200"/>
            </a:lvl2pPr>
            <a:lvl3pPr marL="901312" indent="0">
              <a:buNone/>
              <a:defRPr sz="1000"/>
            </a:lvl3pPr>
            <a:lvl4pPr marL="1352002" indent="0">
              <a:buNone/>
              <a:defRPr sz="900"/>
            </a:lvl4pPr>
            <a:lvl5pPr marL="1802657" indent="0">
              <a:buNone/>
              <a:defRPr sz="900"/>
            </a:lvl5pPr>
            <a:lvl6pPr marL="2253352" indent="0">
              <a:buNone/>
              <a:defRPr sz="900"/>
            </a:lvl6pPr>
            <a:lvl7pPr marL="2703986" indent="0">
              <a:buNone/>
              <a:defRPr sz="900"/>
            </a:lvl7pPr>
            <a:lvl8pPr marL="3154663" indent="0">
              <a:buNone/>
              <a:defRPr sz="900"/>
            </a:lvl8pPr>
            <a:lvl9pPr marL="3605312"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fld id="{9462903A-FA76-F64E-8A13-A18F514F44B7}" type="datetime1">
              <a:rPr lang="ja-JP" altLang="en-US" smtClean="0">
                <a:ea typeface="ＭＳ Ｐゴシック"/>
              </a:rPr>
              <a:t>2018/1/18</a:t>
            </a:fld>
            <a:endParaRPr lang="en-US" altLang="ja-JP">
              <a:ea typeface="ＭＳ Ｐゴシック"/>
            </a:endParaRPr>
          </a:p>
        </p:txBody>
      </p:sp>
      <p:sp>
        <p:nvSpPr>
          <p:cNvPr id="6" name="フッター プレースホルダー 4"/>
          <p:cNvSpPr>
            <a:spLocks noGrp="1"/>
          </p:cNvSpPr>
          <p:nvPr>
            <p:ph type="ftr" sz="quarter" idx="11"/>
          </p:nvPr>
        </p:nvSpPr>
        <p:spPr/>
        <p:txBody>
          <a:bodyPr/>
          <a:lstStyle>
            <a:lvl1pPr>
              <a:defRPr/>
            </a:lvl1pPr>
          </a:lstStyle>
          <a:p>
            <a:pPr>
              <a:defRPr/>
            </a:pPr>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7" name="スライド番号プレースホルダー 5"/>
          <p:cNvSpPr>
            <a:spLocks noGrp="1"/>
          </p:cNvSpPr>
          <p:nvPr>
            <p:ph type="sldNum" sz="quarter" idx="12"/>
          </p:nvPr>
        </p:nvSpPr>
        <p:spPr/>
        <p:txBody>
          <a:bodyPr/>
          <a:lstStyle>
            <a:lvl1pPr>
              <a:defRPr/>
            </a:lvl1pPr>
          </a:lstStyle>
          <a:p>
            <a:fld id="{EA8912C0-A024-2C44-A2DD-20A898153612}"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31844274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2"/>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0655" indent="0">
              <a:buNone/>
              <a:defRPr sz="2800"/>
            </a:lvl2pPr>
            <a:lvl3pPr marL="901312" indent="0">
              <a:buNone/>
              <a:defRPr sz="2400"/>
            </a:lvl3pPr>
            <a:lvl4pPr marL="1352002" indent="0">
              <a:buNone/>
              <a:defRPr sz="2000"/>
            </a:lvl4pPr>
            <a:lvl5pPr marL="1802657" indent="0">
              <a:buNone/>
              <a:defRPr sz="2000"/>
            </a:lvl5pPr>
            <a:lvl6pPr marL="2253352" indent="0">
              <a:buNone/>
              <a:defRPr sz="2000"/>
            </a:lvl6pPr>
            <a:lvl7pPr marL="2703986" indent="0">
              <a:buNone/>
              <a:defRPr sz="2000"/>
            </a:lvl7pPr>
            <a:lvl8pPr marL="3154663" indent="0">
              <a:buNone/>
              <a:defRPr sz="2000"/>
            </a:lvl8pPr>
            <a:lvl9pPr marL="3605312"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40"/>
            <a:ext cx="5486400" cy="804862"/>
          </a:xfrm>
        </p:spPr>
        <p:txBody>
          <a:bodyPr/>
          <a:lstStyle>
            <a:lvl1pPr marL="0" indent="0">
              <a:buNone/>
              <a:defRPr sz="1400"/>
            </a:lvl1pPr>
            <a:lvl2pPr marL="450655" indent="0">
              <a:buNone/>
              <a:defRPr sz="1200"/>
            </a:lvl2pPr>
            <a:lvl3pPr marL="901312" indent="0">
              <a:buNone/>
              <a:defRPr sz="1000"/>
            </a:lvl3pPr>
            <a:lvl4pPr marL="1352002" indent="0">
              <a:buNone/>
              <a:defRPr sz="900"/>
            </a:lvl4pPr>
            <a:lvl5pPr marL="1802657" indent="0">
              <a:buNone/>
              <a:defRPr sz="900"/>
            </a:lvl5pPr>
            <a:lvl6pPr marL="2253352" indent="0">
              <a:buNone/>
              <a:defRPr sz="900"/>
            </a:lvl6pPr>
            <a:lvl7pPr marL="2703986" indent="0">
              <a:buNone/>
              <a:defRPr sz="900"/>
            </a:lvl7pPr>
            <a:lvl8pPr marL="3154663" indent="0">
              <a:buNone/>
              <a:defRPr sz="900"/>
            </a:lvl8pPr>
            <a:lvl9pPr marL="3605312"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fld id="{B216A4A6-8C6C-294B-868A-FA0EC3DB31C8}" type="datetime1">
              <a:rPr lang="ja-JP" altLang="en-US" smtClean="0">
                <a:ea typeface="ＭＳ Ｐゴシック"/>
              </a:rPr>
              <a:t>2018/1/18</a:t>
            </a:fld>
            <a:endParaRPr lang="en-US" altLang="ja-JP">
              <a:ea typeface="ＭＳ Ｐゴシック"/>
            </a:endParaRPr>
          </a:p>
        </p:txBody>
      </p:sp>
      <p:sp>
        <p:nvSpPr>
          <p:cNvPr id="6" name="フッター プレースホルダー 4"/>
          <p:cNvSpPr>
            <a:spLocks noGrp="1"/>
          </p:cNvSpPr>
          <p:nvPr>
            <p:ph type="ftr" sz="quarter" idx="11"/>
          </p:nvPr>
        </p:nvSpPr>
        <p:spPr/>
        <p:txBody>
          <a:bodyPr/>
          <a:lstStyle>
            <a:lvl1pPr>
              <a:defRPr/>
            </a:lvl1pPr>
          </a:lstStyle>
          <a:p>
            <a:pPr>
              <a:defRPr/>
            </a:pPr>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7" name="スライド番号プレースホルダー 5"/>
          <p:cNvSpPr>
            <a:spLocks noGrp="1"/>
          </p:cNvSpPr>
          <p:nvPr>
            <p:ph type="sldNum" sz="quarter" idx="12"/>
          </p:nvPr>
        </p:nvSpPr>
        <p:spPr/>
        <p:txBody>
          <a:bodyPr/>
          <a:lstStyle>
            <a:lvl1pPr>
              <a:defRPr/>
            </a:lvl1pPr>
          </a:lstStyle>
          <a:p>
            <a:fld id="{62927826-4B2A-BA44-AD87-659AB8781BD4}"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16686323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fld id="{3F505B6C-D7F0-7B4C-9E50-A0EA8B933C6F}" type="datetime1">
              <a:rPr lang="ja-JP" altLang="en-US" smtClean="0">
                <a:ea typeface="ＭＳ Ｐゴシック"/>
              </a:rPr>
              <a:t>2018/1/18</a:t>
            </a:fld>
            <a:endParaRPr lang="en-US" altLang="ja-JP">
              <a:ea typeface="ＭＳ Ｐゴシック"/>
            </a:endParaRPr>
          </a:p>
        </p:txBody>
      </p:sp>
      <p:sp>
        <p:nvSpPr>
          <p:cNvPr id="5" name="フッター プレースホルダー 4"/>
          <p:cNvSpPr>
            <a:spLocks noGrp="1"/>
          </p:cNvSpPr>
          <p:nvPr>
            <p:ph type="ftr" sz="quarter" idx="11"/>
          </p:nvPr>
        </p:nvSpPr>
        <p:spPr/>
        <p:txBody>
          <a:bodyPr/>
          <a:lstStyle>
            <a:lvl1pPr>
              <a:defRPr/>
            </a:lvl1pPr>
          </a:lstStyle>
          <a:p>
            <a:pPr>
              <a:defRPr/>
            </a:pPr>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lvl1pPr>
              <a:defRPr/>
            </a:lvl1pPr>
          </a:lstStyle>
          <a:p>
            <a:fld id="{C0EEF7F5-14EF-1145-BEA0-C0556F76CA08}"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12343618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818"/>
            <a:ext cx="2057400" cy="5851526"/>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1" y="274818"/>
            <a:ext cx="6019799" cy="5851526"/>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fld id="{0681F960-9055-F640-9D03-549A917768D9}" type="datetime1">
              <a:rPr lang="ja-JP" altLang="en-US" smtClean="0">
                <a:ea typeface="ＭＳ Ｐゴシック"/>
              </a:rPr>
              <a:t>2018/1/18</a:t>
            </a:fld>
            <a:endParaRPr lang="en-US" altLang="ja-JP">
              <a:ea typeface="ＭＳ Ｐゴシック"/>
            </a:endParaRPr>
          </a:p>
        </p:txBody>
      </p:sp>
      <p:sp>
        <p:nvSpPr>
          <p:cNvPr id="5" name="フッター プレースホルダー 4"/>
          <p:cNvSpPr>
            <a:spLocks noGrp="1"/>
          </p:cNvSpPr>
          <p:nvPr>
            <p:ph type="ftr" sz="quarter" idx="11"/>
          </p:nvPr>
        </p:nvSpPr>
        <p:spPr/>
        <p:txBody>
          <a:bodyPr/>
          <a:lstStyle>
            <a:lvl1pPr>
              <a:defRPr/>
            </a:lvl1pPr>
          </a:lstStyle>
          <a:p>
            <a:pPr>
              <a:defRPr/>
            </a:pPr>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lvl1pPr>
              <a:defRPr/>
            </a:lvl1pPr>
          </a:lstStyle>
          <a:p>
            <a:fld id="{A0D65DEF-B587-9540-9561-54F02B6C18A2}" type="slidenum">
              <a:rPr lang="ja-JP" altLang="en-US">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10045018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1446" indent="0" algn="ctr">
              <a:buNone/>
              <a:defRPr>
                <a:solidFill>
                  <a:schemeClr val="tx1">
                    <a:tint val="75000"/>
                  </a:schemeClr>
                </a:solidFill>
              </a:defRPr>
            </a:lvl2pPr>
            <a:lvl3pPr marL="902880" indent="0" algn="ctr">
              <a:buNone/>
              <a:defRPr>
                <a:solidFill>
                  <a:schemeClr val="tx1">
                    <a:tint val="75000"/>
                  </a:schemeClr>
                </a:solidFill>
              </a:defRPr>
            </a:lvl3pPr>
            <a:lvl4pPr marL="1354370" indent="0" algn="ctr">
              <a:buNone/>
              <a:defRPr>
                <a:solidFill>
                  <a:schemeClr val="tx1">
                    <a:tint val="75000"/>
                  </a:schemeClr>
                </a:solidFill>
              </a:defRPr>
            </a:lvl4pPr>
            <a:lvl5pPr marL="1805818" indent="0" algn="ctr">
              <a:buNone/>
              <a:defRPr>
                <a:solidFill>
                  <a:schemeClr val="tx1">
                    <a:tint val="75000"/>
                  </a:schemeClr>
                </a:solidFill>
              </a:defRPr>
            </a:lvl5pPr>
            <a:lvl6pPr marL="2257277" indent="0" algn="ctr">
              <a:buNone/>
              <a:defRPr>
                <a:solidFill>
                  <a:schemeClr val="tx1">
                    <a:tint val="75000"/>
                  </a:schemeClr>
                </a:solidFill>
              </a:defRPr>
            </a:lvl6pPr>
            <a:lvl7pPr marL="2708707" indent="0" algn="ctr">
              <a:buNone/>
              <a:defRPr>
                <a:solidFill>
                  <a:schemeClr val="tx1">
                    <a:tint val="75000"/>
                  </a:schemeClr>
                </a:solidFill>
              </a:defRPr>
            </a:lvl7pPr>
            <a:lvl8pPr marL="3160159" indent="0" algn="ctr">
              <a:buNone/>
              <a:defRPr>
                <a:solidFill>
                  <a:schemeClr val="tx1">
                    <a:tint val="75000"/>
                  </a:schemeClr>
                </a:solidFill>
              </a:defRPr>
            </a:lvl8pPr>
            <a:lvl9pPr marL="3611607"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1C0C99A2-5E3B-D348-97E4-E78818EB7AAE}"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9866509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DC05BFE-B557-CA4B-BFE5-719018D918B8}"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1184965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148"/>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831"/>
            <a:ext cx="7772400" cy="1500187"/>
          </a:xfrm>
        </p:spPr>
        <p:txBody>
          <a:bodyPr anchor="b"/>
          <a:lstStyle>
            <a:lvl1pPr marL="0" indent="0">
              <a:buNone/>
              <a:defRPr sz="2000">
                <a:solidFill>
                  <a:schemeClr val="tx1">
                    <a:tint val="75000"/>
                  </a:schemeClr>
                </a:solidFill>
              </a:defRPr>
            </a:lvl1pPr>
            <a:lvl2pPr marL="451446" indent="0">
              <a:buNone/>
              <a:defRPr sz="1800">
                <a:solidFill>
                  <a:schemeClr val="tx1">
                    <a:tint val="75000"/>
                  </a:schemeClr>
                </a:solidFill>
              </a:defRPr>
            </a:lvl2pPr>
            <a:lvl3pPr marL="902880" indent="0">
              <a:buNone/>
              <a:defRPr sz="1600">
                <a:solidFill>
                  <a:schemeClr val="tx1">
                    <a:tint val="75000"/>
                  </a:schemeClr>
                </a:solidFill>
              </a:defRPr>
            </a:lvl3pPr>
            <a:lvl4pPr marL="1354370" indent="0">
              <a:buNone/>
              <a:defRPr sz="1400">
                <a:solidFill>
                  <a:schemeClr val="tx1">
                    <a:tint val="75000"/>
                  </a:schemeClr>
                </a:solidFill>
              </a:defRPr>
            </a:lvl4pPr>
            <a:lvl5pPr marL="1805818" indent="0">
              <a:buNone/>
              <a:defRPr sz="1400">
                <a:solidFill>
                  <a:schemeClr val="tx1">
                    <a:tint val="75000"/>
                  </a:schemeClr>
                </a:solidFill>
              </a:defRPr>
            </a:lvl5pPr>
            <a:lvl6pPr marL="2257277" indent="0">
              <a:buNone/>
              <a:defRPr sz="1400">
                <a:solidFill>
                  <a:schemeClr val="tx1">
                    <a:tint val="75000"/>
                  </a:schemeClr>
                </a:solidFill>
              </a:defRPr>
            </a:lvl6pPr>
            <a:lvl7pPr marL="2708707" indent="0">
              <a:buNone/>
              <a:defRPr sz="1400">
                <a:solidFill>
                  <a:schemeClr val="tx1">
                    <a:tint val="75000"/>
                  </a:schemeClr>
                </a:solidFill>
              </a:defRPr>
            </a:lvl7pPr>
            <a:lvl8pPr marL="3160159" indent="0">
              <a:buNone/>
              <a:defRPr sz="1400">
                <a:solidFill>
                  <a:schemeClr val="tx1">
                    <a:tint val="75000"/>
                  </a:schemeClr>
                </a:solidFill>
              </a:defRPr>
            </a:lvl8pPr>
            <a:lvl9pPr marL="3611607"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2E3A57C1-0855-204D-AD8E-AFC3410C9DE6}"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7942215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44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1" y="160044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35C9702D-440D-C14D-9703-68A46E86A471}"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345435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C576CB0-66A3-6842-B83B-8AC1048A76B9}" type="datetime1">
              <a:rPr kumimoji="1" lang="ja-JP" altLang="en-US" smtClean="0"/>
              <a:t>2018/1/18</a:t>
            </a:fld>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smtClean="0"/>
              <a:t>ESS-J-PARC Workshop 2018</a:t>
            </a:r>
            <a:endParaRPr kumimoji="1" lang="ja-JP" altLang="en-US"/>
          </a:p>
        </p:txBody>
      </p:sp>
      <p:sp>
        <p:nvSpPr>
          <p:cNvPr id="5" name="スライド番号プレースホルダー 4"/>
          <p:cNvSpPr>
            <a:spLocks noGrp="1"/>
          </p:cNvSpPr>
          <p:nvPr>
            <p:ph type="sldNum" sz="quarter" idx="12"/>
          </p:nvPr>
        </p:nvSpPr>
        <p:spPr/>
        <p:txBody>
          <a:bodyPr/>
          <a:lstStyle/>
          <a:p>
            <a:fld id="{52C283E2-66D0-0A49-B473-FE1439F3C5AD}" type="slidenum">
              <a:rPr kumimoji="1" lang="ja-JP" altLang="en-US" smtClean="0"/>
              <a:t>‹#›</a:t>
            </a:fld>
            <a:endParaRPr kumimoji="1" lang="ja-JP" altLang="en-US"/>
          </a:p>
        </p:txBody>
      </p:sp>
    </p:spTree>
    <p:extLst>
      <p:ext uri="{BB962C8B-B14F-4D97-AF65-F5344CB8AC3E}">
        <p14:creationId xmlns:p14="http://schemas.microsoft.com/office/powerpoint/2010/main" val="20510042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1446" indent="0">
              <a:buNone/>
              <a:defRPr sz="2000" b="1"/>
            </a:lvl2pPr>
            <a:lvl3pPr marL="902880" indent="0">
              <a:buNone/>
              <a:defRPr sz="1800" b="1"/>
            </a:lvl3pPr>
            <a:lvl4pPr marL="1354370" indent="0">
              <a:buNone/>
              <a:defRPr sz="1600" b="1"/>
            </a:lvl4pPr>
            <a:lvl5pPr marL="1805818" indent="0">
              <a:buNone/>
              <a:defRPr sz="1600" b="1"/>
            </a:lvl5pPr>
            <a:lvl6pPr marL="2257277" indent="0">
              <a:buNone/>
              <a:defRPr sz="1600" b="1"/>
            </a:lvl6pPr>
            <a:lvl7pPr marL="2708707" indent="0">
              <a:buNone/>
              <a:defRPr sz="1600" b="1"/>
            </a:lvl7pPr>
            <a:lvl8pPr marL="3160159" indent="0">
              <a:buNone/>
              <a:defRPr sz="1600" b="1"/>
            </a:lvl8pPr>
            <a:lvl9pPr marL="3611607"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7" y="1535113"/>
            <a:ext cx="4041775" cy="639762"/>
          </a:xfrm>
        </p:spPr>
        <p:txBody>
          <a:bodyPr anchor="b"/>
          <a:lstStyle>
            <a:lvl1pPr marL="0" indent="0">
              <a:buNone/>
              <a:defRPr sz="2400" b="1"/>
            </a:lvl1pPr>
            <a:lvl2pPr marL="451446" indent="0">
              <a:buNone/>
              <a:defRPr sz="2000" b="1"/>
            </a:lvl2pPr>
            <a:lvl3pPr marL="902880" indent="0">
              <a:buNone/>
              <a:defRPr sz="1800" b="1"/>
            </a:lvl3pPr>
            <a:lvl4pPr marL="1354370" indent="0">
              <a:buNone/>
              <a:defRPr sz="1600" b="1"/>
            </a:lvl4pPr>
            <a:lvl5pPr marL="1805818" indent="0">
              <a:buNone/>
              <a:defRPr sz="1600" b="1"/>
            </a:lvl5pPr>
            <a:lvl6pPr marL="2257277" indent="0">
              <a:buNone/>
              <a:defRPr sz="1600" b="1"/>
            </a:lvl6pPr>
            <a:lvl7pPr marL="2708707" indent="0">
              <a:buNone/>
              <a:defRPr sz="1600" b="1"/>
            </a:lvl7pPr>
            <a:lvl8pPr marL="3160159" indent="0">
              <a:buNone/>
              <a:defRPr sz="1600" b="1"/>
            </a:lvl8pPr>
            <a:lvl9pPr marL="3611607"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9490069B-66E3-B24D-AEF1-A09E60D4FB1B}"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0033002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E4B2B70E-42D9-BD48-AC07-26DCD7FF9A11}"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2899419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09344AC-EF1A-FC43-A959-298907698EB3}"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858997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3" y="273051"/>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29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3" y="1435101"/>
            <a:ext cx="3008313" cy="4691063"/>
          </a:xfrm>
        </p:spPr>
        <p:txBody>
          <a:bodyPr/>
          <a:lstStyle>
            <a:lvl1pPr marL="0" indent="0">
              <a:buNone/>
              <a:defRPr sz="1400"/>
            </a:lvl1pPr>
            <a:lvl2pPr marL="451446" indent="0">
              <a:buNone/>
              <a:defRPr sz="1200"/>
            </a:lvl2pPr>
            <a:lvl3pPr marL="902880" indent="0">
              <a:buNone/>
              <a:defRPr sz="1000"/>
            </a:lvl3pPr>
            <a:lvl4pPr marL="1354370" indent="0">
              <a:buNone/>
              <a:defRPr sz="900"/>
            </a:lvl4pPr>
            <a:lvl5pPr marL="1805818" indent="0">
              <a:buNone/>
              <a:defRPr sz="900"/>
            </a:lvl5pPr>
            <a:lvl6pPr marL="2257277" indent="0">
              <a:buNone/>
              <a:defRPr sz="900"/>
            </a:lvl6pPr>
            <a:lvl7pPr marL="2708707" indent="0">
              <a:buNone/>
              <a:defRPr sz="900"/>
            </a:lvl7pPr>
            <a:lvl8pPr marL="3160159" indent="0">
              <a:buNone/>
              <a:defRPr sz="900"/>
            </a:lvl8pPr>
            <a:lvl9pPr marL="3611607"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175F67D-90D6-F34C-BD4E-5C03EB768D30}"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00249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1446" indent="0">
              <a:buNone/>
              <a:defRPr sz="2800"/>
            </a:lvl2pPr>
            <a:lvl3pPr marL="902880" indent="0">
              <a:buNone/>
              <a:defRPr sz="2400"/>
            </a:lvl3pPr>
            <a:lvl4pPr marL="1354370" indent="0">
              <a:buNone/>
              <a:defRPr sz="2000"/>
            </a:lvl4pPr>
            <a:lvl5pPr marL="1805818" indent="0">
              <a:buNone/>
              <a:defRPr sz="2000"/>
            </a:lvl5pPr>
            <a:lvl6pPr marL="2257277" indent="0">
              <a:buNone/>
              <a:defRPr sz="2000"/>
            </a:lvl6pPr>
            <a:lvl7pPr marL="2708707" indent="0">
              <a:buNone/>
              <a:defRPr sz="2000"/>
            </a:lvl7pPr>
            <a:lvl8pPr marL="3160159" indent="0">
              <a:buNone/>
              <a:defRPr sz="2000"/>
            </a:lvl8pPr>
            <a:lvl9pPr marL="3611607"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1446" indent="0">
              <a:buNone/>
              <a:defRPr sz="1200"/>
            </a:lvl2pPr>
            <a:lvl3pPr marL="902880" indent="0">
              <a:buNone/>
              <a:defRPr sz="1000"/>
            </a:lvl3pPr>
            <a:lvl4pPr marL="1354370" indent="0">
              <a:buNone/>
              <a:defRPr sz="900"/>
            </a:lvl4pPr>
            <a:lvl5pPr marL="1805818" indent="0">
              <a:buNone/>
              <a:defRPr sz="900"/>
            </a:lvl5pPr>
            <a:lvl6pPr marL="2257277" indent="0">
              <a:buNone/>
              <a:defRPr sz="900"/>
            </a:lvl6pPr>
            <a:lvl7pPr marL="2708707" indent="0">
              <a:buNone/>
              <a:defRPr sz="900"/>
            </a:lvl7pPr>
            <a:lvl8pPr marL="3160159" indent="0">
              <a:buNone/>
              <a:defRPr sz="900"/>
            </a:lvl8pPr>
            <a:lvl9pPr marL="3611607"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100A4BA-91A3-0C44-B635-A67B23A087ED}"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0900698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0EE927E-4C15-5840-BA19-521BA9F21073}"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693404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886"/>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1" y="274886"/>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8EC0B94-FBD3-E842-A1E5-1739570710CA}"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0959388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87"/>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21" indent="0" algn="ctr">
              <a:buNone/>
              <a:defRPr>
                <a:solidFill>
                  <a:schemeClr val="tx1">
                    <a:tint val="75000"/>
                  </a:schemeClr>
                </a:solidFill>
              </a:defRPr>
            </a:lvl2pPr>
            <a:lvl3pPr marL="913842" indent="0" algn="ctr">
              <a:buNone/>
              <a:defRPr>
                <a:solidFill>
                  <a:schemeClr val="tx1">
                    <a:tint val="75000"/>
                  </a:schemeClr>
                </a:solidFill>
              </a:defRPr>
            </a:lvl3pPr>
            <a:lvl4pPr marL="1370763" indent="0" algn="ctr">
              <a:buNone/>
              <a:defRPr>
                <a:solidFill>
                  <a:schemeClr val="tx1">
                    <a:tint val="75000"/>
                  </a:schemeClr>
                </a:solidFill>
              </a:defRPr>
            </a:lvl4pPr>
            <a:lvl5pPr marL="1827684" indent="0" algn="ctr">
              <a:buNone/>
              <a:defRPr>
                <a:solidFill>
                  <a:schemeClr val="tx1">
                    <a:tint val="75000"/>
                  </a:schemeClr>
                </a:solidFill>
              </a:defRPr>
            </a:lvl5pPr>
            <a:lvl6pPr marL="2284605" indent="0" algn="ctr">
              <a:buNone/>
              <a:defRPr>
                <a:solidFill>
                  <a:schemeClr val="tx1">
                    <a:tint val="75000"/>
                  </a:schemeClr>
                </a:solidFill>
              </a:defRPr>
            </a:lvl6pPr>
            <a:lvl7pPr marL="2741526" indent="0" algn="ctr">
              <a:buNone/>
              <a:defRPr>
                <a:solidFill>
                  <a:schemeClr val="tx1">
                    <a:tint val="75000"/>
                  </a:schemeClr>
                </a:solidFill>
              </a:defRPr>
            </a:lvl7pPr>
            <a:lvl8pPr marL="3198416" indent="0" algn="ctr">
              <a:buNone/>
              <a:defRPr>
                <a:solidFill>
                  <a:schemeClr val="tx1">
                    <a:tint val="75000"/>
                  </a:schemeClr>
                </a:solidFill>
              </a:defRPr>
            </a:lvl8pPr>
            <a:lvl9pPr marL="3655364"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E13324B5-2CF6-EB4B-9A0B-A50A6C68BFE5}"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86CB4B4D-7CA3-9044-876B-883B54F8677D}" type="slidenum">
              <a:rPr lang="en-US" altLang="ja-JP" smtClean="0">
                <a:solidFill>
                  <a:prstClr val="black">
                    <a:tint val="75000"/>
                  </a:prstClr>
                </a:solidFill>
                <a:latin typeface="Calibri"/>
                <a:ea typeface="ＭＳ Ｐゴシック"/>
              </a:rPr>
              <a:pPr/>
              <a:t>‹#›</a:t>
            </a:fld>
            <a:endParaRPr lang="en-US" altLang="ja-JP">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4585599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40660E3C-3BC5-F848-B33C-555286CFC9E5}"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86CB4B4D-7CA3-9044-876B-883B54F8677D}" type="slidenum">
              <a:rPr lang="en-US" altLang="ja-JP" smtClean="0">
                <a:solidFill>
                  <a:prstClr val="black">
                    <a:tint val="75000"/>
                  </a:prstClr>
                </a:solidFill>
                <a:latin typeface="Calibri"/>
                <a:ea typeface="ＭＳ Ｐゴシック"/>
              </a:rPr>
              <a:pPr/>
              <a:t>‹#›</a:t>
            </a:fld>
            <a:endParaRPr lang="en-US" altLang="ja-JP">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1413818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62"/>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6921" indent="0">
              <a:buNone/>
              <a:defRPr sz="1800">
                <a:solidFill>
                  <a:schemeClr val="tx1">
                    <a:tint val="75000"/>
                  </a:schemeClr>
                </a:solidFill>
              </a:defRPr>
            </a:lvl2pPr>
            <a:lvl3pPr marL="913842" indent="0">
              <a:buNone/>
              <a:defRPr sz="1600">
                <a:solidFill>
                  <a:schemeClr val="tx1">
                    <a:tint val="75000"/>
                  </a:schemeClr>
                </a:solidFill>
              </a:defRPr>
            </a:lvl3pPr>
            <a:lvl4pPr marL="1370763" indent="0">
              <a:buNone/>
              <a:defRPr sz="1400">
                <a:solidFill>
                  <a:schemeClr val="tx1">
                    <a:tint val="75000"/>
                  </a:schemeClr>
                </a:solidFill>
              </a:defRPr>
            </a:lvl4pPr>
            <a:lvl5pPr marL="1827684" indent="0">
              <a:buNone/>
              <a:defRPr sz="1400">
                <a:solidFill>
                  <a:schemeClr val="tx1">
                    <a:tint val="75000"/>
                  </a:schemeClr>
                </a:solidFill>
              </a:defRPr>
            </a:lvl5pPr>
            <a:lvl6pPr marL="2284605" indent="0">
              <a:buNone/>
              <a:defRPr sz="1400">
                <a:solidFill>
                  <a:schemeClr val="tx1">
                    <a:tint val="75000"/>
                  </a:schemeClr>
                </a:solidFill>
              </a:defRPr>
            </a:lvl6pPr>
            <a:lvl7pPr marL="2741526" indent="0">
              <a:buNone/>
              <a:defRPr sz="1400">
                <a:solidFill>
                  <a:schemeClr val="tx1">
                    <a:tint val="75000"/>
                  </a:schemeClr>
                </a:solidFill>
              </a:defRPr>
            </a:lvl7pPr>
            <a:lvl8pPr marL="3198416" indent="0">
              <a:buNone/>
              <a:defRPr sz="1400">
                <a:solidFill>
                  <a:schemeClr val="tx1">
                    <a:tint val="75000"/>
                  </a:schemeClr>
                </a:solidFill>
              </a:defRPr>
            </a:lvl8pPr>
            <a:lvl9pPr marL="3655364"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60426BB2-FF06-894A-8F06-8EF7EA7B4E0C}"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86CB4B4D-7CA3-9044-876B-883B54F8677D}" type="slidenum">
              <a:rPr lang="en-US" altLang="ja-JP" smtClean="0">
                <a:solidFill>
                  <a:prstClr val="black">
                    <a:tint val="75000"/>
                  </a:prstClr>
                </a:solidFill>
                <a:latin typeface="Calibri"/>
                <a:ea typeface="ＭＳ Ｐゴシック"/>
              </a:rPr>
              <a:pPr/>
              <a:t>‹#›</a:t>
            </a:fld>
            <a:endParaRPr lang="en-US" altLang="ja-JP">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182418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BA22187-2431-6E49-B808-EED010B7F88D}" type="datetime1">
              <a:rPr kumimoji="1" lang="ja-JP" altLang="en-US" smtClean="0"/>
              <a:t>2018/1/18</a:t>
            </a:fld>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smtClean="0"/>
              <a:t>ESS-J-PARC Workshop 2018</a:t>
            </a:r>
            <a:endParaRPr kumimoji="1" lang="ja-JP" altLang="en-US"/>
          </a:p>
        </p:txBody>
      </p:sp>
      <p:sp>
        <p:nvSpPr>
          <p:cNvPr id="4" name="スライド番号プレースホルダー 3"/>
          <p:cNvSpPr>
            <a:spLocks noGrp="1"/>
          </p:cNvSpPr>
          <p:nvPr>
            <p:ph type="sldNum" sz="quarter" idx="12"/>
          </p:nvPr>
        </p:nvSpPr>
        <p:spPr/>
        <p:txBody>
          <a:bodyPr/>
          <a:lstStyle/>
          <a:p>
            <a:fld id="{52C283E2-66D0-0A49-B473-FE1439F3C5AD}" type="slidenum">
              <a:rPr kumimoji="1" lang="ja-JP" altLang="en-US" smtClean="0"/>
              <a:t>‹#›</a:t>
            </a:fld>
            <a:endParaRPr kumimoji="1" lang="ja-JP" altLang="en-US"/>
          </a:p>
        </p:txBody>
      </p:sp>
    </p:spTree>
    <p:extLst>
      <p:ext uri="{BB962C8B-B14F-4D97-AF65-F5344CB8AC3E}">
        <p14:creationId xmlns:p14="http://schemas.microsoft.com/office/powerpoint/2010/main" val="19484188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2"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D37BF266-1274-6C49-A6D7-BB66AC0116F5}"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86CB4B4D-7CA3-9044-876B-883B54F8677D}" type="slidenum">
              <a:rPr lang="en-US" altLang="ja-JP" smtClean="0">
                <a:solidFill>
                  <a:prstClr val="black">
                    <a:tint val="75000"/>
                  </a:prstClr>
                </a:solidFill>
                <a:latin typeface="Calibri"/>
                <a:ea typeface="ＭＳ Ｐゴシック"/>
              </a:rPr>
              <a:pPr/>
              <a:t>‹#›</a:t>
            </a:fld>
            <a:endParaRPr lang="en-US" altLang="ja-JP">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0285944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6921" indent="0">
              <a:buNone/>
              <a:defRPr sz="2000" b="1"/>
            </a:lvl2pPr>
            <a:lvl3pPr marL="913842" indent="0">
              <a:buNone/>
              <a:defRPr sz="1800" b="1"/>
            </a:lvl3pPr>
            <a:lvl4pPr marL="1370763" indent="0">
              <a:buNone/>
              <a:defRPr sz="1600" b="1"/>
            </a:lvl4pPr>
            <a:lvl5pPr marL="1827684" indent="0">
              <a:buNone/>
              <a:defRPr sz="1600" b="1"/>
            </a:lvl5pPr>
            <a:lvl6pPr marL="2284605" indent="0">
              <a:buNone/>
              <a:defRPr sz="1600" b="1"/>
            </a:lvl6pPr>
            <a:lvl7pPr marL="2741526" indent="0">
              <a:buNone/>
              <a:defRPr sz="1600" b="1"/>
            </a:lvl7pPr>
            <a:lvl8pPr marL="3198416" indent="0">
              <a:buNone/>
              <a:defRPr sz="1600" b="1"/>
            </a:lvl8pPr>
            <a:lvl9pPr marL="3655364"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87" y="1535113"/>
            <a:ext cx="4041775" cy="639762"/>
          </a:xfrm>
        </p:spPr>
        <p:txBody>
          <a:bodyPr anchor="b"/>
          <a:lstStyle>
            <a:lvl1pPr marL="0" indent="0">
              <a:buNone/>
              <a:defRPr sz="2400" b="1"/>
            </a:lvl1pPr>
            <a:lvl2pPr marL="456921" indent="0">
              <a:buNone/>
              <a:defRPr sz="2000" b="1"/>
            </a:lvl2pPr>
            <a:lvl3pPr marL="913842" indent="0">
              <a:buNone/>
              <a:defRPr sz="1800" b="1"/>
            </a:lvl3pPr>
            <a:lvl4pPr marL="1370763" indent="0">
              <a:buNone/>
              <a:defRPr sz="1600" b="1"/>
            </a:lvl4pPr>
            <a:lvl5pPr marL="1827684" indent="0">
              <a:buNone/>
              <a:defRPr sz="1600" b="1"/>
            </a:lvl5pPr>
            <a:lvl6pPr marL="2284605" indent="0">
              <a:buNone/>
              <a:defRPr sz="1600" b="1"/>
            </a:lvl6pPr>
            <a:lvl7pPr marL="2741526" indent="0">
              <a:buNone/>
              <a:defRPr sz="1600" b="1"/>
            </a:lvl7pPr>
            <a:lvl8pPr marL="3198416" indent="0">
              <a:buNone/>
              <a:defRPr sz="1600" b="1"/>
            </a:lvl8pPr>
            <a:lvl9pPr marL="3655364"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8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21288BC3-757E-4A45-9141-C6E08B99E51D}"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8" name="フッター プレースホルダ 7"/>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9" name="スライド番号プレースホルダ 8"/>
          <p:cNvSpPr>
            <a:spLocks noGrp="1"/>
          </p:cNvSpPr>
          <p:nvPr>
            <p:ph type="sldNum" sz="quarter" idx="12"/>
          </p:nvPr>
        </p:nvSpPr>
        <p:spPr/>
        <p:txBody>
          <a:bodyPr/>
          <a:lstStyle/>
          <a:p>
            <a:fld id="{86CB4B4D-7CA3-9044-876B-883B54F8677D}" type="slidenum">
              <a:rPr lang="en-US" altLang="ja-JP" smtClean="0">
                <a:solidFill>
                  <a:prstClr val="black">
                    <a:tint val="75000"/>
                  </a:prstClr>
                </a:solidFill>
                <a:latin typeface="Calibri"/>
                <a:ea typeface="ＭＳ Ｐゴシック"/>
              </a:rPr>
              <a:pPr/>
              <a:t>‹#›</a:t>
            </a:fld>
            <a:endParaRPr lang="en-US" altLang="ja-JP">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74607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395830E6-22DD-0248-A783-27D505F6F47D}"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4" name="フッター プレースホルダ 3"/>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5" name="スライド番号プレースホルダ 4"/>
          <p:cNvSpPr>
            <a:spLocks noGrp="1"/>
          </p:cNvSpPr>
          <p:nvPr>
            <p:ph type="sldNum" sz="quarter" idx="12"/>
          </p:nvPr>
        </p:nvSpPr>
        <p:spPr/>
        <p:txBody>
          <a:bodyPr/>
          <a:lstStyle/>
          <a:p>
            <a:fld id="{86CB4B4D-7CA3-9044-876B-883B54F8677D}" type="slidenum">
              <a:rPr lang="en-US" altLang="ja-JP" smtClean="0">
                <a:solidFill>
                  <a:prstClr val="black">
                    <a:tint val="75000"/>
                  </a:prstClr>
                </a:solidFill>
                <a:latin typeface="Calibri"/>
                <a:ea typeface="ＭＳ Ｐゴシック"/>
              </a:rPr>
              <a:pPr/>
              <a:t>‹#›</a:t>
            </a:fld>
            <a:endParaRPr lang="en-US" altLang="ja-JP">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088143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9F0B88F1-C838-1940-AB1E-C528B7D8E326}"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3" name="フッター プレースホルダ 2"/>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4" name="スライド番号プレースホルダ 3"/>
          <p:cNvSpPr>
            <a:spLocks noGrp="1"/>
          </p:cNvSpPr>
          <p:nvPr>
            <p:ph type="sldNum" sz="quarter" idx="12"/>
          </p:nvPr>
        </p:nvSpPr>
        <p:spPr/>
        <p:txBody>
          <a:bodyPr/>
          <a:lstStyle/>
          <a:p>
            <a:fld id="{86CB4B4D-7CA3-9044-876B-883B54F8677D}" type="slidenum">
              <a:rPr lang="en-US" altLang="ja-JP" smtClean="0">
                <a:solidFill>
                  <a:prstClr val="black">
                    <a:tint val="75000"/>
                  </a:prstClr>
                </a:solidFill>
                <a:latin typeface="Calibri"/>
                <a:ea typeface="ＭＳ Ｐゴシック"/>
              </a:rPr>
              <a:pPr/>
              <a:t>‹#›</a:t>
            </a:fld>
            <a:endParaRPr lang="en-US" altLang="ja-JP">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7134362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5" y="273053"/>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5" y="1435100"/>
            <a:ext cx="3008313" cy="4691063"/>
          </a:xfrm>
        </p:spPr>
        <p:txBody>
          <a:bodyPr/>
          <a:lstStyle>
            <a:lvl1pPr marL="0" indent="0">
              <a:buNone/>
              <a:defRPr sz="1400"/>
            </a:lvl1pPr>
            <a:lvl2pPr marL="456921" indent="0">
              <a:buNone/>
              <a:defRPr sz="1200"/>
            </a:lvl2pPr>
            <a:lvl3pPr marL="913842" indent="0">
              <a:buNone/>
              <a:defRPr sz="1000"/>
            </a:lvl3pPr>
            <a:lvl4pPr marL="1370763" indent="0">
              <a:buNone/>
              <a:defRPr sz="900"/>
            </a:lvl4pPr>
            <a:lvl5pPr marL="1827684" indent="0">
              <a:buNone/>
              <a:defRPr sz="900"/>
            </a:lvl5pPr>
            <a:lvl6pPr marL="2284605" indent="0">
              <a:buNone/>
              <a:defRPr sz="900"/>
            </a:lvl6pPr>
            <a:lvl7pPr marL="2741526" indent="0">
              <a:buNone/>
              <a:defRPr sz="900"/>
            </a:lvl7pPr>
            <a:lvl8pPr marL="3198416" indent="0">
              <a:buNone/>
              <a:defRPr sz="900"/>
            </a:lvl8pPr>
            <a:lvl9pPr marL="3655364"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6D892DBC-E406-044A-AFDE-B58822B0895F}"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86CB4B4D-7CA3-9044-876B-883B54F8677D}" type="slidenum">
              <a:rPr lang="en-US" altLang="ja-JP" smtClean="0">
                <a:solidFill>
                  <a:prstClr val="black">
                    <a:tint val="75000"/>
                  </a:prstClr>
                </a:solidFill>
                <a:latin typeface="Calibri"/>
                <a:ea typeface="ＭＳ Ｐゴシック"/>
              </a:rPr>
              <a:pPr/>
              <a:t>‹#›</a:t>
            </a:fld>
            <a:endParaRPr lang="en-US" altLang="ja-JP">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6770997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6921" indent="0">
              <a:buNone/>
              <a:defRPr sz="2800"/>
            </a:lvl2pPr>
            <a:lvl3pPr marL="913842" indent="0">
              <a:buNone/>
              <a:defRPr sz="2400"/>
            </a:lvl3pPr>
            <a:lvl4pPr marL="1370763" indent="0">
              <a:buNone/>
              <a:defRPr sz="2000"/>
            </a:lvl4pPr>
            <a:lvl5pPr marL="1827684" indent="0">
              <a:buNone/>
              <a:defRPr sz="2000"/>
            </a:lvl5pPr>
            <a:lvl6pPr marL="2284605" indent="0">
              <a:buNone/>
              <a:defRPr sz="2000"/>
            </a:lvl6pPr>
            <a:lvl7pPr marL="2741526" indent="0">
              <a:buNone/>
              <a:defRPr sz="2000"/>
            </a:lvl7pPr>
            <a:lvl8pPr marL="3198416" indent="0">
              <a:buNone/>
              <a:defRPr sz="2000"/>
            </a:lvl8pPr>
            <a:lvl9pPr marL="3655364"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9"/>
            <a:ext cx="5486400" cy="804862"/>
          </a:xfrm>
        </p:spPr>
        <p:txBody>
          <a:bodyPr/>
          <a:lstStyle>
            <a:lvl1pPr marL="0" indent="0">
              <a:buNone/>
              <a:defRPr sz="1400"/>
            </a:lvl1pPr>
            <a:lvl2pPr marL="456921" indent="0">
              <a:buNone/>
              <a:defRPr sz="1200"/>
            </a:lvl2pPr>
            <a:lvl3pPr marL="913842" indent="0">
              <a:buNone/>
              <a:defRPr sz="1000"/>
            </a:lvl3pPr>
            <a:lvl4pPr marL="1370763" indent="0">
              <a:buNone/>
              <a:defRPr sz="900"/>
            </a:lvl4pPr>
            <a:lvl5pPr marL="1827684" indent="0">
              <a:buNone/>
              <a:defRPr sz="900"/>
            </a:lvl5pPr>
            <a:lvl6pPr marL="2284605" indent="0">
              <a:buNone/>
              <a:defRPr sz="900"/>
            </a:lvl6pPr>
            <a:lvl7pPr marL="2741526" indent="0">
              <a:buNone/>
              <a:defRPr sz="900"/>
            </a:lvl7pPr>
            <a:lvl8pPr marL="3198416" indent="0">
              <a:buNone/>
              <a:defRPr sz="900"/>
            </a:lvl8pPr>
            <a:lvl9pPr marL="3655364"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C1099236-1736-034B-B3E5-16734AE34E3A}"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86CB4B4D-7CA3-9044-876B-883B54F8677D}" type="slidenum">
              <a:rPr lang="en-US" altLang="ja-JP" smtClean="0">
                <a:solidFill>
                  <a:prstClr val="black">
                    <a:tint val="75000"/>
                  </a:prstClr>
                </a:solidFill>
                <a:latin typeface="Calibri"/>
                <a:ea typeface="ＭＳ Ｐゴシック"/>
              </a:rPr>
              <a:pPr/>
              <a:t>‹#›</a:t>
            </a:fld>
            <a:endParaRPr lang="en-US" altLang="ja-JP">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8409560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A135DECE-DBDE-F147-8643-AC2C3998BC45}"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86CB4B4D-7CA3-9044-876B-883B54F8677D}" type="slidenum">
              <a:rPr lang="en-US" altLang="ja-JP" smtClean="0">
                <a:solidFill>
                  <a:prstClr val="black">
                    <a:tint val="75000"/>
                  </a:prstClr>
                </a:solidFill>
                <a:latin typeface="Calibri"/>
                <a:ea typeface="ＭＳ Ｐゴシック"/>
              </a:rPr>
              <a:pPr/>
              <a:t>‹#›</a:t>
            </a:fld>
            <a:endParaRPr lang="en-US" altLang="ja-JP">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5798716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2"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59437055-8E4A-1943-8018-F774F6018A84}"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86CB4B4D-7CA3-9044-876B-883B54F8677D}" type="slidenum">
              <a:rPr lang="en-US" altLang="ja-JP" smtClean="0">
                <a:solidFill>
                  <a:prstClr val="black">
                    <a:tint val="75000"/>
                  </a:prstClr>
                </a:solidFill>
                <a:latin typeface="Calibri"/>
                <a:ea typeface="ＭＳ Ｐゴシック"/>
              </a:rPr>
              <a:pPr/>
              <a:t>‹#›</a:t>
            </a:fld>
            <a:endParaRPr lang="en-US" altLang="ja-JP">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7178024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77"/>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217" indent="0" algn="ctr">
              <a:buNone/>
              <a:defRPr>
                <a:solidFill>
                  <a:schemeClr val="tx1">
                    <a:tint val="75000"/>
                  </a:schemeClr>
                </a:solidFill>
              </a:defRPr>
            </a:lvl2pPr>
            <a:lvl3pPr marL="912451" indent="0" algn="ctr">
              <a:buNone/>
              <a:defRPr>
                <a:solidFill>
                  <a:schemeClr val="tx1">
                    <a:tint val="75000"/>
                  </a:schemeClr>
                </a:solidFill>
              </a:defRPr>
            </a:lvl3pPr>
            <a:lvl4pPr marL="1368684" indent="0" algn="ctr">
              <a:buNone/>
              <a:defRPr>
                <a:solidFill>
                  <a:schemeClr val="tx1">
                    <a:tint val="75000"/>
                  </a:schemeClr>
                </a:solidFill>
              </a:defRPr>
            </a:lvl4pPr>
            <a:lvl5pPr marL="1824908" indent="0" algn="ctr">
              <a:buNone/>
              <a:defRPr>
                <a:solidFill>
                  <a:schemeClr val="tx1">
                    <a:tint val="75000"/>
                  </a:schemeClr>
                </a:solidFill>
              </a:defRPr>
            </a:lvl5pPr>
            <a:lvl6pPr marL="2281131" indent="0" algn="ctr">
              <a:buNone/>
              <a:defRPr>
                <a:solidFill>
                  <a:schemeClr val="tx1">
                    <a:tint val="75000"/>
                  </a:schemeClr>
                </a:solidFill>
              </a:defRPr>
            </a:lvl6pPr>
            <a:lvl7pPr marL="2737364" indent="0" algn="ctr">
              <a:buNone/>
              <a:defRPr>
                <a:solidFill>
                  <a:schemeClr val="tx1">
                    <a:tint val="75000"/>
                  </a:schemeClr>
                </a:solidFill>
              </a:defRPr>
            </a:lvl7pPr>
            <a:lvl8pPr marL="3193583" indent="0" algn="ctr">
              <a:buNone/>
              <a:defRPr>
                <a:solidFill>
                  <a:schemeClr val="tx1">
                    <a:tint val="75000"/>
                  </a:schemeClr>
                </a:solidFill>
              </a:defRPr>
            </a:lvl8pPr>
            <a:lvl9pPr marL="3649811"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89D4CC44-1295-C241-9317-D288EDADA79C}"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de-DE" altLang="ja-JP" smtClean="0">
                <a:solidFill>
                  <a:prstClr val="black">
                    <a:tint val="75000"/>
                  </a:prstClr>
                </a:solidFill>
              </a:rPr>
              <a:t>ESS-J-PARC Workshop 2018</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2C283E2-66D0-0A49-B473-FE1439F3C5AD}" type="slidenum">
              <a:rPr lang="ja-JP" altLang="en-US" smtClean="0">
                <a:solidFill>
                  <a:prstClr val="black">
                    <a:tint val="75000"/>
                  </a:prstClr>
                </a:solidFill>
              </a:rPr>
              <a:pPr/>
              <a:t>‹#›</a:t>
            </a:fld>
            <a:endParaRPr lang="ja-JP" altLang="en-US">
              <a:solidFill>
                <a:prstClr val="black">
                  <a:tint val="75000"/>
                </a:prstClr>
              </a:solidFill>
            </a:endParaRPr>
          </a:p>
        </p:txBody>
      </p:sp>
    </p:spTree>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413C0EB-1F24-2F48-AE6C-617B1B26CAE9}"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de-DE" altLang="ja-JP" smtClean="0">
                <a:solidFill>
                  <a:prstClr val="black">
                    <a:tint val="75000"/>
                  </a:prstClr>
                </a:solidFill>
              </a:rPr>
              <a:t>ESS-J-PARC Workshop 2018</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2C283E2-66D0-0A49-B473-FE1439F3C5AD}" type="slidenum">
              <a:rPr lang="ja-JP" altLang="en-US" smtClean="0">
                <a:solidFill>
                  <a:prstClr val="black">
                    <a:tint val="75000"/>
                  </a:prstClr>
                </a:solidFill>
              </a:rPr>
              <a:pPr/>
              <a:t>‹#›</a:t>
            </a:fld>
            <a:endParaRPr lang="ja-JP" altLang="en-US">
              <a:solidFill>
                <a:prstClr val="black">
                  <a:tint val="75000"/>
                </a:prstClr>
              </a:solidFill>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5" y="273053"/>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5" y="1435100"/>
            <a:ext cx="3008313" cy="4691063"/>
          </a:xfrm>
        </p:spPr>
        <p:txBody>
          <a:bodyPr/>
          <a:lstStyle>
            <a:lvl1pPr marL="0" indent="0">
              <a:buNone/>
              <a:defRPr sz="1400"/>
            </a:lvl1pPr>
            <a:lvl2pPr marL="457164" indent="0">
              <a:buNone/>
              <a:defRPr sz="1200"/>
            </a:lvl2pPr>
            <a:lvl3pPr marL="914328" indent="0">
              <a:buNone/>
              <a:defRPr sz="1000"/>
            </a:lvl3pPr>
            <a:lvl4pPr marL="1371492" indent="0">
              <a:buNone/>
              <a:defRPr sz="900"/>
            </a:lvl4pPr>
            <a:lvl5pPr marL="1828656" indent="0">
              <a:buNone/>
              <a:defRPr sz="900"/>
            </a:lvl5pPr>
            <a:lvl6pPr marL="2285820" indent="0">
              <a:buNone/>
              <a:defRPr sz="900"/>
            </a:lvl6pPr>
            <a:lvl7pPr marL="2742984" indent="0">
              <a:buNone/>
              <a:defRPr sz="900"/>
            </a:lvl7pPr>
            <a:lvl8pPr marL="3200144" indent="0">
              <a:buNone/>
              <a:defRPr sz="900"/>
            </a:lvl8pPr>
            <a:lvl9pPr marL="3657308"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78A2341-B6D4-9A4F-9442-4885A1F3B659}" type="datetime1">
              <a:rPr kumimoji="1" lang="ja-JP" altLang="en-US" smtClean="0"/>
              <a:t>2018/1/18</a:t>
            </a:fld>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ESS-J-PARC Workshop 2018</a:t>
            </a:r>
            <a:endParaRPr kumimoji="1" lang="ja-JP" altLang="en-US"/>
          </a:p>
        </p:txBody>
      </p:sp>
      <p:sp>
        <p:nvSpPr>
          <p:cNvPr id="7" name="スライド番号プレースホルダー 6"/>
          <p:cNvSpPr>
            <a:spLocks noGrp="1"/>
          </p:cNvSpPr>
          <p:nvPr>
            <p:ph type="sldNum" sz="quarter" idx="12"/>
          </p:nvPr>
        </p:nvSpPr>
        <p:spPr/>
        <p:txBody>
          <a:bodyPr/>
          <a:lstStyle/>
          <a:p>
            <a:fld id="{52C283E2-66D0-0A49-B473-FE1439F3C5AD}" type="slidenum">
              <a:rPr kumimoji="1" lang="ja-JP" altLang="en-US" smtClean="0"/>
              <a:t>‹#›</a:t>
            </a:fld>
            <a:endParaRPr kumimoji="1" lang="ja-JP" altLang="en-US"/>
          </a:p>
        </p:txBody>
      </p:sp>
    </p:spTree>
    <p:extLst>
      <p:ext uri="{BB962C8B-B14F-4D97-AF65-F5344CB8AC3E}">
        <p14:creationId xmlns:p14="http://schemas.microsoft.com/office/powerpoint/2010/main" val="41410164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82"/>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51"/>
            <a:ext cx="7772400" cy="1500187"/>
          </a:xfrm>
        </p:spPr>
        <p:txBody>
          <a:bodyPr anchor="b"/>
          <a:lstStyle>
            <a:lvl1pPr marL="0" indent="0">
              <a:buNone/>
              <a:defRPr sz="2000">
                <a:solidFill>
                  <a:schemeClr val="tx1">
                    <a:tint val="75000"/>
                  </a:schemeClr>
                </a:solidFill>
              </a:defRPr>
            </a:lvl1pPr>
            <a:lvl2pPr marL="456217" indent="0">
              <a:buNone/>
              <a:defRPr sz="1800">
                <a:solidFill>
                  <a:schemeClr val="tx1">
                    <a:tint val="75000"/>
                  </a:schemeClr>
                </a:solidFill>
              </a:defRPr>
            </a:lvl2pPr>
            <a:lvl3pPr marL="912451" indent="0">
              <a:buNone/>
              <a:defRPr sz="1600">
                <a:solidFill>
                  <a:schemeClr val="tx1">
                    <a:tint val="75000"/>
                  </a:schemeClr>
                </a:solidFill>
              </a:defRPr>
            </a:lvl3pPr>
            <a:lvl4pPr marL="1368684" indent="0">
              <a:buNone/>
              <a:defRPr sz="1400">
                <a:solidFill>
                  <a:schemeClr val="tx1">
                    <a:tint val="75000"/>
                  </a:schemeClr>
                </a:solidFill>
              </a:defRPr>
            </a:lvl4pPr>
            <a:lvl5pPr marL="1824908" indent="0">
              <a:buNone/>
              <a:defRPr sz="1400">
                <a:solidFill>
                  <a:schemeClr val="tx1">
                    <a:tint val="75000"/>
                  </a:schemeClr>
                </a:solidFill>
              </a:defRPr>
            </a:lvl5pPr>
            <a:lvl6pPr marL="2281131" indent="0">
              <a:buNone/>
              <a:defRPr sz="1400">
                <a:solidFill>
                  <a:schemeClr val="tx1">
                    <a:tint val="75000"/>
                  </a:schemeClr>
                </a:solidFill>
              </a:defRPr>
            </a:lvl6pPr>
            <a:lvl7pPr marL="2737364" indent="0">
              <a:buNone/>
              <a:defRPr sz="1400">
                <a:solidFill>
                  <a:schemeClr val="tx1">
                    <a:tint val="75000"/>
                  </a:schemeClr>
                </a:solidFill>
              </a:defRPr>
            </a:lvl7pPr>
            <a:lvl8pPr marL="3193583" indent="0">
              <a:buNone/>
              <a:defRPr sz="1400">
                <a:solidFill>
                  <a:schemeClr val="tx1">
                    <a:tint val="75000"/>
                  </a:schemeClr>
                </a:solidFill>
              </a:defRPr>
            </a:lvl8pPr>
            <a:lvl9pPr marL="3649811"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E8B524C3-4215-AA4B-B01E-2EB9F015E1EB}"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de-DE" altLang="ja-JP" smtClean="0">
                <a:solidFill>
                  <a:prstClr val="black">
                    <a:tint val="75000"/>
                  </a:prstClr>
                </a:solidFill>
              </a:rPr>
              <a:t>ESS-J-PARC Workshop 2018</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2C283E2-66D0-0A49-B473-FE1439F3C5AD}" type="slidenum">
              <a:rPr lang="ja-JP" altLang="en-US" smtClean="0">
                <a:solidFill>
                  <a:prstClr val="black">
                    <a:tint val="75000"/>
                  </a:prstClr>
                </a:solidFill>
              </a:rPr>
              <a:pPr/>
              <a:t>‹#›</a:t>
            </a:fld>
            <a:endParaRPr lang="ja-JP" altLang="en-US">
              <a:solidFill>
                <a:prstClr val="black">
                  <a:tint val="75000"/>
                </a:prstClr>
              </a:solidFill>
            </a:endParaRPr>
          </a:p>
        </p:txBody>
      </p:sp>
    </p:spTree>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3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2" y="160023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499E6AA2-C1AE-2B43-B080-214B5F554BA4}"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r>
              <a:rPr lang="de-DE" altLang="ja-JP" smtClean="0">
                <a:solidFill>
                  <a:prstClr val="black">
                    <a:tint val="75000"/>
                  </a:prstClr>
                </a:solidFill>
              </a:rPr>
              <a:t>ESS-J-PARC Workshop 2018</a:t>
            </a: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52C283E2-66D0-0A49-B473-FE1439F3C5AD}" type="slidenum">
              <a:rPr lang="ja-JP" altLang="en-US" smtClean="0">
                <a:solidFill>
                  <a:prstClr val="black">
                    <a:tint val="75000"/>
                  </a:prstClr>
                </a:solidFill>
              </a:rPr>
              <a:pPr/>
              <a:t>‹#›</a:t>
            </a:fld>
            <a:endParaRPr lang="ja-JP" altLang="en-US">
              <a:solidFill>
                <a:prstClr val="black">
                  <a:tint val="75000"/>
                </a:prstClr>
              </a:solidFill>
            </a:endParaRPr>
          </a:p>
        </p:txBody>
      </p:sp>
    </p:spTree>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6217" indent="0">
              <a:buNone/>
              <a:defRPr sz="2000" b="1"/>
            </a:lvl2pPr>
            <a:lvl3pPr marL="912451" indent="0">
              <a:buNone/>
              <a:defRPr sz="1800" b="1"/>
            </a:lvl3pPr>
            <a:lvl4pPr marL="1368684" indent="0">
              <a:buNone/>
              <a:defRPr sz="1600" b="1"/>
            </a:lvl4pPr>
            <a:lvl5pPr marL="1824908" indent="0">
              <a:buNone/>
              <a:defRPr sz="1600" b="1"/>
            </a:lvl5pPr>
            <a:lvl6pPr marL="2281131" indent="0">
              <a:buNone/>
              <a:defRPr sz="1600" b="1"/>
            </a:lvl6pPr>
            <a:lvl7pPr marL="2737364" indent="0">
              <a:buNone/>
              <a:defRPr sz="1600" b="1"/>
            </a:lvl7pPr>
            <a:lvl8pPr marL="3193583" indent="0">
              <a:buNone/>
              <a:defRPr sz="1600" b="1"/>
            </a:lvl8pPr>
            <a:lvl9pPr marL="3649811"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77" y="1535113"/>
            <a:ext cx="4041775" cy="639762"/>
          </a:xfrm>
        </p:spPr>
        <p:txBody>
          <a:bodyPr anchor="b"/>
          <a:lstStyle>
            <a:lvl1pPr marL="0" indent="0">
              <a:buNone/>
              <a:defRPr sz="2400" b="1"/>
            </a:lvl1pPr>
            <a:lvl2pPr marL="456217" indent="0">
              <a:buNone/>
              <a:defRPr sz="2000" b="1"/>
            </a:lvl2pPr>
            <a:lvl3pPr marL="912451" indent="0">
              <a:buNone/>
              <a:defRPr sz="1800" b="1"/>
            </a:lvl3pPr>
            <a:lvl4pPr marL="1368684" indent="0">
              <a:buNone/>
              <a:defRPr sz="1600" b="1"/>
            </a:lvl4pPr>
            <a:lvl5pPr marL="1824908" indent="0">
              <a:buNone/>
              <a:defRPr sz="1600" b="1"/>
            </a:lvl5pPr>
            <a:lvl6pPr marL="2281131" indent="0">
              <a:buNone/>
              <a:defRPr sz="1600" b="1"/>
            </a:lvl6pPr>
            <a:lvl7pPr marL="2737364" indent="0">
              <a:buNone/>
              <a:defRPr sz="1600" b="1"/>
            </a:lvl7pPr>
            <a:lvl8pPr marL="3193583" indent="0">
              <a:buNone/>
              <a:defRPr sz="1600" b="1"/>
            </a:lvl8pPr>
            <a:lvl9pPr marL="3649811"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A87B3DC4-8454-FD41-84AB-4B69E8AFB008}"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r>
              <a:rPr lang="de-DE" altLang="ja-JP" smtClean="0">
                <a:solidFill>
                  <a:prstClr val="black">
                    <a:tint val="75000"/>
                  </a:prstClr>
                </a:solidFill>
              </a:rPr>
              <a:t>ESS-J-PARC Workshop 2018</a:t>
            </a:r>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52C283E2-66D0-0A49-B473-FE1439F3C5AD}" type="slidenum">
              <a:rPr lang="ja-JP" altLang="en-US" smtClean="0">
                <a:solidFill>
                  <a:prstClr val="black">
                    <a:tint val="75000"/>
                  </a:prstClr>
                </a:solidFill>
              </a:rPr>
              <a:pPr/>
              <a:t>‹#›</a:t>
            </a:fld>
            <a:endParaRPr lang="ja-JP" altLang="en-US">
              <a:solidFill>
                <a:prstClr val="black">
                  <a:tint val="75000"/>
                </a:prstClr>
              </a:solidFill>
            </a:endParaRPr>
          </a:p>
        </p:txBody>
      </p:sp>
    </p:spTree>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4868A452-A593-8744-9025-3CC970C745EA}"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r>
              <a:rPr lang="de-DE" altLang="ja-JP" smtClean="0">
                <a:solidFill>
                  <a:prstClr val="black">
                    <a:tint val="75000"/>
                  </a:prstClr>
                </a:solidFill>
              </a:rPr>
              <a:t>ESS-J-PARC Workshop 2018</a:t>
            </a:r>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52C283E2-66D0-0A49-B473-FE1439F3C5AD}" type="slidenum">
              <a:rPr lang="ja-JP" altLang="en-US" smtClean="0">
                <a:solidFill>
                  <a:prstClr val="black">
                    <a:tint val="75000"/>
                  </a:prstClr>
                </a:solidFill>
              </a:rPr>
              <a:pPr/>
              <a:t>‹#›</a:t>
            </a:fld>
            <a:endParaRPr lang="ja-JP" altLang="en-US">
              <a:solidFill>
                <a:prstClr val="black">
                  <a:tint val="75000"/>
                </a:prstClr>
              </a:solidFill>
            </a:endParaRPr>
          </a:p>
        </p:txBody>
      </p:sp>
    </p:spTree>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DFDF2D2-CB5F-D444-BC64-9FE0DA8E6624}"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r>
              <a:rPr lang="de-DE" altLang="ja-JP" smtClean="0">
                <a:solidFill>
                  <a:prstClr val="black">
                    <a:tint val="75000"/>
                  </a:prstClr>
                </a:solidFill>
              </a:rPr>
              <a:t>ESS-J-PARC Workshop 2018</a:t>
            </a:r>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52C283E2-66D0-0A49-B473-FE1439F3C5AD}" type="slidenum">
              <a:rPr lang="ja-JP" altLang="en-US" smtClean="0">
                <a:solidFill>
                  <a:prstClr val="black">
                    <a:tint val="75000"/>
                  </a:prstClr>
                </a:solidFill>
              </a:rPr>
              <a:pPr/>
              <a:t>‹#›</a:t>
            </a:fld>
            <a:endParaRPr lang="ja-JP" altLang="en-US">
              <a:solidFill>
                <a:prstClr val="black">
                  <a:tint val="75000"/>
                </a:prstClr>
              </a:solidFill>
            </a:endParaRPr>
          </a:p>
        </p:txBody>
      </p:sp>
    </p:spTree>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6" y="273053"/>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13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6" y="1435101"/>
            <a:ext cx="3008313" cy="4691063"/>
          </a:xfrm>
        </p:spPr>
        <p:txBody>
          <a:bodyPr/>
          <a:lstStyle>
            <a:lvl1pPr marL="0" indent="0">
              <a:buNone/>
              <a:defRPr sz="1400"/>
            </a:lvl1pPr>
            <a:lvl2pPr marL="456217" indent="0">
              <a:buNone/>
              <a:defRPr sz="1200"/>
            </a:lvl2pPr>
            <a:lvl3pPr marL="912451" indent="0">
              <a:buNone/>
              <a:defRPr sz="1000"/>
            </a:lvl3pPr>
            <a:lvl4pPr marL="1368684" indent="0">
              <a:buNone/>
              <a:defRPr sz="900"/>
            </a:lvl4pPr>
            <a:lvl5pPr marL="1824908" indent="0">
              <a:buNone/>
              <a:defRPr sz="900"/>
            </a:lvl5pPr>
            <a:lvl6pPr marL="2281131" indent="0">
              <a:buNone/>
              <a:defRPr sz="900"/>
            </a:lvl6pPr>
            <a:lvl7pPr marL="2737364" indent="0">
              <a:buNone/>
              <a:defRPr sz="900"/>
            </a:lvl7pPr>
            <a:lvl8pPr marL="3193583" indent="0">
              <a:buNone/>
              <a:defRPr sz="900"/>
            </a:lvl8pPr>
            <a:lvl9pPr marL="3649811"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F650415-C339-C048-B1E0-3122D8DAC66D}"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r>
              <a:rPr lang="de-DE" altLang="ja-JP" smtClean="0">
                <a:solidFill>
                  <a:prstClr val="black">
                    <a:tint val="75000"/>
                  </a:prstClr>
                </a:solidFill>
              </a:rPr>
              <a:t>ESS-J-PARC Workshop 2018</a:t>
            </a: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52C283E2-66D0-0A49-B473-FE1439F3C5AD}" type="slidenum">
              <a:rPr lang="ja-JP" altLang="en-US" smtClean="0">
                <a:solidFill>
                  <a:prstClr val="black">
                    <a:tint val="75000"/>
                  </a:prstClr>
                </a:solidFill>
              </a:rPr>
              <a:pPr/>
              <a:t>‹#›</a:t>
            </a:fld>
            <a:endParaRPr lang="ja-JP" altLang="en-US">
              <a:solidFill>
                <a:prstClr val="black">
                  <a:tint val="75000"/>
                </a:prstClr>
              </a:solidFill>
            </a:endParaRPr>
          </a:p>
        </p:txBody>
      </p:sp>
    </p:spTree>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2"/>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6217" indent="0">
              <a:buNone/>
              <a:defRPr sz="2800"/>
            </a:lvl2pPr>
            <a:lvl3pPr marL="912451" indent="0">
              <a:buNone/>
              <a:defRPr sz="2400"/>
            </a:lvl3pPr>
            <a:lvl4pPr marL="1368684" indent="0">
              <a:buNone/>
              <a:defRPr sz="2000"/>
            </a:lvl4pPr>
            <a:lvl5pPr marL="1824908" indent="0">
              <a:buNone/>
              <a:defRPr sz="2000"/>
            </a:lvl5pPr>
            <a:lvl6pPr marL="2281131" indent="0">
              <a:buNone/>
              <a:defRPr sz="2000"/>
            </a:lvl6pPr>
            <a:lvl7pPr marL="2737364" indent="0">
              <a:buNone/>
              <a:defRPr sz="2000"/>
            </a:lvl7pPr>
            <a:lvl8pPr marL="3193583" indent="0">
              <a:buNone/>
              <a:defRPr sz="2000"/>
            </a:lvl8pPr>
            <a:lvl9pPr marL="3649811"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40"/>
            <a:ext cx="5486400" cy="804862"/>
          </a:xfrm>
        </p:spPr>
        <p:txBody>
          <a:bodyPr/>
          <a:lstStyle>
            <a:lvl1pPr marL="0" indent="0">
              <a:buNone/>
              <a:defRPr sz="1400"/>
            </a:lvl1pPr>
            <a:lvl2pPr marL="456217" indent="0">
              <a:buNone/>
              <a:defRPr sz="1200"/>
            </a:lvl2pPr>
            <a:lvl3pPr marL="912451" indent="0">
              <a:buNone/>
              <a:defRPr sz="1000"/>
            </a:lvl3pPr>
            <a:lvl4pPr marL="1368684" indent="0">
              <a:buNone/>
              <a:defRPr sz="900"/>
            </a:lvl4pPr>
            <a:lvl5pPr marL="1824908" indent="0">
              <a:buNone/>
              <a:defRPr sz="900"/>
            </a:lvl5pPr>
            <a:lvl6pPr marL="2281131" indent="0">
              <a:buNone/>
              <a:defRPr sz="900"/>
            </a:lvl6pPr>
            <a:lvl7pPr marL="2737364" indent="0">
              <a:buNone/>
              <a:defRPr sz="900"/>
            </a:lvl7pPr>
            <a:lvl8pPr marL="3193583" indent="0">
              <a:buNone/>
              <a:defRPr sz="900"/>
            </a:lvl8pPr>
            <a:lvl9pPr marL="3649811"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A82D7AE-58DB-FD41-92F7-162211F5D98B}"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r>
              <a:rPr lang="de-DE" altLang="ja-JP" smtClean="0">
                <a:solidFill>
                  <a:prstClr val="black">
                    <a:tint val="75000"/>
                  </a:prstClr>
                </a:solidFill>
              </a:rPr>
              <a:t>ESS-J-PARC Workshop 2018</a:t>
            </a: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52C283E2-66D0-0A49-B473-FE1439F3C5AD}" type="slidenum">
              <a:rPr lang="ja-JP" altLang="en-US" smtClean="0">
                <a:solidFill>
                  <a:prstClr val="black">
                    <a:tint val="75000"/>
                  </a:prstClr>
                </a:solidFill>
              </a:rPr>
              <a:pPr/>
              <a:t>‹#›</a:t>
            </a:fld>
            <a:endParaRPr lang="ja-JP" altLang="en-US">
              <a:solidFill>
                <a:prstClr val="black">
                  <a:tint val="75000"/>
                </a:prstClr>
              </a:solidFill>
            </a:endParaRPr>
          </a:p>
        </p:txBody>
      </p:sp>
    </p:spTree>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E347123-9373-AB43-BDBE-394FEFE844A7}"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de-DE" altLang="ja-JP" smtClean="0">
                <a:solidFill>
                  <a:prstClr val="black">
                    <a:tint val="75000"/>
                  </a:prstClr>
                </a:solidFill>
              </a:rPr>
              <a:t>ESS-J-PARC Workshop 2018</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2C283E2-66D0-0A49-B473-FE1439F3C5AD}" type="slidenum">
              <a:rPr lang="ja-JP" altLang="en-US" smtClean="0">
                <a:solidFill>
                  <a:prstClr val="black">
                    <a:tint val="75000"/>
                  </a:prstClr>
                </a:solidFill>
              </a:rPr>
              <a:pPr/>
              <a:t>‹#›</a:t>
            </a:fld>
            <a:endParaRPr lang="ja-JP" altLang="en-US">
              <a:solidFill>
                <a:prstClr val="black">
                  <a:tint val="75000"/>
                </a:prstClr>
              </a:solidFill>
            </a:endParaRPr>
          </a:p>
        </p:txBody>
      </p:sp>
    </p:spTree>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74"/>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2" y="274674"/>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4CE112F-24FD-5E40-BA03-E6652B0457A8}"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de-DE" altLang="ja-JP" smtClean="0">
                <a:solidFill>
                  <a:prstClr val="black">
                    <a:tint val="75000"/>
                  </a:prstClr>
                </a:solidFill>
              </a:rPr>
              <a:t>ESS-J-PARC Workshop 2018</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2C283E2-66D0-0A49-B473-FE1439F3C5AD}" type="slidenum">
              <a:rPr lang="ja-JP" altLang="en-US" smtClean="0">
                <a:solidFill>
                  <a:prstClr val="black">
                    <a:tint val="75000"/>
                  </a:prstClr>
                </a:solidFill>
              </a:rPr>
              <a:pPr/>
              <a:t>‹#›</a:t>
            </a:fld>
            <a:endParaRPr lang="ja-JP" altLang="en-US">
              <a:solidFill>
                <a:prstClr val="black">
                  <a:tint val="75000"/>
                </a:prstClr>
              </a:solidFill>
            </a:endParaRPr>
          </a:p>
        </p:txBody>
      </p:sp>
    </p:spTree>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4"/>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60" indent="0" algn="ctr">
              <a:buNone/>
              <a:defRPr>
                <a:solidFill>
                  <a:schemeClr val="tx1">
                    <a:tint val="75000"/>
                  </a:schemeClr>
                </a:solidFill>
              </a:defRPr>
            </a:lvl2pPr>
            <a:lvl3pPr marL="914319" indent="0" algn="ctr">
              <a:buNone/>
              <a:defRPr>
                <a:solidFill>
                  <a:schemeClr val="tx1">
                    <a:tint val="75000"/>
                  </a:schemeClr>
                </a:solidFill>
              </a:defRPr>
            </a:lvl3pPr>
            <a:lvl4pPr marL="1371479" indent="0" algn="ctr">
              <a:buNone/>
              <a:defRPr>
                <a:solidFill>
                  <a:schemeClr val="tx1">
                    <a:tint val="75000"/>
                  </a:schemeClr>
                </a:solidFill>
              </a:defRPr>
            </a:lvl4pPr>
            <a:lvl5pPr marL="1828638" indent="0" algn="ctr">
              <a:buNone/>
              <a:defRPr>
                <a:solidFill>
                  <a:schemeClr val="tx1">
                    <a:tint val="75000"/>
                  </a:schemeClr>
                </a:solidFill>
              </a:defRPr>
            </a:lvl5pPr>
            <a:lvl6pPr marL="2285798" indent="0" algn="ctr">
              <a:buNone/>
              <a:defRPr>
                <a:solidFill>
                  <a:schemeClr val="tx1">
                    <a:tint val="75000"/>
                  </a:schemeClr>
                </a:solidFill>
              </a:defRPr>
            </a:lvl6pPr>
            <a:lvl7pPr marL="2742957" indent="0" algn="ctr">
              <a:buNone/>
              <a:defRPr>
                <a:solidFill>
                  <a:schemeClr val="tx1">
                    <a:tint val="75000"/>
                  </a:schemeClr>
                </a:solidFill>
              </a:defRPr>
            </a:lvl7pPr>
            <a:lvl8pPr marL="3200112" indent="0" algn="ctr">
              <a:buNone/>
              <a:defRPr>
                <a:solidFill>
                  <a:schemeClr val="tx1">
                    <a:tint val="75000"/>
                  </a:schemeClr>
                </a:solidFill>
              </a:defRPr>
            </a:lvl8pPr>
            <a:lvl9pPr marL="3657272"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B9BC655F-1C97-7C4E-A622-796D4FD9A878}"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de-DE" altLang="ja-JP" smtClean="0">
                <a:solidFill>
                  <a:prstClr val="black">
                    <a:tint val="75000"/>
                  </a:prstClr>
                </a:solidFill>
              </a:rPr>
              <a:t>ESS-J-PARC Workshop 2018</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2C283E2-66D0-0A49-B473-FE1439F3C5AD}" type="slidenum">
              <a:rPr lang="ja-JP" altLang="en-US" smtClean="0">
                <a:solidFill>
                  <a:prstClr val="black">
                    <a:tint val="75000"/>
                  </a:prstClr>
                </a:solidFill>
              </a:rPr>
              <a:pPr/>
              <a:t>‹#›</a:t>
            </a:fld>
            <a:endParaRPr lang="ja-JP" altLang="en-US">
              <a:solidFill>
                <a:prstClr val="black">
                  <a:tint val="75000"/>
                </a:prstClr>
              </a:solidFill>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164" indent="0">
              <a:buNone/>
              <a:defRPr sz="2800"/>
            </a:lvl2pPr>
            <a:lvl3pPr marL="914328" indent="0">
              <a:buNone/>
              <a:defRPr sz="2400"/>
            </a:lvl3pPr>
            <a:lvl4pPr marL="1371492" indent="0">
              <a:buNone/>
              <a:defRPr sz="2000"/>
            </a:lvl4pPr>
            <a:lvl5pPr marL="1828656" indent="0">
              <a:buNone/>
              <a:defRPr sz="2000"/>
            </a:lvl5pPr>
            <a:lvl6pPr marL="2285820" indent="0">
              <a:buNone/>
              <a:defRPr sz="2000"/>
            </a:lvl6pPr>
            <a:lvl7pPr marL="2742984" indent="0">
              <a:buNone/>
              <a:defRPr sz="2000"/>
            </a:lvl7pPr>
            <a:lvl8pPr marL="3200144" indent="0">
              <a:buNone/>
              <a:defRPr sz="2000"/>
            </a:lvl8pPr>
            <a:lvl9pPr marL="3657308"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164" indent="0">
              <a:buNone/>
              <a:defRPr sz="1200"/>
            </a:lvl2pPr>
            <a:lvl3pPr marL="914328" indent="0">
              <a:buNone/>
              <a:defRPr sz="1000"/>
            </a:lvl3pPr>
            <a:lvl4pPr marL="1371492" indent="0">
              <a:buNone/>
              <a:defRPr sz="900"/>
            </a:lvl4pPr>
            <a:lvl5pPr marL="1828656" indent="0">
              <a:buNone/>
              <a:defRPr sz="900"/>
            </a:lvl5pPr>
            <a:lvl6pPr marL="2285820" indent="0">
              <a:buNone/>
              <a:defRPr sz="900"/>
            </a:lvl6pPr>
            <a:lvl7pPr marL="2742984" indent="0">
              <a:buNone/>
              <a:defRPr sz="900"/>
            </a:lvl7pPr>
            <a:lvl8pPr marL="3200144" indent="0">
              <a:buNone/>
              <a:defRPr sz="900"/>
            </a:lvl8pPr>
            <a:lvl9pPr marL="3657308"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7A307F6-D564-324A-B95E-DDCE998F4BC5}" type="datetime1">
              <a:rPr kumimoji="1" lang="ja-JP" altLang="en-US" smtClean="0"/>
              <a:t>2018/1/18</a:t>
            </a:fld>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ESS-J-PARC Workshop 2018</a:t>
            </a:r>
            <a:endParaRPr kumimoji="1" lang="ja-JP" altLang="en-US"/>
          </a:p>
        </p:txBody>
      </p:sp>
      <p:sp>
        <p:nvSpPr>
          <p:cNvPr id="7" name="スライド番号プレースホルダー 6"/>
          <p:cNvSpPr>
            <a:spLocks noGrp="1"/>
          </p:cNvSpPr>
          <p:nvPr>
            <p:ph type="sldNum" sz="quarter" idx="12"/>
          </p:nvPr>
        </p:nvSpPr>
        <p:spPr/>
        <p:txBody>
          <a:bodyPr/>
          <a:lstStyle/>
          <a:p>
            <a:fld id="{52C283E2-66D0-0A49-B473-FE1439F3C5AD}" type="slidenum">
              <a:rPr kumimoji="1" lang="ja-JP" altLang="en-US" smtClean="0"/>
              <a:t>‹#›</a:t>
            </a:fld>
            <a:endParaRPr kumimoji="1" lang="ja-JP" altLang="en-US"/>
          </a:p>
        </p:txBody>
      </p:sp>
    </p:spTree>
    <p:extLst>
      <p:ext uri="{BB962C8B-B14F-4D97-AF65-F5344CB8AC3E}">
        <p14:creationId xmlns:p14="http://schemas.microsoft.com/office/powerpoint/2010/main" val="21788519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5C5233F-37D5-8F4A-8DD7-9358BCDC4E6E}"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de-DE" altLang="ja-JP" smtClean="0">
                <a:solidFill>
                  <a:prstClr val="black">
                    <a:tint val="75000"/>
                  </a:prstClr>
                </a:solidFill>
              </a:rPr>
              <a:t>ESS-J-PARC Workshop 2018</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2C283E2-66D0-0A49-B473-FE1439F3C5AD}" type="slidenum">
              <a:rPr lang="ja-JP" altLang="en-US" smtClean="0">
                <a:solidFill>
                  <a:prstClr val="black">
                    <a:tint val="75000"/>
                  </a:prstClr>
                </a:solidFill>
              </a:rPr>
              <a:pPr/>
              <a:t>‹#›</a:t>
            </a:fld>
            <a:endParaRPr lang="ja-JP" altLang="en-US">
              <a:solidFill>
                <a:prstClr val="black">
                  <a:tint val="75000"/>
                </a:prstClr>
              </a:solidFill>
            </a:endParaRPr>
          </a:p>
        </p:txBody>
      </p:sp>
    </p:spTree>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9"/>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60" indent="0">
              <a:buNone/>
              <a:defRPr sz="1800">
                <a:solidFill>
                  <a:schemeClr val="tx1">
                    <a:tint val="75000"/>
                  </a:schemeClr>
                </a:solidFill>
              </a:defRPr>
            </a:lvl2pPr>
            <a:lvl3pPr marL="914319" indent="0">
              <a:buNone/>
              <a:defRPr sz="1600">
                <a:solidFill>
                  <a:schemeClr val="tx1">
                    <a:tint val="75000"/>
                  </a:schemeClr>
                </a:solidFill>
              </a:defRPr>
            </a:lvl3pPr>
            <a:lvl4pPr marL="1371479" indent="0">
              <a:buNone/>
              <a:defRPr sz="1400">
                <a:solidFill>
                  <a:schemeClr val="tx1">
                    <a:tint val="75000"/>
                  </a:schemeClr>
                </a:solidFill>
              </a:defRPr>
            </a:lvl4pPr>
            <a:lvl5pPr marL="1828638" indent="0">
              <a:buNone/>
              <a:defRPr sz="1400">
                <a:solidFill>
                  <a:schemeClr val="tx1">
                    <a:tint val="75000"/>
                  </a:schemeClr>
                </a:solidFill>
              </a:defRPr>
            </a:lvl5pPr>
            <a:lvl6pPr marL="2285798" indent="0">
              <a:buNone/>
              <a:defRPr sz="1400">
                <a:solidFill>
                  <a:schemeClr val="tx1">
                    <a:tint val="75000"/>
                  </a:schemeClr>
                </a:solidFill>
              </a:defRPr>
            </a:lvl6pPr>
            <a:lvl7pPr marL="2742957" indent="0">
              <a:buNone/>
              <a:defRPr sz="1400">
                <a:solidFill>
                  <a:schemeClr val="tx1">
                    <a:tint val="75000"/>
                  </a:schemeClr>
                </a:solidFill>
              </a:defRPr>
            </a:lvl7pPr>
            <a:lvl8pPr marL="3200112" indent="0">
              <a:buNone/>
              <a:defRPr sz="1400">
                <a:solidFill>
                  <a:schemeClr val="tx1">
                    <a:tint val="75000"/>
                  </a:schemeClr>
                </a:solidFill>
              </a:defRPr>
            </a:lvl8pPr>
            <a:lvl9pPr marL="3657272"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E9838FE8-6363-E947-A3AB-319E5AF5355C}"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de-DE" altLang="ja-JP" smtClean="0">
                <a:solidFill>
                  <a:prstClr val="black">
                    <a:tint val="75000"/>
                  </a:prstClr>
                </a:solidFill>
              </a:rPr>
              <a:t>ESS-J-PARC Workshop 2018</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2C283E2-66D0-0A49-B473-FE1439F3C5AD}" type="slidenum">
              <a:rPr lang="ja-JP" altLang="en-US" smtClean="0">
                <a:solidFill>
                  <a:prstClr val="black">
                    <a:tint val="75000"/>
                  </a:prstClr>
                </a:solidFill>
              </a:rPr>
              <a:pPr/>
              <a:t>‹#›</a:t>
            </a:fld>
            <a:endParaRPr lang="ja-JP" altLang="en-US">
              <a:solidFill>
                <a:prstClr val="black">
                  <a:tint val="75000"/>
                </a:prstClr>
              </a:solidFill>
            </a:endParaRPr>
          </a:p>
        </p:txBody>
      </p:sp>
    </p:spTree>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2"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473FFA20-3DA9-A446-8393-1E0D2A47EC25}"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r>
              <a:rPr lang="de-DE" altLang="ja-JP" smtClean="0">
                <a:solidFill>
                  <a:prstClr val="black">
                    <a:tint val="75000"/>
                  </a:prstClr>
                </a:solidFill>
              </a:rPr>
              <a:t>ESS-J-PARC Workshop 2018</a:t>
            </a: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52C283E2-66D0-0A49-B473-FE1439F3C5AD}" type="slidenum">
              <a:rPr lang="ja-JP" altLang="en-US" smtClean="0">
                <a:solidFill>
                  <a:prstClr val="black">
                    <a:tint val="75000"/>
                  </a:prstClr>
                </a:solidFill>
              </a:rPr>
              <a:pPr/>
              <a:t>‹#›</a:t>
            </a:fld>
            <a:endParaRPr lang="ja-JP" altLang="en-US">
              <a:solidFill>
                <a:prstClr val="black">
                  <a:tint val="75000"/>
                </a:prstClr>
              </a:solidFill>
            </a:endParaRPr>
          </a:p>
        </p:txBody>
      </p:sp>
    </p:spTree>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160" indent="0">
              <a:buNone/>
              <a:defRPr sz="2000" b="1"/>
            </a:lvl2pPr>
            <a:lvl3pPr marL="914319" indent="0">
              <a:buNone/>
              <a:defRPr sz="1800" b="1"/>
            </a:lvl3pPr>
            <a:lvl4pPr marL="1371479" indent="0">
              <a:buNone/>
              <a:defRPr sz="1600" b="1"/>
            </a:lvl4pPr>
            <a:lvl5pPr marL="1828638" indent="0">
              <a:buNone/>
              <a:defRPr sz="1600" b="1"/>
            </a:lvl5pPr>
            <a:lvl6pPr marL="2285798" indent="0">
              <a:buNone/>
              <a:defRPr sz="1600" b="1"/>
            </a:lvl6pPr>
            <a:lvl7pPr marL="2742957" indent="0">
              <a:buNone/>
              <a:defRPr sz="1600" b="1"/>
            </a:lvl7pPr>
            <a:lvl8pPr marL="3200112" indent="0">
              <a:buNone/>
              <a:defRPr sz="1600" b="1"/>
            </a:lvl8pPr>
            <a:lvl9pPr marL="3657272"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34" y="1535113"/>
            <a:ext cx="4041775" cy="639762"/>
          </a:xfrm>
        </p:spPr>
        <p:txBody>
          <a:bodyPr anchor="b"/>
          <a:lstStyle>
            <a:lvl1pPr marL="0" indent="0">
              <a:buNone/>
              <a:defRPr sz="2400" b="1"/>
            </a:lvl1pPr>
            <a:lvl2pPr marL="457160" indent="0">
              <a:buNone/>
              <a:defRPr sz="2000" b="1"/>
            </a:lvl2pPr>
            <a:lvl3pPr marL="914319" indent="0">
              <a:buNone/>
              <a:defRPr sz="1800" b="1"/>
            </a:lvl3pPr>
            <a:lvl4pPr marL="1371479" indent="0">
              <a:buNone/>
              <a:defRPr sz="1600" b="1"/>
            </a:lvl4pPr>
            <a:lvl5pPr marL="1828638" indent="0">
              <a:buNone/>
              <a:defRPr sz="1600" b="1"/>
            </a:lvl5pPr>
            <a:lvl6pPr marL="2285798" indent="0">
              <a:buNone/>
              <a:defRPr sz="1600" b="1"/>
            </a:lvl6pPr>
            <a:lvl7pPr marL="2742957" indent="0">
              <a:buNone/>
              <a:defRPr sz="1600" b="1"/>
            </a:lvl7pPr>
            <a:lvl8pPr marL="3200112" indent="0">
              <a:buNone/>
              <a:defRPr sz="1600" b="1"/>
            </a:lvl8pPr>
            <a:lvl9pPr marL="3657272"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FF5B22D0-B2D3-F747-BD7F-7BBAAAE6A7B2}"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r>
              <a:rPr lang="de-DE" altLang="ja-JP" smtClean="0">
                <a:solidFill>
                  <a:prstClr val="black">
                    <a:tint val="75000"/>
                  </a:prstClr>
                </a:solidFill>
              </a:rPr>
              <a:t>ESS-J-PARC Workshop 2018</a:t>
            </a:r>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52C283E2-66D0-0A49-B473-FE1439F3C5AD}" type="slidenum">
              <a:rPr lang="ja-JP" altLang="en-US" smtClean="0">
                <a:solidFill>
                  <a:prstClr val="black">
                    <a:tint val="75000"/>
                  </a:prstClr>
                </a:solidFill>
              </a:rPr>
              <a:pPr/>
              <a:t>‹#›</a:t>
            </a:fld>
            <a:endParaRPr lang="ja-JP" altLang="en-US">
              <a:solidFill>
                <a:prstClr val="black">
                  <a:tint val="75000"/>
                </a:prstClr>
              </a:solidFill>
            </a:endParaRPr>
          </a:p>
        </p:txBody>
      </p:sp>
    </p:spTree>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39CC868D-FF0D-274B-A714-6301319850AA}"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r>
              <a:rPr lang="de-DE" altLang="ja-JP" smtClean="0">
                <a:solidFill>
                  <a:prstClr val="black">
                    <a:tint val="75000"/>
                  </a:prstClr>
                </a:solidFill>
              </a:rPr>
              <a:t>ESS-J-PARC Workshop 2018</a:t>
            </a:r>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52C283E2-66D0-0A49-B473-FE1439F3C5AD}" type="slidenum">
              <a:rPr lang="ja-JP" altLang="en-US" smtClean="0">
                <a:solidFill>
                  <a:prstClr val="black">
                    <a:tint val="75000"/>
                  </a:prstClr>
                </a:solidFill>
              </a:rPr>
              <a:pPr/>
              <a:t>‹#›</a:t>
            </a:fld>
            <a:endParaRPr lang="ja-JP" altLang="en-US">
              <a:solidFill>
                <a:prstClr val="black">
                  <a:tint val="75000"/>
                </a:prstClr>
              </a:solidFill>
            </a:endParaRPr>
          </a:p>
        </p:txBody>
      </p:sp>
    </p:spTree>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2611FAD-BDA0-144D-81E8-F0F2FC763DC9}"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r>
              <a:rPr lang="de-DE" altLang="ja-JP" smtClean="0">
                <a:solidFill>
                  <a:prstClr val="black">
                    <a:tint val="75000"/>
                  </a:prstClr>
                </a:solidFill>
              </a:rPr>
              <a:t>ESS-J-PARC Workshop 2018</a:t>
            </a:r>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52C283E2-66D0-0A49-B473-FE1439F3C5AD}" type="slidenum">
              <a:rPr lang="ja-JP" altLang="en-US" smtClean="0">
                <a:solidFill>
                  <a:prstClr val="black">
                    <a:tint val="75000"/>
                  </a:prstClr>
                </a:solidFill>
              </a:rPr>
              <a:pPr/>
              <a:t>‹#›</a:t>
            </a:fld>
            <a:endParaRPr lang="ja-JP" altLang="en-US">
              <a:solidFill>
                <a:prstClr val="black">
                  <a:tint val="75000"/>
                </a:prstClr>
              </a:solidFill>
            </a:endParaRPr>
          </a:p>
        </p:txBody>
      </p:sp>
    </p:spTree>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5" y="273053"/>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5" y="1435100"/>
            <a:ext cx="3008313" cy="4691063"/>
          </a:xfrm>
        </p:spPr>
        <p:txBody>
          <a:bodyPr/>
          <a:lstStyle>
            <a:lvl1pPr marL="0" indent="0">
              <a:buNone/>
              <a:defRPr sz="1400"/>
            </a:lvl1pPr>
            <a:lvl2pPr marL="457160" indent="0">
              <a:buNone/>
              <a:defRPr sz="1200"/>
            </a:lvl2pPr>
            <a:lvl3pPr marL="914319" indent="0">
              <a:buNone/>
              <a:defRPr sz="1000"/>
            </a:lvl3pPr>
            <a:lvl4pPr marL="1371479" indent="0">
              <a:buNone/>
              <a:defRPr sz="900"/>
            </a:lvl4pPr>
            <a:lvl5pPr marL="1828638" indent="0">
              <a:buNone/>
              <a:defRPr sz="900"/>
            </a:lvl5pPr>
            <a:lvl6pPr marL="2285798" indent="0">
              <a:buNone/>
              <a:defRPr sz="900"/>
            </a:lvl6pPr>
            <a:lvl7pPr marL="2742957" indent="0">
              <a:buNone/>
              <a:defRPr sz="900"/>
            </a:lvl7pPr>
            <a:lvl8pPr marL="3200112" indent="0">
              <a:buNone/>
              <a:defRPr sz="900"/>
            </a:lvl8pPr>
            <a:lvl9pPr marL="3657272"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26D9637-7A7A-A446-BC5C-0AF361145EEE}"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r>
              <a:rPr lang="de-DE" altLang="ja-JP" smtClean="0">
                <a:solidFill>
                  <a:prstClr val="black">
                    <a:tint val="75000"/>
                  </a:prstClr>
                </a:solidFill>
              </a:rPr>
              <a:t>ESS-J-PARC Workshop 2018</a:t>
            </a: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52C283E2-66D0-0A49-B473-FE1439F3C5AD}" type="slidenum">
              <a:rPr lang="ja-JP" altLang="en-US" smtClean="0">
                <a:solidFill>
                  <a:prstClr val="black">
                    <a:tint val="75000"/>
                  </a:prstClr>
                </a:solidFill>
              </a:rPr>
              <a:pPr/>
              <a:t>‹#›</a:t>
            </a:fld>
            <a:endParaRPr lang="ja-JP" altLang="en-US">
              <a:solidFill>
                <a:prstClr val="black">
                  <a:tint val="75000"/>
                </a:prstClr>
              </a:solidFill>
            </a:endParaRPr>
          </a:p>
        </p:txBody>
      </p:sp>
    </p:spTree>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160" indent="0">
              <a:buNone/>
              <a:defRPr sz="2800"/>
            </a:lvl2pPr>
            <a:lvl3pPr marL="914319" indent="0">
              <a:buNone/>
              <a:defRPr sz="2400"/>
            </a:lvl3pPr>
            <a:lvl4pPr marL="1371479" indent="0">
              <a:buNone/>
              <a:defRPr sz="2000"/>
            </a:lvl4pPr>
            <a:lvl5pPr marL="1828638" indent="0">
              <a:buNone/>
              <a:defRPr sz="2000"/>
            </a:lvl5pPr>
            <a:lvl6pPr marL="2285798" indent="0">
              <a:buNone/>
              <a:defRPr sz="2000"/>
            </a:lvl6pPr>
            <a:lvl7pPr marL="2742957" indent="0">
              <a:buNone/>
              <a:defRPr sz="2000"/>
            </a:lvl7pPr>
            <a:lvl8pPr marL="3200112" indent="0">
              <a:buNone/>
              <a:defRPr sz="2000"/>
            </a:lvl8pPr>
            <a:lvl9pPr marL="3657272"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160" indent="0">
              <a:buNone/>
              <a:defRPr sz="1200"/>
            </a:lvl2pPr>
            <a:lvl3pPr marL="914319" indent="0">
              <a:buNone/>
              <a:defRPr sz="1000"/>
            </a:lvl3pPr>
            <a:lvl4pPr marL="1371479" indent="0">
              <a:buNone/>
              <a:defRPr sz="900"/>
            </a:lvl4pPr>
            <a:lvl5pPr marL="1828638" indent="0">
              <a:buNone/>
              <a:defRPr sz="900"/>
            </a:lvl5pPr>
            <a:lvl6pPr marL="2285798" indent="0">
              <a:buNone/>
              <a:defRPr sz="900"/>
            </a:lvl6pPr>
            <a:lvl7pPr marL="2742957" indent="0">
              <a:buNone/>
              <a:defRPr sz="900"/>
            </a:lvl7pPr>
            <a:lvl8pPr marL="3200112" indent="0">
              <a:buNone/>
              <a:defRPr sz="900"/>
            </a:lvl8pPr>
            <a:lvl9pPr marL="3657272"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2BE2199-D5EE-4F4B-8A89-98360DC4C360}"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r>
              <a:rPr lang="de-DE" altLang="ja-JP" smtClean="0">
                <a:solidFill>
                  <a:prstClr val="black">
                    <a:tint val="75000"/>
                  </a:prstClr>
                </a:solidFill>
              </a:rPr>
              <a:t>ESS-J-PARC Workshop 2018</a:t>
            </a: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52C283E2-66D0-0A49-B473-FE1439F3C5AD}" type="slidenum">
              <a:rPr lang="ja-JP" altLang="en-US" smtClean="0">
                <a:solidFill>
                  <a:prstClr val="black">
                    <a:tint val="75000"/>
                  </a:prstClr>
                </a:solidFill>
              </a:rPr>
              <a:pPr/>
              <a:t>‹#›</a:t>
            </a:fld>
            <a:endParaRPr lang="ja-JP" altLang="en-US">
              <a:solidFill>
                <a:prstClr val="black">
                  <a:tint val="75000"/>
                </a:prstClr>
              </a:solidFill>
            </a:endParaRPr>
          </a:p>
        </p:txBody>
      </p:sp>
    </p:spTree>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893E440-EA5D-814B-9A20-2E95B8006F1B}"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de-DE" altLang="ja-JP" smtClean="0">
                <a:solidFill>
                  <a:prstClr val="black">
                    <a:tint val="75000"/>
                  </a:prstClr>
                </a:solidFill>
              </a:rPr>
              <a:t>ESS-J-PARC Workshop 2018</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2C283E2-66D0-0A49-B473-FE1439F3C5AD}" type="slidenum">
              <a:rPr lang="ja-JP" altLang="en-US" smtClean="0">
                <a:solidFill>
                  <a:prstClr val="black">
                    <a:tint val="75000"/>
                  </a:prstClr>
                </a:solidFill>
              </a:rPr>
              <a:pPr/>
              <a:t>‹#›</a:t>
            </a:fld>
            <a:endParaRPr lang="ja-JP" altLang="en-US">
              <a:solidFill>
                <a:prstClr val="black">
                  <a:tint val="75000"/>
                </a:prstClr>
              </a:solidFill>
            </a:endParaRPr>
          </a:p>
        </p:txBody>
      </p:sp>
    </p:spTree>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2"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23EF134-BE28-A84F-9145-4ABC1FB1D112}"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de-DE" altLang="ja-JP" smtClean="0">
                <a:solidFill>
                  <a:prstClr val="black">
                    <a:tint val="75000"/>
                  </a:prstClr>
                </a:solidFill>
              </a:rPr>
              <a:t>ESS-J-PARC Workshop 2018</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2C283E2-66D0-0A49-B473-FE1439F3C5AD}" type="slidenum">
              <a:rPr lang="ja-JP" altLang="en-US" smtClean="0">
                <a:solidFill>
                  <a:prstClr val="black">
                    <a:tint val="75000"/>
                  </a:prstClr>
                </a:solidFill>
              </a:rPr>
              <a:pPr/>
              <a:t>‹#›</a:t>
            </a:fld>
            <a:endParaRPr lang="ja-JP" altLang="en-US">
              <a:solidFill>
                <a:prstClr val="black">
                  <a:tint val="75000"/>
                </a:prstClr>
              </a:solidFill>
            </a:endParaRP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image" Target="../media/image3.png"/><Relationship Id="rId2" Type="http://schemas.openxmlformats.org/officeDocument/2006/relationships/slideLayout" Target="../slideLayouts/slideLayout101.xml"/><Relationship Id="rId16" Type="http://schemas.openxmlformats.org/officeDocument/2006/relationships/image" Target="../media/image2.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theme" Target="../theme/theme10.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image" Target="../media/image3.png"/><Relationship Id="rId2" Type="http://schemas.openxmlformats.org/officeDocument/2006/relationships/slideLayout" Target="../slideLayouts/slideLayout115.xml"/><Relationship Id="rId16" Type="http://schemas.openxmlformats.org/officeDocument/2006/relationships/image" Target="../media/image2.png"/><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theme" Target="../theme/theme11.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theme" Target="../theme/theme15.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6.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36" tIns="45716" rIns="91436" bIns="45716"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36" tIns="45716" rIns="91436" bIns="45716"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2" y="6356352"/>
            <a:ext cx="2133600" cy="365125"/>
          </a:xfrm>
          <a:prstGeom prst="rect">
            <a:avLst/>
          </a:prstGeom>
        </p:spPr>
        <p:txBody>
          <a:bodyPr vert="horz" lIns="91436" tIns="45716" rIns="91436" bIns="45716" rtlCol="0" anchor="ctr"/>
          <a:lstStyle>
            <a:lvl1pPr algn="l">
              <a:defRPr sz="1200">
                <a:solidFill>
                  <a:schemeClr val="tx1">
                    <a:tint val="75000"/>
                  </a:schemeClr>
                </a:solidFill>
              </a:defRPr>
            </a:lvl1pPr>
          </a:lstStyle>
          <a:p>
            <a:fld id="{E0B81322-8B5F-CF41-A12E-D745B24F46F5}" type="datetime1">
              <a:rPr kumimoji="1" lang="ja-JP" altLang="en-US" smtClean="0"/>
              <a:t>2018/1/18</a:t>
            </a:fld>
            <a:endParaRPr kumimoji="1" lang="ja-JP" altLang="en-US"/>
          </a:p>
        </p:txBody>
      </p:sp>
      <p:sp>
        <p:nvSpPr>
          <p:cNvPr id="5" name="フッター プレースホルダー 4"/>
          <p:cNvSpPr>
            <a:spLocks noGrp="1"/>
          </p:cNvSpPr>
          <p:nvPr>
            <p:ph type="ftr" sz="quarter" idx="3"/>
          </p:nvPr>
        </p:nvSpPr>
        <p:spPr>
          <a:xfrm>
            <a:off x="3124205" y="6356352"/>
            <a:ext cx="2895600" cy="365125"/>
          </a:xfrm>
          <a:prstGeom prst="rect">
            <a:avLst/>
          </a:prstGeom>
        </p:spPr>
        <p:txBody>
          <a:bodyPr vert="horz" lIns="91436" tIns="45716" rIns="91436" bIns="45716" rtlCol="0" anchor="ctr"/>
          <a:lstStyle>
            <a:lvl1pPr algn="ctr">
              <a:defRPr sz="1200">
                <a:solidFill>
                  <a:schemeClr val="tx1">
                    <a:tint val="75000"/>
                  </a:schemeClr>
                </a:solidFill>
              </a:defRPr>
            </a:lvl1pPr>
          </a:lstStyle>
          <a:p>
            <a:r>
              <a:rPr kumimoji="1" lang="en-US" altLang="ja-JP" smtClean="0"/>
              <a:t>ESS-J-PARC Workshop 2018</a:t>
            </a:r>
            <a:endParaRPr kumimoji="1" lang="ja-JP" altLang="en-US"/>
          </a:p>
        </p:txBody>
      </p:sp>
      <p:sp>
        <p:nvSpPr>
          <p:cNvPr id="6" name="スライド番号プレースホルダー 5"/>
          <p:cNvSpPr>
            <a:spLocks noGrp="1"/>
          </p:cNvSpPr>
          <p:nvPr>
            <p:ph type="sldNum" sz="quarter" idx="4"/>
          </p:nvPr>
        </p:nvSpPr>
        <p:spPr>
          <a:xfrm>
            <a:off x="6553200" y="6356352"/>
            <a:ext cx="2133600" cy="365125"/>
          </a:xfrm>
          <a:prstGeom prst="rect">
            <a:avLst/>
          </a:prstGeom>
        </p:spPr>
        <p:txBody>
          <a:bodyPr vert="horz" lIns="91436" tIns="45716" rIns="91436" bIns="45716" rtlCol="0" anchor="ctr"/>
          <a:lstStyle>
            <a:lvl1pPr algn="r">
              <a:defRPr sz="1200">
                <a:solidFill>
                  <a:schemeClr val="tx1">
                    <a:tint val="75000"/>
                  </a:schemeClr>
                </a:solidFill>
              </a:defRPr>
            </a:lvl1pPr>
          </a:lstStyle>
          <a:p>
            <a:fld id="{52C283E2-66D0-0A49-B473-FE1439F3C5AD}" type="slidenum">
              <a:rPr kumimoji="1" lang="ja-JP" altLang="en-US" smtClean="0"/>
              <a:t>‹#›</a:t>
            </a:fld>
            <a:endParaRPr kumimoji="1" lang="ja-JP" altLang="en-US"/>
          </a:p>
        </p:txBody>
      </p:sp>
    </p:spTree>
    <p:extLst>
      <p:ext uri="{BB962C8B-B14F-4D97-AF65-F5344CB8AC3E}">
        <p14:creationId xmlns:p14="http://schemas.microsoft.com/office/powerpoint/2010/main" val="4015424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457164" rtl="0" eaLnBrk="1" latinLnBrk="0" hangingPunct="1">
        <a:spcBef>
          <a:spcPct val="0"/>
        </a:spcBef>
        <a:buNone/>
        <a:defRPr kumimoji="1" sz="4400" kern="1200">
          <a:solidFill>
            <a:schemeClr val="tx1"/>
          </a:solidFill>
          <a:latin typeface="+mj-lt"/>
          <a:ea typeface="+mj-ea"/>
          <a:cs typeface="+mj-cs"/>
        </a:defRPr>
      </a:lvl1pPr>
    </p:titleStyle>
    <p:bodyStyle>
      <a:lvl1pPr marL="342873" indent="-342873" algn="l" defTabSz="457164" rtl="0" eaLnBrk="1" latinLnBrk="0" hangingPunct="1">
        <a:spcBef>
          <a:spcPct val="20000"/>
        </a:spcBef>
        <a:buFont typeface="Arial"/>
        <a:buChar char="•"/>
        <a:defRPr kumimoji="1" sz="3200" kern="1200">
          <a:solidFill>
            <a:schemeClr val="tx1"/>
          </a:solidFill>
          <a:latin typeface="+mn-lt"/>
          <a:ea typeface="+mn-ea"/>
          <a:cs typeface="+mn-cs"/>
        </a:defRPr>
      </a:lvl1pPr>
      <a:lvl2pPr marL="742891" indent="-285726" algn="l" defTabSz="457164" rtl="0" eaLnBrk="1" latinLnBrk="0" hangingPunct="1">
        <a:spcBef>
          <a:spcPct val="20000"/>
        </a:spcBef>
        <a:buFont typeface="Arial"/>
        <a:buChar char="–"/>
        <a:defRPr kumimoji="1" sz="2800" kern="1200">
          <a:solidFill>
            <a:schemeClr val="tx1"/>
          </a:solidFill>
          <a:latin typeface="+mn-lt"/>
          <a:ea typeface="+mn-ea"/>
          <a:cs typeface="+mn-cs"/>
        </a:defRPr>
      </a:lvl2pPr>
      <a:lvl3pPr marL="1142910" indent="-228582" algn="l" defTabSz="457164" rtl="0" eaLnBrk="1" latinLnBrk="0" hangingPunct="1">
        <a:spcBef>
          <a:spcPct val="20000"/>
        </a:spcBef>
        <a:buFont typeface="Arial"/>
        <a:buChar char="•"/>
        <a:defRPr kumimoji="1" sz="2400" kern="1200">
          <a:solidFill>
            <a:schemeClr val="tx1"/>
          </a:solidFill>
          <a:latin typeface="+mn-lt"/>
          <a:ea typeface="+mn-ea"/>
          <a:cs typeface="+mn-cs"/>
        </a:defRPr>
      </a:lvl3pPr>
      <a:lvl4pPr marL="1600072" indent="-228582" algn="l" defTabSz="457164" rtl="0" eaLnBrk="1" latinLnBrk="0" hangingPunct="1">
        <a:spcBef>
          <a:spcPct val="20000"/>
        </a:spcBef>
        <a:buFont typeface="Arial"/>
        <a:buChar char="–"/>
        <a:defRPr kumimoji="1" sz="2000" kern="1200">
          <a:solidFill>
            <a:schemeClr val="tx1"/>
          </a:solidFill>
          <a:latin typeface="+mn-lt"/>
          <a:ea typeface="+mn-ea"/>
          <a:cs typeface="+mn-cs"/>
        </a:defRPr>
      </a:lvl4pPr>
      <a:lvl5pPr marL="2057235" indent="-228582" algn="l" defTabSz="457164" rtl="0" eaLnBrk="1" latinLnBrk="0" hangingPunct="1">
        <a:spcBef>
          <a:spcPct val="20000"/>
        </a:spcBef>
        <a:buFont typeface="Arial"/>
        <a:buChar char="»"/>
        <a:defRPr kumimoji="1" sz="2000" kern="1200">
          <a:solidFill>
            <a:schemeClr val="tx1"/>
          </a:solidFill>
          <a:latin typeface="+mn-lt"/>
          <a:ea typeface="+mn-ea"/>
          <a:cs typeface="+mn-cs"/>
        </a:defRPr>
      </a:lvl5pPr>
      <a:lvl6pPr marL="2514400" indent="-228582" algn="l" defTabSz="457164" rtl="0" eaLnBrk="1" latinLnBrk="0" hangingPunct="1">
        <a:spcBef>
          <a:spcPct val="20000"/>
        </a:spcBef>
        <a:buFont typeface="Arial"/>
        <a:buChar char="•"/>
        <a:defRPr kumimoji="1" sz="2000" kern="1200">
          <a:solidFill>
            <a:schemeClr val="tx1"/>
          </a:solidFill>
          <a:latin typeface="+mn-lt"/>
          <a:ea typeface="+mn-ea"/>
          <a:cs typeface="+mn-cs"/>
        </a:defRPr>
      </a:lvl6pPr>
      <a:lvl7pPr marL="2971563" indent="-228582" algn="l" defTabSz="457164" rtl="0" eaLnBrk="1" latinLnBrk="0" hangingPunct="1">
        <a:spcBef>
          <a:spcPct val="20000"/>
        </a:spcBef>
        <a:buFont typeface="Arial"/>
        <a:buChar char="•"/>
        <a:defRPr kumimoji="1" sz="2000" kern="1200">
          <a:solidFill>
            <a:schemeClr val="tx1"/>
          </a:solidFill>
          <a:latin typeface="+mn-lt"/>
          <a:ea typeface="+mn-ea"/>
          <a:cs typeface="+mn-cs"/>
        </a:defRPr>
      </a:lvl7pPr>
      <a:lvl8pPr marL="3428726" indent="-228582" algn="l" defTabSz="457164" rtl="0" eaLnBrk="1" latinLnBrk="0" hangingPunct="1">
        <a:spcBef>
          <a:spcPct val="20000"/>
        </a:spcBef>
        <a:buFont typeface="Arial"/>
        <a:buChar char="•"/>
        <a:defRPr kumimoji="1" sz="2000" kern="1200">
          <a:solidFill>
            <a:schemeClr val="tx1"/>
          </a:solidFill>
          <a:latin typeface="+mn-lt"/>
          <a:ea typeface="+mn-ea"/>
          <a:cs typeface="+mn-cs"/>
        </a:defRPr>
      </a:lvl8pPr>
      <a:lvl9pPr marL="3885888" indent="-228582" algn="l" defTabSz="457164"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164" rtl="0" eaLnBrk="1" latinLnBrk="0" hangingPunct="1">
        <a:defRPr kumimoji="1" sz="1800" kern="1200">
          <a:solidFill>
            <a:schemeClr val="tx1"/>
          </a:solidFill>
          <a:latin typeface="+mn-lt"/>
          <a:ea typeface="+mn-ea"/>
          <a:cs typeface="+mn-cs"/>
        </a:defRPr>
      </a:lvl1pPr>
      <a:lvl2pPr marL="457164" algn="l" defTabSz="457164" rtl="0" eaLnBrk="1" latinLnBrk="0" hangingPunct="1">
        <a:defRPr kumimoji="1" sz="1800" kern="1200">
          <a:solidFill>
            <a:schemeClr val="tx1"/>
          </a:solidFill>
          <a:latin typeface="+mn-lt"/>
          <a:ea typeface="+mn-ea"/>
          <a:cs typeface="+mn-cs"/>
        </a:defRPr>
      </a:lvl2pPr>
      <a:lvl3pPr marL="914328" algn="l" defTabSz="457164" rtl="0" eaLnBrk="1" latinLnBrk="0" hangingPunct="1">
        <a:defRPr kumimoji="1" sz="1800" kern="1200">
          <a:solidFill>
            <a:schemeClr val="tx1"/>
          </a:solidFill>
          <a:latin typeface="+mn-lt"/>
          <a:ea typeface="+mn-ea"/>
          <a:cs typeface="+mn-cs"/>
        </a:defRPr>
      </a:lvl3pPr>
      <a:lvl4pPr marL="1371492" algn="l" defTabSz="457164" rtl="0" eaLnBrk="1" latinLnBrk="0" hangingPunct="1">
        <a:defRPr kumimoji="1" sz="1800" kern="1200">
          <a:solidFill>
            <a:schemeClr val="tx1"/>
          </a:solidFill>
          <a:latin typeface="+mn-lt"/>
          <a:ea typeface="+mn-ea"/>
          <a:cs typeface="+mn-cs"/>
        </a:defRPr>
      </a:lvl4pPr>
      <a:lvl5pPr marL="1828656" algn="l" defTabSz="457164" rtl="0" eaLnBrk="1" latinLnBrk="0" hangingPunct="1">
        <a:defRPr kumimoji="1" sz="1800" kern="1200">
          <a:solidFill>
            <a:schemeClr val="tx1"/>
          </a:solidFill>
          <a:latin typeface="+mn-lt"/>
          <a:ea typeface="+mn-ea"/>
          <a:cs typeface="+mn-cs"/>
        </a:defRPr>
      </a:lvl5pPr>
      <a:lvl6pPr marL="2285820" algn="l" defTabSz="457164" rtl="0" eaLnBrk="1" latinLnBrk="0" hangingPunct="1">
        <a:defRPr kumimoji="1" sz="1800" kern="1200">
          <a:solidFill>
            <a:schemeClr val="tx1"/>
          </a:solidFill>
          <a:latin typeface="+mn-lt"/>
          <a:ea typeface="+mn-ea"/>
          <a:cs typeface="+mn-cs"/>
        </a:defRPr>
      </a:lvl6pPr>
      <a:lvl7pPr marL="2742984" algn="l" defTabSz="457164" rtl="0" eaLnBrk="1" latinLnBrk="0" hangingPunct="1">
        <a:defRPr kumimoji="1" sz="1800" kern="1200">
          <a:solidFill>
            <a:schemeClr val="tx1"/>
          </a:solidFill>
          <a:latin typeface="+mn-lt"/>
          <a:ea typeface="+mn-ea"/>
          <a:cs typeface="+mn-cs"/>
        </a:defRPr>
      </a:lvl7pPr>
      <a:lvl8pPr marL="3200144" algn="l" defTabSz="457164" rtl="0" eaLnBrk="1" latinLnBrk="0" hangingPunct="1">
        <a:defRPr kumimoji="1" sz="1800" kern="1200">
          <a:solidFill>
            <a:schemeClr val="tx1"/>
          </a:solidFill>
          <a:latin typeface="+mn-lt"/>
          <a:ea typeface="+mn-ea"/>
          <a:cs typeface="+mn-cs"/>
        </a:defRPr>
      </a:lvl8pPr>
      <a:lvl9pPr marL="3657308" algn="l" defTabSz="457164"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16169" y="119074"/>
            <a:ext cx="8001000" cy="4587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ja-JP" altLang="en-US" dirty="0" smtClean="0"/>
              <a:t>マスタ タイトルの書式設定</a:t>
            </a:r>
          </a:p>
        </p:txBody>
      </p:sp>
      <p:sp>
        <p:nvSpPr>
          <p:cNvPr id="4099" name="Rectangle 3"/>
          <p:cNvSpPr>
            <a:spLocks noGrp="1" noChangeArrowheads="1"/>
          </p:cNvSpPr>
          <p:nvPr>
            <p:ph type="body" idx="1"/>
          </p:nvPr>
        </p:nvSpPr>
        <p:spPr bwMode="auto">
          <a:xfrm>
            <a:off x="238858" y="1028700"/>
            <a:ext cx="8614996" cy="5322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00036" name="AutoShape 4"/>
          <p:cNvSpPr>
            <a:spLocks noChangeArrowheads="1"/>
          </p:cNvSpPr>
          <p:nvPr/>
        </p:nvSpPr>
        <p:spPr bwMode="auto">
          <a:xfrm>
            <a:off x="537802" y="528677"/>
            <a:ext cx="7958503" cy="109537"/>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defTabSz="822960" fontAlgn="base">
              <a:spcBef>
                <a:spcPct val="0"/>
              </a:spcBef>
              <a:spcAft>
                <a:spcPct val="0"/>
              </a:spcAft>
              <a:defRPr/>
            </a:pPr>
            <a:endParaRPr kumimoji="0" lang="ja-JP" altLang="ja-JP" sz="2400" dirty="0">
              <a:solidFill>
                <a:prstClr val="black"/>
              </a:solidFill>
              <a:latin typeface="Times New Roman" pitchFamily="18" charset="0"/>
              <a:sym typeface="Verdana"/>
            </a:endParaRPr>
          </a:p>
        </p:txBody>
      </p:sp>
      <p:sp>
        <p:nvSpPr>
          <p:cNvPr id="300038" name="Rectangle 6"/>
          <p:cNvSpPr>
            <a:spLocks noGrp="1" noChangeArrowheads="1"/>
          </p:cNvSpPr>
          <p:nvPr>
            <p:ph type="dt" sz="half" idx="2"/>
          </p:nvPr>
        </p:nvSpPr>
        <p:spPr bwMode="auto">
          <a:xfrm>
            <a:off x="609601" y="6245226"/>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FontTx/>
              <a:buNone/>
              <a:defRPr kumimoji="0" sz="1200" smtClean="0"/>
            </a:lvl1pPr>
          </a:lstStyle>
          <a:p>
            <a:pPr defTabSz="822960" fontAlgn="base">
              <a:spcAft>
                <a:spcPct val="0"/>
              </a:spcAft>
              <a:defRPr/>
            </a:pPr>
            <a:fld id="{2E00F660-35C0-DD45-8CA2-78BBD8CD2098}" type="datetime1">
              <a:rPr lang="ja-JP" altLang="en-US" smtClean="0">
                <a:solidFill>
                  <a:prstClr val="black"/>
                </a:solidFill>
                <a:sym typeface="Verdana"/>
              </a:rPr>
              <a:t>2018/1/18</a:t>
            </a:fld>
            <a:endParaRPr lang="en-US" altLang="ja-JP" dirty="0">
              <a:solidFill>
                <a:prstClr val="black"/>
              </a:solidFill>
              <a:sym typeface="Verdana"/>
            </a:endParaRPr>
          </a:p>
        </p:txBody>
      </p:sp>
      <p:sp>
        <p:nvSpPr>
          <p:cNvPr id="300040" name="Rectangle 8"/>
          <p:cNvSpPr>
            <a:spLocks noGrp="1" noChangeArrowheads="1"/>
          </p:cNvSpPr>
          <p:nvPr>
            <p:ph type="sldNum" sz="quarter" idx="4"/>
          </p:nvPr>
        </p:nvSpPr>
        <p:spPr bwMode="auto">
          <a:xfrm>
            <a:off x="7162801" y="6381750"/>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FontTx/>
              <a:buNone/>
              <a:defRPr kumimoji="0" sz="1200" smtClean="0"/>
            </a:lvl1pPr>
          </a:lstStyle>
          <a:p>
            <a:pPr defTabSz="822960" fontAlgn="base">
              <a:spcAft>
                <a:spcPct val="0"/>
              </a:spcAft>
              <a:defRPr/>
            </a:pPr>
            <a:fld id="{DD5BD2FC-5B72-4081-B64D-27E9221FA1C4}" type="slidenum">
              <a:rPr lang="en-US" altLang="ja-JP" smtClean="0">
                <a:solidFill>
                  <a:prstClr val="black"/>
                </a:solidFill>
                <a:sym typeface="Verdana"/>
              </a:rPr>
              <a:pPr defTabSz="822960" fontAlgn="base">
                <a:spcAft>
                  <a:spcPct val="0"/>
                </a:spcAft>
                <a:defRPr/>
              </a:pPr>
              <a:t>‹#›</a:t>
            </a:fld>
            <a:endParaRPr lang="en-US" altLang="ja-JP" dirty="0">
              <a:solidFill>
                <a:prstClr val="black"/>
              </a:solidFill>
              <a:sym typeface="Verdana"/>
            </a:endParaRPr>
          </a:p>
        </p:txBody>
      </p:sp>
      <p:sp>
        <p:nvSpPr>
          <p:cNvPr id="300041" name="Rectangle 9"/>
          <p:cNvSpPr>
            <a:spLocks noGrp="1" noChangeArrowheads="1"/>
          </p:cNvSpPr>
          <p:nvPr>
            <p:ph type="ftr" sz="quarter" idx="3"/>
          </p:nvPr>
        </p:nvSpPr>
        <p:spPr bwMode="auto">
          <a:xfrm>
            <a:off x="8330738" y="-21"/>
            <a:ext cx="958380" cy="327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buClrTx/>
              <a:buFontTx/>
              <a:buNone/>
              <a:defRPr sz="1400" baseline="0" smtClean="0">
                <a:latin typeface="Verdana" pitchFamily="34" charset="0"/>
              </a:defRPr>
            </a:lvl1pPr>
          </a:lstStyle>
          <a:p>
            <a:pPr defTabSz="822960" fontAlgn="base">
              <a:spcAft>
                <a:spcPct val="0"/>
              </a:spcAft>
              <a:defRPr/>
            </a:pPr>
            <a:r>
              <a:rPr lang="en-US" altLang="ja-JP" smtClean="0">
                <a:solidFill>
                  <a:prstClr val="black"/>
                </a:solidFill>
                <a:sym typeface="Verdana"/>
              </a:rPr>
              <a:t>ESS-J-PARC Workshop 2018</a:t>
            </a:r>
            <a:endParaRPr lang="en-US" altLang="ja-JP" dirty="0">
              <a:solidFill>
                <a:prstClr val="black"/>
              </a:solidFill>
              <a:sym typeface="Verdana"/>
            </a:endParaRPr>
          </a:p>
        </p:txBody>
      </p:sp>
      <p:pic>
        <p:nvPicPr>
          <p:cNvPr id="8" name="Picture 12"/>
          <p:cNvPicPr>
            <a:picLocks noChangeAspect="1" noChangeArrowheads="1"/>
          </p:cNvPicPr>
          <p:nvPr userDrawn="1"/>
        </p:nvPicPr>
        <p:blipFill>
          <a:blip r:embed="rId16" cstate="screen"/>
          <a:srcRect/>
          <a:stretch>
            <a:fillRect/>
          </a:stretch>
        </p:blipFill>
        <p:spPr bwMode="auto">
          <a:xfrm>
            <a:off x="7970191" y="8"/>
            <a:ext cx="493211" cy="500041"/>
          </a:xfrm>
          <a:prstGeom prst="rect">
            <a:avLst/>
          </a:prstGeom>
          <a:noFill/>
          <a:ln w="9525" algn="ctr">
            <a:noFill/>
            <a:miter lim="800000"/>
            <a:headEnd/>
            <a:tailEnd/>
          </a:ln>
        </p:spPr>
      </p:pic>
      <p:pic>
        <p:nvPicPr>
          <p:cNvPr id="9" name="Picture 13" descr="ロゴＡ青"/>
          <p:cNvPicPr>
            <a:picLocks noChangeAspect="1" noChangeArrowheads="1"/>
          </p:cNvPicPr>
          <p:nvPr userDrawn="1"/>
        </p:nvPicPr>
        <p:blipFill>
          <a:blip r:embed="rId17" cstate="screen"/>
          <a:srcRect/>
          <a:stretch>
            <a:fillRect/>
          </a:stretch>
        </p:blipFill>
        <p:spPr bwMode="auto">
          <a:xfrm>
            <a:off x="8407135" y="359657"/>
            <a:ext cx="535820" cy="102707"/>
          </a:xfrm>
          <a:prstGeom prst="rect">
            <a:avLst/>
          </a:prstGeom>
          <a:noFill/>
          <a:ln w="9525">
            <a:noFill/>
            <a:miter lim="800000"/>
            <a:headEnd/>
            <a:tailEnd/>
          </a:ln>
        </p:spPr>
      </p:pic>
    </p:spTree>
    <p:extLst>
      <p:ext uri="{BB962C8B-B14F-4D97-AF65-F5344CB8AC3E}">
        <p14:creationId xmlns:p14="http://schemas.microsoft.com/office/powerpoint/2010/main" val="574675807"/>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 id="2147484140" r:id="rId12"/>
    <p:sldLayoutId id="2147484141" r:id="rId13"/>
    <p:sldLayoutId id="2147484142" r:id="rId14"/>
  </p:sldLayoutIdLst>
  <p:timing>
    <p:tnLst>
      <p:par>
        <p:cTn id="1" dur="indefinite" restart="never" nodeType="tmRoot"/>
      </p:par>
    </p:tnLst>
  </p:timing>
  <p:hf sldNum="0" hdr="0" dt="0"/>
  <p:txStyles>
    <p:title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196"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391"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587"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782" algn="l" rtl="0" fontAlgn="base">
        <a:spcBef>
          <a:spcPct val="0"/>
        </a:spcBef>
        <a:spcAft>
          <a:spcPct val="0"/>
        </a:spcAft>
        <a:defRPr kumimoji="1" sz="3800">
          <a:solidFill>
            <a:schemeClr val="tx2"/>
          </a:solidFill>
          <a:latin typeface="Verdana" pitchFamily="34" charset="0"/>
          <a:ea typeface="ＭＳ Ｐゴシック" pitchFamily="50" charset="-128"/>
        </a:defRPr>
      </a:lvl9pPr>
    </p:titleStyle>
    <p:bodyStyle>
      <a:lvl1pPr marL="469895" indent="-469895" algn="l" rtl="0" eaLnBrk="0" fontAlgn="base" hangingPunct="0">
        <a:spcBef>
          <a:spcPct val="20000"/>
        </a:spcBef>
        <a:spcAft>
          <a:spcPct val="0"/>
        </a:spcAft>
        <a:buClr>
          <a:schemeClr val="accent2"/>
        </a:buClr>
        <a:buFont typeface="Wingdings" pitchFamily="2" charset="2"/>
        <a:buChar char="o"/>
        <a:defRPr kumimoji="1" sz="3000">
          <a:solidFill>
            <a:schemeClr val="tx1"/>
          </a:solidFill>
          <a:latin typeface="+mn-lt"/>
          <a:ea typeface="+mn-ea"/>
          <a:cs typeface="+mn-cs"/>
        </a:defRPr>
      </a:lvl1pPr>
      <a:lvl2pPr marL="908041" indent="-436559" algn="l" rtl="0" eaLnBrk="0" fontAlgn="base" hangingPunct="0">
        <a:spcBef>
          <a:spcPct val="20000"/>
        </a:spcBef>
        <a:spcAft>
          <a:spcPct val="0"/>
        </a:spcAft>
        <a:buClr>
          <a:schemeClr val="accent2"/>
        </a:buClr>
        <a:buFont typeface="Wingdings" pitchFamily="2" charset="2"/>
        <a:buChar char="n"/>
        <a:defRPr kumimoji="1" sz="2600">
          <a:solidFill>
            <a:schemeClr val="tx1"/>
          </a:solidFill>
          <a:latin typeface="+mn-lt"/>
          <a:ea typeface="+mn-ea"/>
        </a:defRPr>
      </a:lvl2pPr>
      <a:lvl3pPr marL="1304912" indent="-395284" algn="l" rtl="0" eaLnBrk="0" fontAlgn="base" hangingPunct="0">
        <a:spcBef>
          <a:spcPct val="20000"/>
        </a:spcBef>
        <a:spcAft>
          <a:spcPct val="0"/>
        </a:spcAft>
        <a:buClr>
          <a:schemeClr val="accent2"/>
        </a:buClr>
        <a:buFont typeface="Wingdings" pitchFamily="2" charset="2"/>
        <a:buChar char="o"/>
        <a:defRPr kumimoji="1" sz="2300">
          <a:solidFill>
            <a:schemeClr val="tx1"/>
          </a:solidFill>
          <a:latin typeface="+mn-lt"/>
          <a:ea typeface="+mn-ea"/>
        </a:defRPr>
      </a:lvl3pPr>
      <a:lvl4pPr marL="1693846" indent="-387347" algn="l" rtl="0" eaLnBrk="0" fontAlgn="base" hangingPunct="0">
        <a:spcBef>
          <a:spcPct val="20000"/>
        </a:spcBef>
        <a:spcAft>
          <a:spcPct val="0"/>
        </a:spcAft>
        <a:buClr>
          <a:schemeClr val="accent2"/>
        </a:buClr>
        <a:buFont typeface="Wingdings" pitchFamily="2" charset="2"/>
        <a:buChar char="n"/>
        <a:defRPr kumimoji="1" sz="2000">
          <a:solidFill>
            <a:schemeClr val="tx1"/>
          </a:solidFill>
          <a:latin typeface="+mn-lt"/>
          <a:ea typeface="+mn-ea"/>
        </a:defRPr>
      </a:lvl4pPr>
      <a:lvl5pPr marL="2093892" indent="-398459" algn="l" rtl="0" eaLnBrk="0" fontAlgn="base" hangingPunct="0">
        <a:spcBef>
          <a:spcPct val="25000"/>
        </a:spcBef>
        <a:spcAft>
          <a:spcPct val="0"/>
        </a:spcAft>
        <a:buClr>
          <a:schemeClr val="accent2"/>
        </a:buClr>
        <a:buFont typeface="Wingdings" pitchFamily="2" charset="2"/>
        <a:buChar char="§"/>
        <a:defRPr kumimoji="1" sz="2000">
          <a:solidFill>
            <a:schemeClr val="tx1"/>
          </a:solidFill>
          <a:latin typeface="+mn-lt"/>
          <a:ea typeface="+mn-ea"/>
        </a:defRPr>
      </a:lvl5pPr>
      <a:lvl6pPr marL="2551088" indent="-398459"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283" indent="-398459"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478" indent="-398459"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673" indent="-398459"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p:bodyStyle>
    <p:otherStyle>
      <a:defPPr>
        <a:defRPr lang="ja-JP"/>
      </a:defPPr>
      <a:lvl1pPr marL="0" algn="l" defTabSz="914391" rtl="0" eaLnBrk="1" latinLnBrk="0" hangingPunct="1">
        <a:defRPr kumimoji="1" sz="1800" kern="1200">
          <a:solidFill>
            <a:schemeClr val="tx1"/>
          </a:solidFill>
          <a:latin typeface="+mn-lt"/>
          <a:ea typeface="+mn-ea"/>
          <a:cs typeface="+mn-cs"/>
        </a:defRPr>
      </a:lvl1pPr>
      <a:lvl2pPr marL="457196" algn="l" defTabSz="914391" rtl="0" eaLnBrk="1" latinLnBrk="0" hangingPunct="1">
        <a:defRPr kumimoji="1" sz="1800" kern="1200">
          <a:solidFill>
            <a:schemeClr val="tx1"/>
          </a:solidFill>
          <a:latin typeface="+mn-lt"/>
          <a:ea typeface="+mn-ea"/>
          <a:cs typeface="+mn-cs"/>
        </a:defRPr>
      </a:lvl2pPr>
      <a:lvl3pPr marL="914391" algn="l" defTabSz="914391" rtl="0" eaLnBrk="1" latinLnBrk="0" hangingPunct="1">
        <a:defRPr kumimoji="1" sz="1800" kern="1200">
          <a:solidFill>
            <a:schemeClr val="tx1"/>
          </a:solidFill>
          <a:latin typeface="+mn-lt"/>
          <a:ea typeface="+mn-ea"/>
          <a:cs typeface="+mn-cs"/>
        </a:defRPr>
      </a:lvl3pPr>
      <a:lvl4pPr marL="1371587" algn="l" defTabSz="914391" rtl="0" eaLnBrk="1" latinLnBrk="0" hangingPunct="1">
        <a:defRPr kumimoji="1" sz="1800" kern="1200">
          <a:solidFill>
            <a:schemeClr val="tx1"/>
          </a:solidFill>
          <a:latin typeface="+mn-lt"/>
          <a:ea typeface="+mn-ea"/>
          <a:cs typeface="+mn-cs"/>
        </a:defRPr>
      </a:lvl4pPr>
      <a:lvl5pPr marL="1828782" algn="l" defTabSz="914391" rtl="0" eaLnBrk="1" latinLnBrk="0" hangingPunct="1">
        <a:defRPr kumimoji="1" sz="1800" kern="1200">
          <a:solidFill>
            <a:schemeClr val="tx1"/>
          </a:solidFill>
          <a:latin typeface="+mn-lt"/>
          <a:ea typeface="+mn-ea"/>
          <a:cs typeface="+mn-cs"/>
        </a:defRPr>
      </a:lvl5pPr>
      <a:lvl6pPr marL="2285978" algn="l" defTabSz="914391" rtl="0" eaLnBrk="1" latinLnBrk="0" hangingPunct="1">
        <a:defRPr kumimoji="1" sz="1800" kern="1200">
          <a:solidFill>
            <a:schemeClr val="tx1"/>
          </a:solidFill>
          <a:latin typeface="+mn-lt"/>
          <a:ea typeface="+mn-ea"/>
          <a:cs typeface="+mn-cs"/>
        </a:defRPr>
      </a:lvl6pPr>
      <a:lvl7pPr marL="2743173" algn="l" defTabSz="914391" rtl="0" eaLnBrk="1" latinLnBrk="0" hangingPunct="1">
        <a:defRPr kumimoji="1" sz="1800" kern="1200">
          <a:solidFill>
            <a:schemeClr val="tx1"/>
          </a:solidFill>
          <a:latin typeface="+mn-lt"/>
          <a:ea typeface="+mn-ea"/>
          <a:cs typeface="+mn-cs"/>
        </a:defRPr>
      </a:lvl7pPr>
      <a:lvl8pPr marL="3200368" algn="l" defTabSz="914391" rtl="0" eaLnBrk="1" latinLnBrk="0" hangingPunct="1">
        <a:defRPr kumimoji="1" sz="1800" kern="1200">
          <a:solidFill>
            <a:schemeClr val="tx1"/>
          </a:solidFill>
          <a:latin typeface="+mn-lt"/>
          <a:ea typeface="+mn-ea"/>
          <a:cs typeface="+mn-cs"/>
        </a:defRPr>
      </a:lvl8pPr>
      <a:lvl9pPr marL="3657563" algn="l" defTabSz="914391"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16169" y="119073"/>
            <a:ext cx="8001000" cy="4587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ja-JP" altLang="en-US" dirty="0" smtClean="0"/>
              <a:t>マスタ タイトルの書式設定</a:t>
            </a:r>
          </a:p>
        </p:txBody>
      </p:sp>
      <p:sp>
        <p:nvSpPr>
          <p:cNvPr id="4099" name="Rectangle 3"/>
          <p:cNvSpPr>
            <a:spLocks noGrp="1" noChangeArrowheads="1"/>
          </p:cNvSpPr>
          <p:nvPr>
            <p:ph type="body" idx="1"/>
          </p:nvPr>
        </p:nvSpPr>
        <p:spPr bwMode="auto">
          <a:xfrm>
            <a:off x="238858" y="1028700"/>
            <a:ext cx="8614996" cy="5322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00036" name="AutoShape 4"/>
          <p:cNvSpPr>
            <a:spLocks noChangeArrowheads="1"/>
          </p:cNvSpPr>
          <p:nvPr/>
        </p:nvSpPr>
        <p:spPr bwMode="auto">
          <a:xfrm>
            <a:off x="537801" y="528677"/>
            <a:ext cx="7958503" cy="109537"/>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defTabSz="914400" fontAlgn="base">
              <a:spcBef>
                <a:spcPct val="0"/>
              </a:spcBef>
              <a:spcAft>
                <a:spcPct val="0"/>
              </a:spcAft>
              <a:defRPr/>
            </a:pPr>
            <a:endParaRPr kumimoji="0" lang="ja-JP" altLang="ja-JP" sz="2400" dirty="0">
              <a:solidFill>
                <a:prstClr val="black"/>
              </a:solidFill>
              <a:latin typeface="Times New Roman" pitchFamily="18" charset="0"/>
              <a:sym typeface="Verdana"/>
            </a:endParaRPr>
          </a:p>
        </p:txBody>
      </p:sp>
      <p:sp>
        <p:nvSpPr>
          <p:cNvPr id="300038"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FontTx/>
              <a:buNone/>
              <a:defRPr kumimoji="0" sz="1200" smtClean="0"/>
            </a:lvl1pPr>
          </a:lstStyle>
          <a:p>
            <a:pPr defTabSz="914400" fontAlgn="base">
              <a:spcAft>
                <a:spcPct val="0"/>
              </a:spcAft>
              <a:defRPr/>
            </a:pPr>
            <a:fld id="{0CA166F4-BF7F-B84B-B128-1489DA26D51A}" type="datetime1">
              <a:rPr lang="ja-JP" altLang="en-US" smtClean="0">
                <a:solidFill>
                  <a:prstClr val="black"/>
                </a:solidFill>
                <a:sym typeface="Verdana"/>
              </a:rPr>
              <a:t>2018/1/18</a:t>
            </a:fld>
            <a:endParaRPr lang="en-US" altLang="ja-JP" dirty="0">
              <a:solidFill>
                <a:prstClr val="black"/>
              </a:solidFill>
              <a:sym typeface="Verdana"/>
            </a:endParaRPr>
          </a:p>
        </p:txBody>
      </p:sp>
      <p:sp>
        <p:nvSpPr>
          <p:cNvPr id="300040" name="Rectangle 8"/>
          <p:cNvSpPr>
            <a:spLocks noGrp="1" noChangeArrowheads="1"/>
          </p:cNvSpPr>
          <p:nvPr>
            <p:ph type="sldNum" sz="quarter" idx="4"/>
          </p:nvPr>
        </p:nvSpPr>
        <p:spPr bwMode="auto">
          <a:xfrm>
            <a:off x="7162800" y="6381750"/>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FontTx/>
              <a:buNone/>
              <a:defRPr kumimoji="0" sz="1200" smtClean="0"/>
            </a:lvl1pPr>
          </a:lstStyle>
          <a:p>
            <a:pPr defTabSz="914400" fontAlgn="base">
              <a:spcAft>
                <a:spcPct val="0"/>
              </a:spcAft>
              <a:defRPr/>
            </a:pPr>
            <a:fld id="{DD5BD2FC-5B72-4081-B64D-27E9221FA1C4}" type="slidenum">
              <a:rPr lang="en-US" altLang="ja-JP">
                <a:solidFill>
                  <a:prstClr val="black"/>
                </a:solidFill>
                <a:sym typeface="Verdana"/>
              </a:rPr>
              <a:pPr defTabSz="914400" fontAlgn="base">
                <a:spcAft>
                  <a:spcPct val="0"/>
                </a:spcAft>
                <a:defRPr/>
              </a:pPr>
              <a:t>‹#›</a:t>
            </a:fld>
            <a:endParaRPr lang="en-US" altLang="ja-JP" dirty="0">
              <a:solidFill>
                <a:prstClr val="black"/>
              </a:solidFill>
              <a:sym typeface="Verdana"/>
            </a:endParaRPr>
          </a:p>
        </p:txBody>
      </p:sp>
      <p:sp>
        <p:nvSpPr>
          <p:cNvPr id="300041" name="Rectangle 9"/>
          <p:cNvSpPr>
            <a:spLocks noGrp="1" noChangeArrowheads="1"/>
          </p:cNvSpPr>
          <p:nvPr>
            <p:ph type="ftr" sz="quarter" idx="3"/>
          </p:nvPr>
        </p:nvSpPr>
        <p:spPr bwMode="auto">
          <a:xfrm>
            <a:off x="8330738" y="-22"/>
            <a:ext cx="958380" cy="327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buClrTx/>
              <a:buFontTx/>
              <a:buNone/>
              <a:defRPr sz="1400" baseline="0" smtClean="0">
                <a:latin typeface="Verdana" pitchFamily="34" charset="0"/>
              </a:defRPr>
            </a:lvl1pPr>
          </a:lstStyle>
          <a:p>
            <a:pPr defTabSz="914400" fontAlgn="base">
              <a:spcAft>
                <a:spcPct val="0"/>
              </a:spcAft>
              <a:defRPr/>
            </a:pPr>
            <a:r>
              <a:rPr lang="en-US" altLang="ja-JP" smtClean="0">
                <a:solidFill>
                  <a:prstClr val="black"/>
                </a:solidFill>
                <a:sym typeface="Verdana"/>
              </a:rPr>
              <a:t>ESS-J-PARC Workshop 2018</a:t>
            </a:r>
            <a:endParaRPr lang="en-US" altLang="ja-JP" dirty="0">
              <a:solidFill>
                <a:prstClr val="black"/>
              </a:solidFill>
              <a:sym typeface="Verdana"/>
            </a:endParaRPr>
          </a:p>
        </p:txBody>
      </p:sp>
      <p:pic>
        <p:nvPicPr>
          <p:cNvPr id="8" name="Picture 12"/>
          <p:cNvPicPr>
            <a:picLocks noChangeAspect="1" noChangeArrowheads="1"/>
          </p:cNvPicPr>
          <p:nvPr userDrawn="1"/>
        </p:nvPicPr>
        <p:blipFill>
          <a:blip r:embed="rId16" cstate="screen"/>
          <a:srcRect/>
          <a:stretch>
            <a:fillRect/>
          </a:stretch>
        </p:blipFill>
        <p:spPr bwMode="auto">
          <a:xfrm>
            <a:off x="7970191" y="7"/>
            <a:ext cx="493211" cy="500041"/>
          </a:xfrm>
          <a:prstGeom prst="rect">
            <a:avLst/>
          </a:prstGeom>
          <a:noFill/>
          <a:ln w="9525" algn="ctr">
            <a:noFill/>
            <a:miter lim="800000"/>
            <a:headEnd/>
            <a:tailEnd/>
          </a:ln>
        </p:spPr>
      </p:pic>
      <p:pic>
        <p:nvPicPr>
          <p:cNvPr id="9" name="Picture 13" descr="ロゴＡ青"/>
          <p:cNvPicPr>
            <a:picLocks noChangeAspect="1" noChangeArrowheads="1"/>
          </p:cNvPicPr>
          <p:nvPr userDrawn="1"/>
        </p:nvPicPr>
        <p:blipFill>
          <a:blip r:embed="rId17" cstate="screen"/>
          <a:srcRect/>
          <a:stretch>
            <a:fillRect/>
          </a:stretch>
        </p:blipFill>
        <p:spPr bwMode="auto">
          <a:xfrm>
            <a:off x="8407135" y="359656"/>
            <a:ext cx="535820" cy="102707"/>
          </a:xfrm>
          <a:prstGeom prst="rect">
            <a:avLst/>
          </a:prstGeom>
          <a:noFill/>
          <a:ln w="9525">
            <a:noFill/>
            <a:miter lim="800000"/>
            <a:headEnd/>
            <a:tailEnd/>
          </a:ln>
        </p:spPr>
      </p:pic>
    </p:spTree>
    <p:extLst>
      <p:ext uri="{BB962C8B-B14F-4D97-AF65-F5344CB8AC3E}">
        <p14:creationId xmlns:p14="http://schemas.microsoft.com/office/powerpoint/2010/main" val="1185077170"/>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 id="2147484155" r:id="rId12"/>
    <p:sldLayoutId id="2147484156" r:id="rId13"/>
    <p:sldLayoutId id="2147484157" r:id="rId14"/>
  </p:sldLayoutIdLst>
  <p:timing>
    <p:tnLst>
      <p:par>
        <p:cTn id="1" dur="indefinite" restart="never" nodeType="tmRoot"/>
      </p:par>
    </p:tnLst>
  </p:timing>
  <p:hf sldNum="0" hdr="0" dt="0"/>
  <p:txStyles>
    <p:title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p:titleStyle>
    <p:bodyStyle>
      <a:lvl1pPr marL="469900" indent="-469900" algn="l" rtl="0" eaLnBrk="0" fontAlgn="base" hangingPunct="0">
        <a:spcBef>
          <a:spcPct val="20000"/>
        </a:spcBef>
        <a:spcAft>
          <a:spcPct val="0"/>
        </a:spcAft>
        <a:buClr>
          <a:schemeClr val="accent2"/>
        </a:buClr>
        <a:buFont typeface="Wingdings"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51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B1764E1-90EC-7B4D-8E49-A8BAAE89E178}"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51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r>
              <a:rPr lang="en-US" altLang="ja-JP" smtClean="0">
                <a:solidFill>
                  <a:prstClr val="black">
                    <a:tint val="75000"/>
                  </a:prstClr>
                </a:solidFill>
              </a:rPr>
              <a:t>ESS-J-PARC Workshop 2018</a:t>
            </a:r>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7010400" y="10"/>
            <a:ext cx="2133600" cy="365125"/>
          </a:xfrm>
          <a:prstGeom prst="rect">
            <a:avLst/>
          </a:prstGeom>
        </p:spPr>
        <p:txBody>
          <a:bodyPr vert="horz" lIns="91440" tIns="45720" rIns="91440" bIns="45720" rtlCol="0" anchor="ctr"/>
          <a:lstStyle>
            <a:lvl1pPr algn="r">
              <a:defRPr sz="2000" b="0">
                <a:solidFill>
                  <a:schemeClr val="tx1"/>
                </a:solidFill>
              </a:defRPr>
            </a:lvl1pPr>
          </a:lstStyle>
          <a:p>
            <a:pPr defTabSz="914400"/>
            <a:fld id="{2B6C55B2-2314-47C1-9678-0F9D30669BA8}" type="slidenum">
              <a:rPr lang="ja-JP" altLang="en-US" smtClean="0">
                <a:solidFill>
                  <a:prstClr val="black"/>
                </a:solidFill>
              </a:rPr>
              <a:pPr defTabSz="914400"/>
              <a:t>‹#›</a:t>
            </a:fld>
            <a:endParaRPr lang="ja-JP" altLang="en-US" dirty="0">
              <a:solidFill>
                <a:prstClr val="black"/>
              </a:solidFill>
            </a:endParaRPr>
          </a:p>
        </p:txBody>
      </p:sp>
    </p:spTree>
    <p:extLst>
      <p:ext uri="{BB962C8B-B14F-4D97-AF65-F5344CB8AC3E}">
        <p14:creationId xmlns:p14="http://schemas.microsoft.com/office/powerpoint/2010/main" val="1293676745"/>
      </p:ext>
    </p:extLst>
  </p:cSld>
  <p:clrMap bg1="lt1" tx1="dk1" bg2="lt2" tx2="dk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Lst>
  <p:hf sldNum="0" hd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8"/>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pPr defTabSz="422041"/>
            <a:fld id="{FA5805E8-9B04-E042-A643-37B3C26EA4DF}"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pPr defTabSz="422041"/>
            <a:r>
              <a:rPr lang="en-US" altLang="ja-JP" smtClean="0">
                <a:solidFill>
                  <a:prstClr val="black">
                    <a:tint val="75000"/>
                  </a:prstClr>
                </a:solidFill>
              </a:rPr>
              <a:t>ESS-J-PARC Workshop 2018</a:t>
            </a:r>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pPr defTabSz="422041"/>
            <a:fld id="{C99DAD38-A082-49FA-8E00-14734FC73405}" type="slidenum">
              <a:rPr lang="ja-JP" altLang="en-US" smtClean="0">
                <a:solidFill>
                  <a:prstClr val="black">
                    <a:tint val="75000"/>
                  </a:prstClr>
                </a:solidFill>
              </a:rPr>
              <a:pPr defTabSz="422041"/>
              <a:t>‹#›</a:t>
            </a:fld>
            <a:endParaRPr lang="ja-JP" altLang="en-US">
              <a:solidFill>
                <a:prstClr val="black">
                  <a:tint val="75000"/>
                </a:prstClr>
              </a:solidFill>
            </a:endParaRPr>
          </a:p>
        </p:txBody>
      </p:sp>
    </p:spTree>
    <p:extLst>
      <p:ext uri="{BB962C8B-B14F-4D97-AF65-F5344CB8AC3E}">
        <p14:creationId xmlns:p14="http://schemas.microsoft.com/office/powerpoint/2010/main" val="1255823027"/>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Lst>
  <p:hf sldNum="0" hdr="0" dt="0"/>
  <p:txStyles>
    <p:titleStyle>
      <a:lvl1pPr algn="l" defTabSz="844083" rtl="0" eaLnBrk="1" latinLnBrk="0" hangingPunct="1">
        <a:lnSpc>
          <a:spcPct val="90000"/>
        </a:lnSpc>
        <a:spcBef>
          <a:spcPct val="0"/>
        </a:spcBef>
        <a:buNone/>
        <a:defRPr kumimoji="1" sz="4062" kern="1200">
          <a:solidFill>
            <a:schemeClr val="tx1"/>
          </a:solidFill>
          <a:latin typeface="+mj-lt"/>
          <a:ea typeface="+mj-ea"/>
          <a:cs typeface="+mj-cs"/>
        </a:defRPr>
      </a:lvl1pPr>
    </p:titleStyle>
    <p:bodyStyle>
      <a:lvl1pPr marL="211021" indent="-211021" algn="l" defTabSz="844083" rtl="0" eaLnBrk="1" latinLnBrk="0" hangingPunct="1">
        <a:lnSpc>
          <a:spcPct val="90000"/>
        </a:lnSpc>
        <a:spcBef>
          <a:spcPts val="923"/>
        </a:spcBef>
        <a:buFont typeface="Arial" panose="020B0604020202020204" pitchFamily="34" charset="0"/>
        <a:buChar char="•"/>
        <a:defRPr kumimoji="1"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Font typeface="Arial" panose="020B0604020202020204" pitchFamily="34" charset="0"/>
        <a:buChar char="•"/>
        <a:defRPr kumimoji="1"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Font typeface="Arial" panose="020B0604020202020204" pitchFamily="34" charset="0"/>
        <a:buChar char="•"/>
        <a:defRPr kumimoji="1"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9pPr>
    </p:bodyStyle>
    <p:otherStyle>
      <a:defPPr>
        <a:defRPr lang="en-US"/>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タイトル プレースホルダー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63" tIns="44849" rIns="89663" bIns="44849" numCol="1" anchor="ctr" anchorCtr="0" compatLnSpc="1">
            <a:prstTxWarp prst="textNoShape">
              <a:avLst/>
            </a:prstTxWarp>
          </a:bodyPr>
          <a:lstStyle/>
          <a:p>
            <a:pPr lvl="0"/>
            <a:r>
              <a:rPr lang="ja-JP" altLang="en-US"/>
              <a:t>マスター タイトルの書式設定</a:t>
            </a:r>
          </a:p>
        </p:txBody>
      </p:sp>
      <p:sp>
        <p:nvSpPr>
          <p:cNvPr id="2051" name="テキスト プレースホルダー 2"/>
          <p:cNvSpPr>
            <a:spLocks noGrp="1"/>
          </p:cNvSpPr>
          <p:nvPr>
            <p:ph type="body" idx="1"/>
          </p:nvPr>
        </p:nvSpPr>
        <p:spPr bwMode="auto">
          <a:xfrm>
            <a:off x="457200" y="1600469"/>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63" tIns="44849" rIns="89663" bIns="44849"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57201" y="6356523"/>
            <a:ext cx="2133599" cy="365126"/>
          </a:xfrm>
          <a:prstGeom prst="rect">
            <a:avLst/>
          </a:prstGeom>
        </p:spPr>
        <p:txBody>
          <a:bodyPr vert="horz" wrap="square" lIns="89663" tIns="44849" rIns="89663" bIns="44849" numCol="1" anchor="ctr" anchorCtr="0" compatLnSpc="1">
            <a:prstTxWarp prst="textNoShape">
              <a:avLst/>
            </a:prstTxWarp>
          </a:bodyPr>
          <a:lstStyle>
            <a:lvl1pPr>
              <a:defRPr sz="1200">
                <a:solidFill>
                  <a:srgbClr val="898989"/>
                </a:solidFill>
                <a:latin typeface="Calibri" charset="0"/>
              </a:defRPr>
            </a:lvl1pPr>
          </a:lstStyle>
          <a:p>
            <a:pPr defTabSz="446243" fontAlgn="base">
              <a:spcBef>
                <a:spcPct val="0"/>
              </a:spcBef>
              <a:spcAft>
                <a:spcPct val="0"/>
              </a:spcAft>
            </a:pPr>
            <a:fld id="{E4F7C4BC-6DEA-E846-A247-69996449F80E}" type="datetime1">
              <a:rPr lang="ja-JP" altLang="en-US" smtClean="0">
                <a:cs typeface="ＭＳ Ｐゴシック" charset="0"/>
                <a:sym typeface="Palatino" charset="0"/>
              </a:rPr>
              <a:pPr defTabSz="446243" fontAlgn="base">
                <a:spcBef>
                  <a:spcPct val="0"/>
                </a:spcBef>
                <a:spcAft>
                  <a:spcPct val="0"/>
                </a:spcAft>
              </a:pPr>
              <a:t>2018/1/18</a:t>
            </a:fld>
            <a:endParaRPr lang="en-US" altLang="ja-JP">
              <a:cs typeface="ＭＳ Ｐゴシック" charset="0"/>
              <a:sym typeface="Palatino" charset="0"/>
            </a:endParaRPr>
          </a:p>
        </p:txBody>
      </p:sp>
      <p:sp>
        <p:nvSpPr>
          <p:cNvPr id="5" name="フッター プレースホルダー 4"/>
          <p:cNvSpPr>
            <a:spLocks noGrp="1"/>
          </p:cNvSpPr>
          <p:nvPr>
            <p:ph type="ftr" sz="quarter" idx="3"/>
          </p:nvPr>
        </p:nvSpPr>
        <p:spPr>
          <a:xfrm>
            <a:off x="3124202" y="6356523"/>
            <a:ext cx="2895601" cy="365126"/>
          </a:xfrm>
          <a:prstGeom prst="rect">
            <a:avLst/>
          </a:prstGeom>
        </p:spPr>
        <p:txBody>
          <a:bodyPr vert="horz" lIns="89663" tIns="44849" rIns="89663" bIns="44849" rtlCol="0" anchor="ctr"/>
          <a:lstStyle>
            <a:lvl1pPr algn="ctr" defTabSz="447760" fontAlgn="auto">
              <a:spcBef>
                <a:spcPts val="0"/>
              </a:spcBef>
              <a:spcAft>
                <a:spcPts val="0"/>
              </a:spcAft>
              <a:defRPr sz="1200">
                <a:solidFill>
                  <a:prstClr val="black">
                    <a:tint val="75000"/>
                  </a:prstClr>
                </a:solidFill>
                <a:latin typeface="Calibri"/>
                <a:ea typeface="ＭＳ Ｐゴシック"/>
                <a:cs typeface="+mn-cs"/>
              </a:defRPr>
            </a:lvl1pPr>
          </a:lstStyle>
          <a:p>
            <a:pPr>
              <a:defRPr/>
            </a:pPr>
            <a:r>
              <a:rPr lang="ja-JP" altLang="en-US">
                <a:sym typeface="Palatino" charset="0"/>
              </a:rPr>
              <a:t>大井川県知事　ご視察</a:t>
            </a:r>
          </a:p>
        </p:txBody>
      </p:sp>
      <p:sp>
        <p:nvSpPr>
          <p:cNvPr id="6" name="スライド番号プレースホルダー 5"/>
          <p:cNvSpPr>
            <a:spLocks noGrp="1"/>
          </p:cNvSpPr>
          <p:nvPr>
            <p:ph type="sldNum" sz="quarter" idx="4"/>
          </p:nvPr>
        </p:nvSpPr>
        <p:spPr>
          <a:xfrm>
            <a:off x="6553204" y="6356523"/>
            <a:ext cx="2133599" cy="365126"/>
          </a:xfrm>
          <a:prstGeom prst="rect">
            <a:avLst/>
          </a:prstGeom>
        </p:spPr>
        <p:txBody>
          <a:bodyPr vert="horz" wrap="square" lIns="89663" tIns="44849" rIns="89663" bIns="44849" numCol="1" anchor="ctr" anchorCtr="0" compatLnSpc="1">
            <a:prstTxWarp prst="textNoShape">
              <a:avLst/>
            </a:prstTxWarp>
          </a:bodyPr>
          <a:lstStyle>
            <a:lvl1pPr algn="r">
              <a:defRPr sz="1200">
                <a:solidFill>
                  <a:srgbClr val="898989"/>
                </a:solidFill>
                <a:latin typeface="Calibri" charset="0"/>
              </a:defRPr>
            </a:lvl1pPr>
          </a:lstStyle>
          <a:p>
            <a:pPr defTabSz="446243" fontAlgn="base">
              <a:spcBef>
                <a:spcPct val="0"/>
              </a:spcBef>
              <a:spcAft>
                <a:spcPct val="0"/>
              </a:spcAft>
            </a:pPr>
            <a:fld id="{DB34D3F3-2BAF-634A-9228-A7B862C8032B}" type="slidenum">
              <a:rPr lang="ja-JP" altLang="en-US" smtClean="0">
                <a:cs typeface="ＭＳ Ｐゴシック" charset="0"/>
                <a:sym typeface="Palatino" charset="0"/>
              </a:rPr>
              <a:pPr defTabSz="446243" fontAlgn="base">
                <a:spcBef>
                  <a:spcPct val="0"/>
                </a:spcBef>
                <a:spcAft>
                  <a:spcPct val="0"/>
                </a:spcAft>
              </a:pPr>
              <a:t>‹#›</a:t>
            </a:fld>
            <a:endParaRPr lang="en-US" altLang="ja-JP">
              <a:cs typeface="ＭＳ Ｐゴシック" charset="0"/>
              <a:sym typeface="Palatino" charset="0"/>
            </a:endParaRPr>
          </a:p>
        </p:txBody>
      </p:sp>
    </p:spTree>
    <p:extLst>
      <p:ext uri="{BB962C8B-B14F-4D97-AF65-F5344CB8AC3E}">
        <p14:creationId xmlns:p14="http://schemas.microsoft.com/office/powerpoint/2010/main" val="563664958"/>
      </p:ext>
    </p:extLst>
  </p:cSld>
  <p:clrMap bg1="lt1" tx1="dk1" bg2="lt2" tx2="dk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 id="2147484192" r:id="rId10"/>
    <p:sldLayoutId id="2147484193" r:id="rId11"/>
  </p:sldLayoutIdLst>
  <p:hf hdr="0" dt="0"/>
  <p:txStyles>
    <p:titleStyle>
      <a:lvl1pPr algn="ctr" defTabSz="446243" rtl="0" eaLnBrk="0" fontAlgn="base" hangingPunct="0">
        <a:spcBef>
          <a:spcPct val="0"/>
        </a:spcBef>
        <a:spcAft>
          <a:spcPct val="0"/>
        </a:spcAft>
        <a:defRPr kumimoji="1" sz="4400" kern="1200">
          <a:solidFill>
            <a:schemeClr val="tx1"/>
          </a:solidFill>
          <a:latin typeface="+mj-lt"/>
          <a:ea typeface="+mj-ea"/>
          <a:cs typeface="ＭＳ Ｐゴシック" charset="0"/>
        </a:defRPr>
      </a:lvl1pPr>
      <a:lvl2pPr algn="ctr" defTabSz="446243"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46243"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46243"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46243"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5pPr>
      <a:lvl6pPr marL="447782" algn="ctr" defTabSz="446243" rtl="0" fontAlgn="base">
        <a:spcBef>
          <a:spcPct val="0"/>
        </a:spcBef>
        <a:spcAft>
          <a:spcPct val="0"/>
        </a:spcAft>
        <a:defRPr kumimoji="1" sz="4400">
          <a:solidFill>
            <a:schemeClr val="tx1"/>
          </a:solidFill>
          <a:latin typeface="Calibri" charset="0"/>
          <a:ea typeface="ＭＳ Ｐゴシック" charset="0"/>
          <a:cs typeface="ＭＳ Ｐゴシック" charset="0"/>
        </a:defRPr>
      </a:lvl6pPr>
      <a:lvl7pPr marL="895565" algn="ctr" defTabSz="446243" rtl="0" fontAlgn="base">
        <a:spcBef>
          <a:spcPct val="0"/>
        </a:spcBef>
        <a:spcAft>
          <a:spcPct val="0"/>
        </a:spcAft>
        <a:defRPr kumimoji="1" sz="4400">
          <a:solidFill>
            <a:schemeClr val="tx1"/>
          </a:solidFill>
          <a:latin typeface="Calibri" charset="0"/>
          <a:ea typeface="ＭＳ Ｐゴシック" charset="0"/>
          <a:cs typeface="ＭＳ Ｐゴシック" charset="0"/>
        </a:defRPr>
      </a:lvl7pPr>
      <a:lvl8pPr marL="1343377" algn="ctr" defTabSz="446243" rtl="0" fontAlgn="base">
        <a:spcBef>
          <a:spcPct val="0"/>
        </a:spcBef>
        <a:spcAft>
          <a:spcPct val="0"/>
        </a:spcAft>
        <a:defRPr kumimoji="1" sz="4400">
          <a:solidFill>
            <a:schemeClr val="tx1"/>
          </a:solidFill>
          <a:latin typeface="Calibri" charset="0"/>
          <a:ea typeface="ＭＳ Ｐゴシック" charset="0"/>
          <a:cs typeface="ＭＳ Ｐゴシック" charset="0"/>
        </a:defRPr>
      </a:lvl8pPr>
      <a:lvl9pPr marL="1791159" algn="ctr" defTabSz="446243" rtl="0" fontAlgn="base">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34379" indent="-334379" algn="l" defTabSz="446243"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26081" indent="-278336" algn="l" defTabSz="446243"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17954" indent="-222251" algn="l" defTabSz="446243" rtl="0" eaLnBrk="0" fontAlgn="base" hangingPunct="0">
        <a:spcBef>
          <a:spcPct val="20000"/>
        </a:spcBef>
        <a:spcAft>
          <a:spcPct val="0"/>
        </a:spcAft>
        <a:buFont typeface="Arial" charset="0"/>
        <a:buChar char="•"/>
        <a:defRPr kumimoji="1" sz="2500" kern="1200">
          <a:solidFill>
            <a:schemeClr val="tx1"/>
          </a:solidFill>
          <a:latin typeface="+mn-lt"/>
          <a:ea typeface="+mn-ea"/>
          <a:cs typeface="+mn-cs"/>
        </a:defRPr>
      </a:lvl3pPr>
      <a:lvl4pPr marL="1565711" indent="-222251" algn="l" defTabSz="446243"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13524" indent="-222251" algn="l" defTabSz="446243"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462733" indent="-223822" algn="l" defTabSz="447760" rtl="0" eaLnBrk="1" latinLnBrk="0" hangingPunct="1">
        <a:spcBef>
          <a:spcPct val="20000"/>
        </a:spcBef>
        <a:buFont typeface="Arial"/>
        <a:buChar char="•"/>
        <a:defRPr kumimoji="1" sz="2000" kern="1200">
          <a:solidFill>
            <a:schemeClr val="tx1"/>
          </a:solidFill>
          <a:latin typeface="+mn-lt"/>
          <a:ea typeface="+mn-ea"/>
          <a:cs typeface="+mn-cs"/>
        </a:defRPr>
      </a:lvl6pPr>
      <a:lvl7pPr marL="2910536" indent="-223822" algn="l" defTabSz="447760" rtl="0" eaLnBrk="1" latinLnBrk="0" hangingPunct="1">
        <a:spcBef>
          <a:spcPct val="20000"/>
        </a:spcBef>
        <a:buFont typeface="Arial"/>
        <a:buChar char="•"/>
        <a:defRPr kumimoji="1" sz="2000" kern="1200">
          <a:solidFill>
            <a:schemeClr val="tx1"/>
          </a:solidFill>
          <a:latin typeface="+mn-lt"/>
          <a:ea typeface="+mn-ea"/>
          <a:cs typeface="+mn-cs"/>
        </a:defRPr>
      </a:lvl7pPr>
      <a:lvl8pPr marL="3358233" indent="-223822" algn="l" defTabSz="447760" rtl="0" eaLnBrk="1" latinLnBrk="0" hangingPunct="1">
        <a:spcBef>
          <a:spcPct val="20000"/>
        </a:spcBef>
        <a:buFont typeface="Arial"/>
        <a:buChar char="•"/>
        <a:defRPr kumimoji="1" sz="2000" kern="1200">
          <a:solidFill>
            <a:schemeClr val="tx1"/>
          </a:solidFill>
          <a:latin typeface="+mn-lt"/>
          <a:ea typeface="+mn-ea"/>
          <a:cs typeface="+mn-cs"/>
        </a:defRPr>
      </a:lvl8pPr>
      <a:lvl9pPr marL="3806054" indent="-223822" algn="l" defTabSz="44776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47760" rtl="0" eaLnBrk="1" latinLnBrk="0" hangingPunct="1">
        <a:defRPr kumimoji="1" sz="1800" kern="1200">
          <a:solidFill>
            <a:schemeClr val="tx1"/>
          </a:solidFill>
          <a:latin typeface="+mn-lt"/>
          <a:ea typeface="+mn-ea"/>
          <a:cs typeface="+mn-cs"/>
        </a:defRPr>
      </a:lvl1pPr>
      <a:lvl2pPr marL="447760" algn="l" defTabSz="447760" rtl="0" eaLnBrk="1" latinLnBrk="0" hangingPunct="1">
        <a:defRPr kumimoji="1" sz="1800" kern="1200">
          <a:solidFill>
            <a:schemeClr val="tx1"/>
          </a:solidFill>
          <a:latin typeface="+mn-lt"/>
          <a:ea typeface="+mn-ea"/>
          <a:cs typeface="+mn-cs"/>
        </a:defRPr>
      </a:lvl2pPr>
      <a:lvl3pPr marL="895517" algn="l" defTabSz="447760" rtl="0" eaLnBrk="1" latinLnBrk="0" hangingPunct="1">
        <a:defRPr kumimoji="1" sz="1800" kern="1200">
          <a:solidFill>
            <a:schemeClr val="tx1"/>
          </a:solidFill>
          <a:latin typeface="+mn-lt"/>
          <a:ea typeface="+mn-ea"/>
          <a:cs typeface="+mn-cs"/>
        </a:defRPr>
      </a:lvl3pPr>
      <a:lvl4pPr marL="1343309" algn="l" defTabSz="447760" rtl="0" eaLnBrk="1" latinLnBrk="0" hangingPunct="1">
        <a:defRPr kumimoji="1" sz="1800" kern="1200">
          <a:solidFill>
            <a:schemeClr val="tx1"/>
          </a:solidFill>
          <a:latin typeface="+mn-lt"/>
          <a:ea typeface="+mn-ea"/>
          <a:cs typeface="+mn-cs"/>
        </a:defRPr>
      </a:lvl4pPr>
      <a:lvl5pPr marL="1791068" algn="l" defTabSz="447760" rtl="0" eaLnBrk="1" latinLnBrk="0" hangingPunct="1">
        <a:defRPr kumimoji="1" sz="1800" kern="1200">
          <a:solidFill>
            <a:schemeClr val="tx1"/>
          </a:solidFill>
          <a:latin typeface="+mn-lt"/>
          <a:ea typeface="+mn-ea"/>
          <a:cs typeface="+mn-cs"/>
        </a:defRPr>
      </a:lvl5pPr>
      <a:lvl6pPr marL="2238856" algn="l" defTabSz="447760" rtl="0" eaLnBrk="1" latinLnBrk="0" hangingPunct="1">
        <a:defRPr kumimoji="1" sz="1800" kern="1200">
          <a:solidFill>
            <a:schemeClr val="tx1"/>
          </a:solidFill>
          <a:latin typeface="+mn-lt"/>
          <a:ea typeface="+mn-ea"/>
          <a:cs typeface="+mn-cs"/>
        </a:defRPr>
      </a:lvl6pPr>
      <a:lvl7pPr marL="2686595" algn="l" defTabSz="447760" rtl="0" eaLnBrk="1" latinLnBrk="0" hangingPunct="1">
        <a:defRPr kumimoji="1" sz="1800" kern="1200">
          <a:solidFill>
            <a:schemeClr val="tx1"/>
          </a:solidFill>
          <a:latin typeface="+mn-lt"/>
          <a:ea typeface="+mn-ea"/>
          <a:cs typeface="+mn-cs"/>
        </a:defRPr>
      </a:lvl7pPr>
      <a:lvl8pPr marL="3134378" algn="l" defTabSz="447760" rtl="0" eaLnBrk="1" latinLnBrk="0" hangingPunct="1">
        <a:defRPr kumimoji="1" sz="1800" kern="1200">
          <a:solidFill>
            <a:schemeClr val="tx1"/>
          </a:solidFill>
          <a:latin typeface="+mn-lt"/>
          <a:ea typeface="+mn-ea"/>
          <a:cs typeface="+mn-cs"/>
        </a:defRPr>
      </a:lvl8pPr>
      <a:lvl9pPr marL="3582125" algn="l" defTabSz="447760"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0833" tIns="45417" rIns="90833" bIns="45417"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457200" y="1600305"/>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0833" tIns="45417" rIns="90833" bIns="45417"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57201" y="6356407"/>
            <a:ext cx="2133599" cy="365126"/>
          </a:xfrm>
          <a:prstGeom prst="rect">
            <a:avLst/>
          </a:prstGeom>
        </p:spPr>
        <p:txBody>
          <a:bodyPr vert="horz" wrap="square" lIns="90833" tIns="45417" rIns="90833" bIns="45417" numCol="1" anchor="ctr" anchorCtr="0" compatLnSpc="1">
            <a:prstTxWarp prst="textNoShape">
              <a:avLst/>
            </a:prstTxWarp>
          </a:bodyPr>
          <a:lstStyle>
            <a:lvl1pPr>
              <a:defRPr sz="1200">
                <a:solidFill>
                  <a:srgbClr val="898989"/>
                </a:solidFill>
                <a:latin typeface="Calibri" charset="0"/>
              </a:defRPr>
            </a:lvl1pPr>
          </a:lstStyle>
          <a:p>
            <a:pPr defTabSz="452147" fontAlgn="base">
              <a:spcBef>
                <a:spcPct val="0"/>
              </a:spcBef>
              <a:spcAft>
                <a:spcPct val="0"/>
              </a:spcAft>
            </a:pPr>
            <a:fld id="{66B7EBA0-2BBB-5743-A791-390877CBF9BD}" type="datetime1">
              <a:rPr lang="ja-JP" altLang="en-US" smtClean="0">
                <a:cs typeface="ＭＳ Ｐゴシック" charset="0"/>
                <a:sym typeface="Palatino" charset="0"/>
              </a:rPr>
              <a:pPr defTabSz="452147" fontAlgn="base">
                <a:spcBef>
                  <a:spcPct val="0"/>
                </a:spcBef>
                <a:spcAft>
                  <a:spcPct val="0"/>
                </a:spcAft>
              </a:pPr>
              <a:t>2018/1/18</a:t>
            </a:fld>
            <a:endParaRPr lang="en-US" altLang="ja-JP">
              <a:cs typeface="ＭＳ Ｐゴシック" charset="0"/>
              <a:sym typeface="Palatino" charset="0"/>
            </a:endParaRPr>
          </a:p>
        </p:txBody>
      </p:sp>
      <p:sp>
        <p:nvSpPr>
          <p:cNvPr id="5" name="フッター プレースホルダー 4"/>
          <p:cNvSpPr>
            <a:spLocks noGrp="1"/>
          </p:cNvSpPr>
          <p:nvPr>
            <p:ph type="ftr" sz="quarter" idx="3"/>
          </p:nvPr>
        </p:nvSpPr>
        <p:spPr>
          <a:xfrm>
            <a:off x="3124202" y="6356407"/>
            <a:ext cx="2895601" cy="365126"/>
          </a:xfrm>
          <a:prstGeom prst="rect">
            <a:avLst/>
          </a:prstGeom>
        </p:spPr>
        <p:txBody>
          <a:bodyPr vert="horz" lIns="90833" tIns="45417" rIns="90833" bIns="45417" rtlCol="0" anchor="ctr"/>
          <a:lstStyle>
            <a:lvl1pPr algn="ctr" defTabSz="453685" fontAlgn="auto">
              <a:spcBef>
                <a:spcPts val="0"/>
              </a:spcBef>
              <a:spcAft>
                <a:spcPts val="0"/>
              </a:spcAft>
              <a:defRPr sz="1200">
                <a:solidFill>
                  <a:schemeClr val="tx1">
                    <a:tint val="75000"/>
                  </a:schemeClr>
                </a:solidFill>
                <a:latin typeface="+mn-lt"/>
                <a:ea typeface="+mn-ea"/>
                <a:cs typeface="+mn-cs"/>
              </a:defRPr>
            </a:lvl1pPr>
          </a:lstStyle>
          <a:p>
            <a:pPr>
              <a:defRPr/>
            </a:pPr>
            <a:r>
              <a:rPr lang="ja-JP" altLang="en-US">
                <a:solidFill>
                  <a:prstClr val="black">
                    <a:tint val="75000"/>
                  </a:prstClr>
                </a:solidFill>
                <a:sym typeface="Palatino" charset="0"/>
              </a:rPr>
              <a:t>大井川県知事　ご視察</a:t>
            </a:r>
          </a:p>
        </p:txBody>
      </p:sp>
      <p:sp>
        <p:nvSpPr>
          <p:cNvPr id="6" name="スライド番号プレースホルダー 5"/>
          <p:cNvSpPr>
            <a:spLocks noGrp="1"/>
          </p:cNvSpPr>
          <p:nvPr>
            <p:ph type="sldNum" sz="quarter" idx="4"/>
          </p:nvPr>
        </p:nvSpPr>
        <p:spPr>
          <a:xfrm>
            <a:off x="6553204" y="6356407"/>
            <a:ext cx="2133599" cy="365126"/>
          </a:xfrm>
          <a:prstGeom prst="rect">
            <a:avLst/>
          </a:prstGeom>
        </p:spPr>
        <p:txBody>
          <a:bodyPr vert="horz" wrap="square" lIns="90833" tIns="45417" rIns="90833" bIns="45417" numCol="1" anchor="ctr" anchorCtr="0" compatLnSpc="1">
            <a:prstTxWarp prst="textNoShape">
              <a:avLst/>
            </a:prstTxWarp>
          </a:bodyPr>
          <a:lstStyle>
            <a:lvl1pPr algn="r">
              <a:defRPr sz="1200">
                <a:solidFill>
                  <a:srgbClr val="898989"/>
                </a:solidFill>
                <a:latin typeface="Calibri" charset="0"/>
              </a:defRPr>
            </a:lvl1pPr>
          </a:lstStyle>
          <a:p>
            <a:pPr defTabSz="452147" fontAlgn="base">
              <a:spcBef>
                <a:spcPct val="0"/>
              </a:spcBef>
              <a:spcAft>
                <a:spcPct val="0"/>
              </a:spcAft>
            </a:pPr>
            <a:fld id="{605DB9E5-15CF-F341-BF2C-E01B83901405}" type="slidenum">
              <a:rPr lang="ja-JP" altLang="en-US" smtClean="0">
                <a:cs typeface="ＭＳ Ｐゴシック" charset="0"/>
                <a:sym typeface="Palatino" charset="0"/>
              </a:rPr>
              <a:pPr defTabSz="452147" fontAlgn="base">
                <a:spcBef>
                  <a:spcPct val="0"/>
                </a:spcBef>
                <a:spcAft>
                  <a:spcPct val="0"/>
                </a:spcAft>
              </a:pPr>
              <a:t>‹#›</a:t>
            </a:fld>
            <a:endParaRPr lang="en-US" altLang="ja-JP">
              <a:cs typeface="ＭＳ Ｐゴシック" charset="0"/>
              <a:sym typeface="Palatino" charset="0"/>
            </a:endParaRPr>
          </a:p>
        </p:txBody>
      </p:sp>
    </p:spTree>
    <p:extLst>
      <p:ext uri="{BB962C8B-B14F-4D97-AF65-F5344CB8AC3E}">
        <p14:creationId xmlns:p14="http://schemas.microsoft.com/office/powerpoint/2010/main" val="1780544615"/>
      </p:ext>
    </p:extLst>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 id="2147484206" r:id="rId12"/>
  </p:sldLayoutIdLst>
  <p:hf hdr="0" dt="0"/>
  <p:txStyles>
    <p:titleStyle>
      <a:lvl1pPr algn="ctr" defTabSz="452147" rtl="0" eaLnBrk="0" fontAlgn="base" hangingPunct="0">
        <a:spcBef>
          <a:spcPct val="0"/>
        </a:spcBef>
        <a:spcAft>
          <a:spcPct val="0"/>
        </a:spcAft>
        <a:defRPr kumimoji="1" sz="4400" kern="1200">
          <a:solidFill>
            <a:schemeClr val="tx1"/>
          </a:solidFill>
          <a:latin typeface="+mj-lt"/>
          <a:ea typeface="+mj-ea"/>
          <a:cs typeface="ＭＳ Ｐゴシック" charset="0"/>
        </a:defRPr>
      </a:lvl1pPr>
      <a:lvl2pPr algn="ctr" defTabSz="452147"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2147"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2147"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2147"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5pPr>
      <a:lvl6pPr marL="453710" algn="ctr" defTabSz="452147" rtl="0" fontAlgn="base">
        <a:spcBef>
          <a:spcPct val="0"/>
        </a:spcBef>
        <a:spcAft>
          <a:spcPct val="0"/>
        </a:spcAft>
        <a:defRPr kumimoji="1" sz="4400">
          <a:solidFill>
            <a:schemeClr val="tx1"/>
          </a:solidFill>
          <a:latin typeface="Calibri" charset="0"/>
          <a:ea typeface="ＭＳ Ｐゴシック" charset="0"/>
          <a:cs typeface="ＭＳ Ｐゴシック" charset="0"/>
        </a:defRPr>
      </a:lvl6pPr>
      <a:lvl7pPr marL="907424" algn="ctr" defTabSz="452147" rtl="0" fontAlgn="base">
        <a:spcBef>
          <a:spcPct val="0"/>
        </a:spcBef>
        <a:spcAft>
          <a:spcPct val="0"/>
        </a:spcAft>
        <a:defRPr kumimoji="1" sz="4400">
          <a:solidFill>
            <a:schemeClr val="tx1"/>
          </a:solidFill>
          <a:latin typeface="Calibri" charset="0"/>
          <a:ea typeface="ＭＳ Ｐゴシック" charset="0"/>
          <a:cs typeface="ＭＳ Ｐゴシック" charset="0"/>
        </a:defRPr>
      </a:lvl7pPr>
      <a:lvl8pPr marL="1361163" algn="ctr" defTabSz="452147" rtl="0" fontAlgn="base">
        <a:spcBef>
          <a:spcPct val="0"/>
        </a:spcBef>
        <a:spcAft>
          <a:spcPct val="0"/>
        </a:spcAft>
        <a:defRPr kumimoji="1" sz="4400">
          <a:solidFill>
            <a:schemeClr val="tx1"/>
          </a:solidFill>
          <a:latin typeface="Calibri" charset="0"/>
          <a:ea typeface="ＭＳ Ｐゴシック" charset="0"/>
          <a:cs typeface="ＭＳ Ｐゴシック" charset="0"/>
        </a:defRPr>
      </a:lvl8pPr>
      <a:lvl9pPr marL="1814885" algn="ctr" defTabSz="452147" rtl="0" fontAlgn="base">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38716" indent="-338716" algn="l" defTabSz="452147"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35680" indent="-282005" algn="l" defTabSz="452147"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32739" indent="-225258" algn="l" defTabSz="452147" rtl="0" eaLnBrk="0" fontAlgn="base" hangingPunct="0">
        <a:spcBef>
          <a:spcPct val="20000"/>
        </a:spcBef>
        <a:spcAft>
          <a:spcPct val="0"/>
        </a:spcAft>
        <a:buFont typeface="Arial" charset="0"/>
        <a:buChar char="•"/>
        <a:defRPr kumimoji="1" sz="2500" kern="1200">
          <a:solidFill>
            <a:schemeClr val="tx1"/>
          </a:solidFill>
          <a:latin typeface="+mn-lt"/>
          <a:ea typeface="+mn-ea"/>
          <a:cs typeface="+mn-cs"/>
        </a:defRPr>
      </a:lvl3pPr>
      <a:lvl4pPr marL="1586441" indent="-225258" algn="l" defTabSz="452147"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40161" indent="-225258" algn="l" defTabSz="452147"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495310" indent="-226832" algn="l" defTabSz="453685" rtl="0" eaLnBrk="1" latinLnBrk="0" hangingPunct="1">
        <a:spcBef>
          <a:spcPct val="20000"/>
        </a:spcBef>
        <a:buFont typeface="Arial"/>
        <a:buChar char="•"/>
        <a:defRPr kumimoji="1" sz="2000" kern="1200">
          <a:solidFill>
            <a:schemeClr val="tx1"/>
          </a:solidFill>
          <a:latin typeface="+mn-lt"/>
          <a:ea typeface="+mn-ea"/>
          <a:cs typeface="+mn-cs"/>
        </a:defRPr>
      </a:lvl6pPr>
      <a:lvl7pPr marL="2949026" indent="-226832" algn="l" defTabSz="453685" rtl="0" eaLnBrk="1" latinLnBrk="0" hangingPunct="1">
        <a:spcBef>
          <a:spcPct val="20000"/>
        </a:spcBef>
        <a:buFont typeface="Arial"/>
        <a:buChar char="•"/>
        <a:defRPr kumimoji="1" sz="2000" kern="1200">
          <a:solidFill>
            <a:schemeClr val="tx1"/>
          </a:solidFill>
          <a:latin typeface="+mn-lt"/>
          <a:ea typeface="+mn-ea"/>
          <a:cs typeface="+mn-cs"/>
        </a:defRPr>
      </a:lvl7pPr>
      <a:lvl8pPr marL="3402688" indent="-226832" algn="l" defTabSz="453685" rtl="0" eaLnBrk="1" latinLnBrk="0" hangingPunct="1">
        <a:spcBef>
          <a:spcPct val="20000"/>
        </a:spcBef>
        <a:buFont typeface="Arial"/>
        <a:buChar char="•"/>
        <a:defRPr kumimoji="1" sz="2000" kern="1200">
          <a:solidFill>
            <a:schemeClr val="tx1"/>
          </a:solidFill>
          <a:latin typeface="+mn-lt"/>
          <a:ea typeface="+mn-ea"/>
          <a:cs typeface="+mn-cs"/>
        </a:defRPr>
      </a:lvl8pPr>
      <a:lvl9pPr marL="3856362" indent="-226832" algn="l" defTabSz="453685"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3685" rtl="0" eaLnBrk="1" latinLnBrk="0" hangingPunct="1">
        <a:defRPr kumimoji="1" sz="1800" kern="1200">
          <a:solidFill>
            <a:schemeClr val="tx1"/>
          </a:solidFill>
          <a:latin typeface="+mn-lt"/>
          <a:ea typeface="+mn-ea"/>
          <a:cs typeface="+mn-cs"/>
        </a:defRPr>
      </a:lvl1pPr>
      <a:lvl2pPr marL="453685" algn="l" defTabSz="453685" rtl="0" eaLnBrk="1" latinLnBrk="0" hangingPunct="1">
        <a:defRPr kumimoji="1" sz="1800" kern="1200">
          <a:solidFill>
            <a:schemeClr val="tx1"/>
          </a:solidFill>
          <a:latin typeface="+mn-lt"/>
          <a:ea typeface="+mn-ea"/>
          <a:cs typeface="+mn-cs"/>
        </a:defRPr>
      </a:lvl2pPr>
      <a:lvl3pPr marL="907379" algn="l" defTabSz="453685" rtl="0" eaLnBrk="1" latinLnBrk="0" hangingPunct="1">
        <a:defRPr kumimoji="1" sz="1800" kern="1200">
          <a:solidFill>
            <a:schemeClr val="tx1"/>
          </a:solidFill>
          <a:latin typeface="+mn-lt"/>
          <a:ea typeface="+mn-ea"/>
          <a:cs typeface="+mn-cs"/>
        </a:defRPr>
      </a:lvl3pPr>
      <a:lvl4pPr marL="1361092" algn="l" defTabSz="453685" rtl="0" eaLnBrk="1" latinLnBrk="0" hangingPunct="1">
        <a:defRPr kumimoji="1" sz="1800" kern="1200">
          <a:solidFill>
            <a:schemeClr val="tx1"/>
          </a:solidFill>
          <a:latin typeface="+mn-lt"/>
          <a:ea typeface="+mn-ea"/>
          <a:cs typeface="+mn-cs"/>
        </a:defRPr>
      </a:lvl4pPr>
      <a:lvl5pPr marL="1814791" algn="l" defTabSz="453685" rtl="0" eaLnBrk="1" latinLnBrk="0" hangingPunct="1">
        <a:defRPr kumimoji="1" sz="1800" kern="1200">
          <a:solidFill>
            <a:schemeClr val="tx1"/>
          </a:solidFill>
          <a:latin typeface="+mn-lt"/>
          <a:ea typeface="+mn-ea"/>
          <a:cs typeface="+mn-cs"/>
        </a:defRPr>
      </a:lvl5pPr>
      <a:lvl6pPr marL="2268499" algn="l" defTabSz="453685" rtl="0" eaLnBrk="1" latinLnBrk="0" hangingPunct="1">
        <a:defRPr kumimoji="1" sz="1800" kern="1200">
          <a:solidFill>
            <a:schemeClr val="tx1"/>
          </a:solidFill>
          <a:latin typeface="+mn-lt"/>
          <a:ea typeface="+mn-ea"/>
          <a:cs typeface="+mn-cs"/>
        </a:defRPr>
      </a:lvl6pPr>
      <a:lvl7pPr marL="2722181" algn="l" defTabSz="453685" rtl="0" eaLnBrk="1" latinLnBrk="0" hangingPunct="1">
        <a:defRPr kumimoji="1" sz="1800" kern="1200">
          <a:solidFill>
            <a:schemeClr val="tx1"/>
          </a:solidFill>
          <a:latin typeface="+mn-lt"/>
          <a:ea typeface="+mn-ea"/>
          <a:cs typeface="+mn-cs"/>
        </a:defRPr>
      </a:lvl7pPr>
      <a:lvl8pPr marL="3175874" algn="l" defTabSz="453685" rtl="0" eaLnBrk="1" latinLnBrk="0" hangingPunct="1">
        <a:defRPr kumimoji="1" sz="1800" kern="1200">
          <a:solidFill>
            <a:schemeClr val="tx1"/>
          </a:solidFill>
          <a:latin typeface="+mn-lt"/>
          <a:ea typeface="+mn-ea"/>
          <a:cs typeface="+mn-cs"/>
        </a:defRPr>
      </a:lvl8pPr>
      <a:lvl9pPr marL="3629569" algn="l" defTabSz="453685" rtl="0" eaLnBrk="1" latinLnBrk="0" hangingPunct="1">
        <a:defRPr kumimoji="1"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57201" y="6356351"/>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ＭＳ Ｐゴシック"/>
                <a:cs typeface="+mn-cs"/>
              </a:defRPr>
            </a:lvl1pPr>
          </a:lstStyle>
          <a:p>
            <a:pPr defTabSz="457196">
              <a:defRPr/>
            </a:pPr>
            <a:fld id="{D783BB04-8D9C-0249-90EC-294C95AE4089}" type="datetime1">
              <a:rPr lang="ja-JP" altLang="en-US" smtClean="0">
                <a:sym typeface="Gill Sans" charset="0"/>
              </a:rPr>
              <a:pPr defTabSz="457196">
                <a:defRPr/>
              </a:pPr>
              <a:t>2018/1/18</a:t>
            </a:fld>
            <a:endParaRPr lang="ja-JP" altLang="en-US">
              <a:sym typeface="Gill Sans" charset="0"/>
            </a:endParaRPr>
          </a:p>
        </p:txBody>
      </p:sp>
      <p:sp>
        <p:nvSpPr>
          <p:cNvPr id="5" name="フッター プレースホルダー 4"/>
          <p:cNvSpPr>
            <a:spLocks noGrp="1"/>
          </p:cNvSpPr>
          <p:nvPr>
            <p:ph type="ftr" sz="quarter" idx="3"/>
          </p:nvPr>
        </p:nvSpPr>
        <p:spPr>
          <a:xfrm>
            <a:off x="3124201" y="6356351"/>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ＭＳ Ｐゴシック"/>
                <a:cs typeface="+mn-cs"/>
              </a:defRPr>
            </a:lvl1pPr>
          </a:lstStyle>
          <a:p>
            <a:pPr defTabSz="457196">
              <a:defRPr/>
            </a:pPr>
            <a:r>
              <a:rPr lang="ja-JP" altLang="en-US" smtClean="0">
                <a:sym typeface="Gill Sans" charset="0"/>
              </a:rPr>
              <a:t>中性子産業利用推進協議会 平成</a:t>
            </a:r>
            <a:r>
              <a:rPr lang="en-US" altLang="ja-JP" smtClean="0">
                <a:sym typeface="Gill Sans" charset="0"/>
              </a:rPr>
              <a:t>2</a:t>
            </a:r>
            <a:r>
              <a:rPr lang="ja-JP" altLang="en-US" smtClean="0">
                <a:sym typeface="Gill Sans" charset="0"/>
              </a:rPr>
              <a:t>９年度第２回運営委員会・ 研究開発委員会幹事会合同会議</a:t>
            </a:r>
            <a:endParaRPr lang="ja-JP" altLang="en-US">
              <a:sym typeface="Gill Sans" charset="0"/>
            </a:endParaRPr>
          </a:p>
        </p:txBody>
      </p:sp>
      <p:sp>
        <p:nvSpPr>
          <p:cNvPr id="6" name="スライド番号プレースホルダー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ＭＳ Ｐゴシック"/>
                <a:cs typeface="+mn-cs"/>
              </a:defRPr>
            </a:lvl1pPr>
          </a:lstStyle>
          <a:p>
            <a:pPr defTabSz="457196">
              <a:defRPr/>
            </a:pPr>
            <a:fld id="{5B72344D-4F62-334B-8BF9-CBD8C68595A2}" type="slidenum">
              <a:rPr lang="ja-JP" altLang="en-US" smtClean="0">
                <a:sym typeface="Gill Sans" charset="0"/>
              </a:rPr>
              <a:pPr defTabSz="457196">
                <a:defRPr/>
              </a:pPr>
              <a:t>‹#›</a:t>
            </a:fld>
            <a:endParaRPr lang="ja-JP" altLang="en-US">
              <a:sym typeface="Gill Sans" charset="0"/>
            </a:endParaRPr>
          </a:p>
        </p:txBody>
      </p:sp>
    </p:spTree>
    <p:extLst>
      <p:ext uri="{BB962C8B-B14F-4D97-AF65-F5344CB8AC3E}">
        <p14:creationId xmlns:p14="http://schemas.microsoft.com/office/powerpoint/2010/main" val="1890745629"/>
      </p:ext>
    </p:extLst>
  </p:cSld>
  <p:clrMap bg1="lt1" tx1="dk1" bg2="lt2" tx2="dk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Lst>
  <p:hf sldNum="0" hdr="0" dt="0"/>
  <p:txStyles>
    <p:titleStyle>
      <a:lvl1pPr algn="ctr" defTabSz="457196" rtl="0" fontAlgn="base">
        <a:spcBef>
          <a:spcPct val="0"/>
        </a:spcBef>
        <a:spcAft>
          <a:spcPct val="0"/>
        </a:spcAft>
        <a:defRPr kumimoji="1" sz="4400" kern="1200">
          <a:solidFill>
            <a:schemeClr val="tx1"/>
          </a:solidFill>
          <a:latin typeface="+mj-lt"/>
          <a:ea typeface="+mj-ea"/>
          <a:cs typeface="ＭＳ Ｐゴシック" charset="0"/>
        </a:defRPr>
      </a:lvl1pPr>
      <a:lvl2pPr algn="ctr" defTabSz="457196" rtl="0" fontAlgn="base">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196" rtl="0" fontAlgn="base">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196" rtl="0" fontAlgn="base">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196" rtl="0" fontAlgn="base">
        <a:spcBef>
          <a:spcPct val="0"/>
        </a:spcBef>
        <a:spcAft>
          <a:spcPct val="0"/>
        </a:spcAft>
        <a:defRPr kumimoji="1" sz="4400">
          <a:solidFill>
            <a:schemeClr val="tx1"/>
          </a:solidFill>
          <a:latin typeface="Calibri" charset="0"/>
          <a:ea typeface="ＭＳ Ｐゴシック" charset="0"/>
          <a:cs typeface="ＭＳ Ｐゴシック" charset="0"/>
        </a:defRPr>
      </a:lvl5pPr>
      <a:lvl6pPr marL="457196" algn="ctr" defTabSz="457196" rtl="0" fontAlgn="base">
        <a:spcBef>
          <a:spcPct val="0"/>
        </a:spcBef>
        <a:spcAft>
          <a:spcPct val="0"/>
        </a:spcAft>
        <a:defRPr kumimoji="1" sz="4400">
          <a:solidFill>
            <a:schemeClr val="tx1"/>
          </a:solidFill>
          <a:latin typeface="Calibri" charset="0"/>
          <a:ea typeface="ＭＳ Ｐゴシック" charset="0"/>
          <a:cs typeface="ＭＳ Ｐゴシック" charset="0"/>
        </a:defRPr>
      </a:lvl6pPr>
      <a:lvl7pPr marL="914391" algn="ctr" defTabSz="457196" rtl="0" fontAlgn="base">
        <a:spcBef>
          <a:spcPct val="0"/>
        </a:spcBef>
        <a:spcAft>
          <a:spcPct val="0"/>
        </a:spcAft>
        <a:defRPr kumimoji="1" sz="4400">
          <a:solidFill>
            <a:schemeClr val="tx1"/>
          </a:solidFill>
          <a:latin typeface="Calibri" charset="0"/>
          <a:ea typeface="ＭＳ Ｐゴシック" charset="0"/>
          <a:cs typeface="ＭＳ Ｐゴシック" charset="0"/>
        </a:defRPr>
      </a:lvl7pPr>
      <a:lvl8pPr marL="1371587" algn="ctr" defTabSz="457196" rtl="0" fontAlgn="base">
        <a:spcBef>
          <a:spcPct val="0"/>
        </a:spcBef>
        <a:spcAft>
          <a:spcPct val="0"/>
        </a:spcAft>
        <a:defRPr kumimoji="1" sz="4400">
          <a:solidFill>
            <a:schemeClr val="tx1"/>
          </a:solidFill>
          <a:latin typeface="Calibri" charset="0"/>
          <a:ea typeface="ＭＳ Ｐゴシック" charset="0"/>
          <a:cs typeface="ＭＳ Ｐゴシック" charset="0"/>
        </a:defRPr>
      </a:lvl8pPr>
      <a:lvl9pPr marL="1828782" algn="ctr" defTabSz="457196" rtl="0" fontAlgn="base">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42896" indent="-342896" algn="l" defTabSz="457196" rtl="0" fontAlgn="base">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43" indent="-285747" algn="l" defTabSz="457196" rtl="0" fontAlgn="base">
        <a:spcBef>
          <a:spcPct val="20000"/>
        </a:spcBef>
        <a:spcAft>
          <a:spcPct val="0"/>
        </a:spcAft>
        <a:buFont typeface="Arial" charset="0"/>
        <a:buChar char="–"/>
        <a:defRPr kumimoji="1" sz="2800" kern="1200">
          <a:solidFill>
            <a:schemeClr val="tx1"/>
          </a:solidFill>
          <a:latin typeface="+mn-lt"/>
          <a:ea typeface="+mn-ea"/>
          <a:cs typeface="+mn-cs"/>
        </a:defRPr>
      </a:lvl2pPr>
      <a:lvl3pPr marL="1142988" indent="-228597" algn="l" defTabSz="457196" rtl="0" fontAlgn="base">
        <a:spcBef>
          <a:spcPct val="20000"/>
        </a:spcBef>
        <a:spcAft>
          <a:spcPct val="0"/>
        </a:spcAft>
        <a:buFont typeface="Arial" charset="0"/>
        <a:buChar char="•"/>
        <a:defRPr kumimoji="1" sz="2400" kern="1200">
          <a:solidFill>
            <a:schemeClr val="tx1"/>
          </a:solidFill>
          <a:latin typeface="+mn-lt"/>
          <a:ea typeface="+mn-ea"/>
          <a:cs typeface="+mn-cs"/>
        </a:defRPr>
      </a:lvl3pPr>
      <a:lvl4pPr marL="1600184" indent="-228597" algn="l" defTabSz="457196" rtl="0" fontAlgn="base">
        <a:spcBef>
          <a:spcPct val="20000"/>
        </a:spcBef>
        <a:spcAft>
          <a:spcPct val="0"/>
        </a:spcAft>
        <a:buFont typeface="Arial" charset="0"/>
        <a:buChar char="–"/>
        <a:defRPr kumimoji="1" sz="2000" kern="1200">
          <a:solidFill>
            <a:schemeClr val="tx1"/>
          </a:solidFill>
          <a:latin typeface="+mn-lt"/>
          <a:ea typeface="+mn-ea"/>
          <a:cs typeface="+mn-cs"/>
        </a:defRPr>
      </a:lvl4pPr>
      <a:lvl5pPr marL="2057379" indent="-228597" algn="l" defTabSz="457196" rtl="0" fontAlgn="base">
        <a:spcBef>
          <a:spcPct val="20000"/>
        </a:spcBef>
        <a:spcAft>
          <a:spcPct val="0"/>
        </a:spcAft>
        <a:buFont typeface="Arial" charset="0"/>
        <a:buChar char="»"/>
        <a:defRPr kumimoji="1" sz="2000" kern="1200">
          <a:solidFill>
            <a:schemeClr val="tx1"/>
          </a:solidFill>
          <a:latin typeface="+mn-lt"/>
          <a:ea typeface="+mn-ea"/>
          <a:cs typeface="+mn-cs"/>
        </a:defRPr>
      </a:lvl5pPr>
      <a:lvl6pPr marL="2514575" indent="-228597" algn="l" defTabSz="457196" rtl="0" eaLnBrk="1" latinLnBrk="0" hangingPunct="1">
        <a:spcBef>
          <a:spcPct val="20000"/>
        </a:spcBef>
        <a:buFont typeface="Arial"/>
        <a:buChar char="•"/>
        <a:defRPr kumimoji="1" sz="2000" kern="1200">
          <a:solidFill>
            <a:schemeClr val="tx1"/>
          </a:solidFill>
          <a:latin typeface="+mn-lt"/>
          <a:ea typeface="+mn-ea"/>
          <a:cs typeface="+mn-cs"/>
        </a:defRPr>
      </a:lvl6pPr>
      <a:lvl7pPr marL="2971770" indent="-228597" algn="l" defTabSz="457196" rtl="0" eaLnBrk="1" latinLnBrk="0" hangingPunct="1">
        <a:spcBef>
          <a:spcPct val="20000"/>
        </a:spcBef>
        <a:buFont typeface="Arial"/>
        <a:buChar char="•"/>
        <a:defRPr kumimoji="1" sz="2000" kern="1200">
          <a:solidFill>
            <a:schemeClr val="tx1"/>
          </a:solidFill>
          <a:latin typeface="+mn-lt"/>
          <a:ea typeface="+mn-ea"/>
          <a:cs typeface="+mn-cs"/>
        </a:defRPr>
      </a:lvl7pPr>
      <a:lvl8pPr marL="3428966" indent="-228597" algn="l" defTabSz="457196" rtl="0" eaLnBrk="1" latinLnBrk="0" hangingPunct="1">
        <a:spcBef>
          <a:spcPct val="20000"/>
        </a:spcBef>
        <a:buFont typeface="Arial"/>
        <a:buChar char="•"/>
        <a:defRPr kumimoji="1" sz="2000" kern="1200">
          <a:solidFill>
            <a:schemeClr val="tx1"/>
          </a:solidFill>
          <a:latin typeface="+mn-lt"/>
          <a:ea typeface="+mn-ea"/>
          <a:cs typeface="+mn-cs"/>
        </a:defRPr>
      </a:lvl8pPr>
      <a:lvl9pPr marL="3886161" indent="-228597" algn="l" defTabSz="457196"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196" rtl="0" eaLnBrk="1" latinLnBrk="0" hangingPunct="1">
        <a:defRPr kumimoji="1" sz="1800" kern="1200">
          <a:solidFill>
            <a:schemeClr val="tx1"/>
          </a:solidFill>
          <a:latin typeface="+mn-lt"/>
          <a:ea typeface="+mn-ea"/>
          <a:cs typeface="+mn-cs"/>
        </a:defRPr>
      </a:lvl1pPr>
      <a:lvl2pPr marL="457196" algn="l" defTabSz="457196" rtl="0" eaLnBrk="1" latinLnBrk="0" hangingPunct="1">
        <a:defRPr kumimoji="1" sz="1800" kern="1200">
          <a:solidFill>
            <a:schemeClr val="tx1"/>
          </a:solidFill>
          <a:latin typeface="+mn-lt"/>
          <a:ea typeface="+mn-ea"/>
          <a:cs typeface="+mn-cs"/>
        </a:defRPr>
      </a:lvl2pPr>
      <a:lvl3pPr marL="914391" algn="l" defTabSz="457196" rtl="0" eaLnBrk="1" latinLnBrk="0" hangingPunct="1">
        <a:defRPr kumimoji="1" sz="1800" kern="1200">
          <a:solidFill>
            <a:schemeClr val="tx1"/>
          </a:solidFill>
          <a:latin typeface="+mn-lt"/>
          <a:ea typeface="+mn-ea"/>
          <a:cs typeface="+mn-cs"/>
        </a:defRPr>
      </a:lvl3pPr>
      <a:lvl4pPr marL="1371587" algn="l" defTabSz="457196" rtl="0" eaLnBrk="1" latinLnBrk="0" hangingPunct="1">
        <a:defRPr kumimoji="1" sz="1800" kern="1200">
          <a:solidFill>
            <a:schemeClr val="tx1"/>
          </a:solidFill>
          <a:latin typeface="+mn-lt"/>
          <a:ea typeface="+mn-ea"/>
          <a:cs typeface="+mn-cs"/>
        </a:defRPr>
      </a:lvl4pPr>
      <a:lvl5pPr marL="1828782" algn="l" defTabSz="457196" rtl="0" eaLnBrk="1" latinLnBrk="0" hangingPunct="1">
        <a:defRPr kumimoji="1" sz="1800" kern="1200">
          <a:solidFill>
            <a:schemeClr val="tx1"/>
          </a:solidFill>
          <a:latin typeface="+mn-lt"/>
          <a:ea typeface="+mn-ea"/>
          <a:cs typeface="+mn-cs"/>
        </a:defRPr>
      </a:lvl5pPr>
      <a:lvl6pPr marL="2285978" algn="l" defTabSz="457196" rtl="0" eaLnBrk="1" latinLnBrk="0" hangingPunct="1">
        <a:defRPr kumimoji="1" sz="1800" kern="1200">
          <a:solidFill>
            <a:schemeClr val="tx1"/>
          </a:solidFill>
          <a:latin typeface="+mn-lt"/>
          <a:ea typeface="+mn-ea"/>
          <a:cs typeface="+mn-cs"/>
        </a:defRPr>
      </a:lvl6pPr>
      <a:lvl7pPr marL="2743173" algn="l" defTabSz="457196" rtl="0" eaLnBrk="1" latinLnBrk="0" hangingPunct="1">
        <a:defRPr kumimoji="1" sz="1800" kern="1200">
          <a:solidFill>
            <a:schemeClr val="tx1"/>
          </a:solidFill>
          <a:latin typeface="+mn-lt"/>
          <a:ea typeface="+mn-ea"/>
          <a:cs typeface="+mn-cs"/>
        </a:defRPr>
      </a:lvl7pPr>
      <a:lvl8pPr marL="3200368" algn="l" defTabSz="457196" rtl="0" eaLnBrk="1" latinLnBrk="0" hangingPunct="1">
        <a:defRPr kumimoji="1" sz="1800" kern="1200">
          <a:solidFill>
            <a:schemeClr val="tx1"/>
          </a:solidFill>
          <a:latin typeface="+mn-lt"/>
          <a:ea typeface="+mn-ea"/>
          <a:cs typeface="+mn-cs"/>
        </a:defRPr>
      </a:lvl8pPr>
      <a:lvl9pPr marL="3657563" algn="l" defTabSz="457196"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292" tIns="45649" rIns="91292" bIns="45649"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33"/>
            <a:ext cx="8229600" cy="4525963"/>
          </a:xfrm>
          <a:prstGeom prst="rect">
            <a:avLst/>
          </a:prstGeom>
        </p:spPr>
        <p:txBody>
          <a:bodyPr vert="horz" lIns="91292" tIns="45649" rIns="91292" bIns="45649"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2" y="6356388"/>
            <a:ext cx="2133600" cy="365125"/>
          </a:xfrm>
          <a:prstGeom prst="rect">
            <a:avLst/>
          </a:prstGeom>
        </p:spPr>
        <p:txBody>
          <a:bodyPr vert="horz" lIns="91292" tIns="45649" rIns="91292" bIns="45649" rtlCol="0" anchor="ctr"/>
          <a:lstStyle>
            <a:lvl1pPr algn="l">
              <a:defRPr sz="1200">
                <a:solidFill>
                  <a:schemeClr val="tx1">
                    <a:tint val="75000"/>
                  </a:schemeClr>
                </a:solidFill>
              </a:defRPr>
            </a:lvl1pPr>
          </a:lstStyle>
          <a:p>
            <a:pPr defTabSz="456404"/>
            <a:fld id="{B7B87803-6F94-2F4C-9CE3-5B3F9559EBA9}"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6" y="6356388"/>
            <a:ext cx="2895600" cy="365125"/>
          </a:xfrm>
          <a:prstGeom prst="rect">
            <a:avLst/>
          </a:prstGeom>
        </p:spPr>
        <p:txBody>
          <a:bodyPr vert="horz" lIns="91292" tIns="45649" rIns="91292" bIns="45649" rtlCol="0" anchor="ctr"/>
          <a:lstStyle>
            <a:lvl1pPr algn="ctr">
              <a:defRPr sz="1200">
                <a:solidFill>
                  <a:schemeClr val="tx1">
                    <a:tint val="75000"/>
                  </a:schemeClr>
                </a:solidFill>
              </a:defRPr>
            </a:lvl1pPr>
          </a:lstStyle>
          <a:p>
            <a:pPr defTabSz="456404"/>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88"/>
            <a:ext cx="2133600" cy="365125"/>
          </a:xfrm>
          <a:prstGeom prst="rect">
            <a:avLst/>
          </a:prstGeom>
        </p:spPr>
        <p:txBody>
          <a:bodyPr vert="horz" lIns="91292" tIns="45649" rIns="91292" bIns="45649" rtlCol="0" anchor="ctr"/>
          <a:lstStyle>
            <a:lvl1pPr algn="r">
              <a:defRPr sz="1200">
                <a:solidFill>
                  <a:schemeClr val="tx1">
                    <a:tint val="75000"/>
                  </a:schemeClr>
                </a:solidFill>
              </a:defRPr>
            </a:lvl1pPr>
          </a:lstStyle>
          <a:p>
            <a:pPr defTabSz="456404"/>
            <a:fld id="{52C283E2-66D0-0A49-B473-FE1439F3C5AD}" type="slidenum">
              <a:rPr lang="ja-JP" altLang="en-US" smtClean="0">
                <a:solidFill>
                  <a:prstClr val="black">
                    <a:tint val="75000"/>
                  </a:prstClr>
                </a:solidFill>
                <a:latin typeface="Calibri"/>
                <a:ea typeface="ＭＳ Ｐゴシック"/>
              </a:rPr>
              <a:pPr defTabSz="456404"/>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935441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ctr" defTabSz="456404" rtl="0" eaLnBrk="1" latinLnBrk="0" hangingPunct="1">
        <a:spcBef>
          <a:spcPct val="0"/>
        </a:spcBef>
        <a:buNone/>
        <a:defRPr kumimoji="1" sz="4400" kern="1200">
          <a:solidFill>
            <a:schemeClr val="tx1"/>
          </a:solidFill>
          <a:latin typeface="+mj-lt"/>
          <a:ea typeface="+mj-ea"/>
          <a:cs typeface="+mj-cs"/>
        </a:defRPr>
      </a:lvl1pPr>
    </p:titleStyle>
    <p:bodyStyle>
      <a:lvl1pPr marL="342316" indent="-342316" algn="l" defTabSz="456404" rtl="0" eaLnBrk="1" latinLnBrk="0" hangingPunct="1">
        <a:spcBef>
          <a:spcPct val="20000"/>
        </a:spcBef>
        <a:buFont typeface="Arial"/>
        <a:buChar char="•"/>
        <a:defRPr kumimoji="1" sz="3200" kern="1200">
          <a:solidFill>
            <a:schemeClr val="tx1"/>
          </a:solidFill>
          <a:latin typeface="+mn-lt"/>
          <a:ea typeface="+mn-ea"/>
          <a:cs typeface="+mn-cs"/>
        </a:defRPr>
      </a:lvl1pPr>
      <a:lvl2pPr marL="741669" indent="-285264" algn="l" defTabSz="456404" rtl="0" eaLnBrk="1" latinLnBrk="0" hangingPunct="1">
        <a:spcBef>
          <a:spcPct val="20000"/>
        </a:spcBef>
        <a:buFont typeface="Arial"/>
        <a:buChar char="–"/>
        <a:defRPr kumimoji="1" sz="2800" kern="1200">
          <a:solidFill>
            <a:schemeClr val="tx1"/>
          </a:solidFill>
          <a:latin typeface="+mn-lt"/>
          <a:ea typeface="+mn-ea"/>
          <a:cs typeface="+mn-cs"/>
        </a:defRPr>
      </a:lvl2pPr>
      <a:lvl3pPr marL="1141029" indent="-228200" algn="l" defTabSz="456404" rtl="0" eaLnBrk="1" latinLnBrk="0" hangingPunct="1">
        <a:spcBef>
          <a:spcPct val="20000"/>
        </a:spcBef>
        <a:buFont typeface="Arial"/>
        <a:buChar char="•"/>
        <a:defRPr kumimoji="1" sz="2400" kern="1200">
          <a:solidFill>
            <a:schemeClr val="tx1"/>
          </a:solidFill>
          <a:latin typeface="+mn-lt"/>
          <a:ea typeface="+mn-ea"/>
          <a:cs typeface="+mn-cs"/>
        </a:defRPr>
      </a:lvl3pPr>
      <a:lvl4pPr marL="1597437" indent="-228200" algn="l" defTabSz="456404" rtl="0" eaLnBrk="1" latinLnBrk="0" hangingPunct="1">
        <a:spcBef>
          <a:spcPct val="20000"/>
        </a:spcBef>
        <a:buFont typeface="Arial"/>
        <a:buChar char="–"/>
        <a:defRPr kumimoji="1" sz="2000" kern="1200">
          <a:solidFill>
            <a:schemeClr val="tx1"/>
          </a:solidFill>
          <a:latin typeface="+mn-lt"/>
          <a:ea typeface="+mn-ea"/>
          <a:cs typeface="+mn-cs"/>
        </a:defRPr>
      </a:lvl4pPr>
      <a:lvl5pPr marL="2053861" indent="-228200" algn="l" defTabSz="456404" rtl="0" eaLnBrk="1" latinLnBrk="0" hangingPunct="1">
        <a:spcBef>
          <a:spcPct val="20000"/>
        </a:spcBef>
        <a:buFont typeface="Arial"/>
        <a:buChar char="»"/>
        <a:defRPr kumimoji="1" sz="2000" kern="1200">
          <a:solidFill>
            <a:schemeClr val="tx1"/>
          </a:solidFill>
          <a:latin typeface="+mn-lt"/>
          <a:ea typeface="+mn-ea"/>
          <a:cs typeface="+mn-cs"/>
        </a:defRPr>
      </a:lvl5pPr>
      <a:lvl6pPr marL="2510269" indent="-228200" algn="l" defTabSz="456404" rtl="0" eaLnBrk="1" latinLnBrk="0" hangingPunct="1">
        <a:spcBef>
          <a:spcPct val="20000"/>
        </a:spcBef>
        <a:buFont typeface="Arial"/>
        <a:buChar char="•"/>
        <a:defRPr kumimoji="1" sz="2000" kern="1200">
          <a:solidFill>
            <a:schemeClr val="tx1"/>
          </a:solidFill>
          <a:latin typeface="+mn-lt"/>
          <a:ea typeface="+mn-ea"/>
          <a:cs typeface="+mn-cs"/>
        </a:defRPr>
      </a:lvl6pPr>
      <a:lvl7pPr marL="2966677" indent="-228200" algn="l" defTabSz="456404" rtl="0" eaLnBrk="1" latinLnBrk="0" hangingPunct="1">
        <a:spcBef>
          <a:spcPct val="20000"/>
        </a:spcBef>
        <a:buFont typeface="Arial"/>
        <a:buChar char="•"/>
        <a:defRPr kumimoji="1" sz="2000" kern="1200">
          <a:solidFill>
            <a:schemeClr val="tx1"/>
          </a:solidFill>
          <a:latin typeface="+mn-lt"/>
          <a:ea typeface="+mn-ea"/>
          <a:cs typeface="+mn-cs"/>
        </a:defRPr>
      </a:lvl7pPr>
      <a:lvl8pPr marL="3423092" indent="-228200" algn="l" defTabSz="456404" rtl="0" eaLnBrk="1" latinLnBrk="0" hangingPunct="1">
        <a:spcBef>
          <a:spcPct val="20000"/>
        </a:spcBef>
        <a:buFont typeface="Arial"/>
        <a:buChar char="•"/>
        <a:defRPr kumimoji="1" sz="2000" kern="1200">
          <a:solidFill>
            <a:schemeClr val="tx1"/>
          </a:solidFill>
          <a:latin typeface="+mn-lt"/>
          <a:ea typeface="+mn-ea"/>
          <a:cs typeface="+mn-cs"/>
        </a:defRPr>
      </a:lvl8pPr>
      <a:lvl9pPr marL="3879494" indent="-228200" algn="l" defTabSz="456404"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6404" rtl="0" eaLnBrk="1" latinLnBrk="0" hangingPunct="1">
        <a:defRPr kumimoji="1" sz="1800" kern="1200">
          <a:solidFill>
            <a:schemeClr val="tx1"/>
          </a:solidFill>
          <a:latin typeface="+mn-lt"/>
          <a:ea typeface="+mn-ea"/>
          <a:cs typeface="+mn-cs"/>
        </a:defRPr>
      </a:lvl1pPr>
      <a:lvl2pPr marL="456404" algn="l" defTabSz="456404" rtl="0" eaLnBrk="1" latinLnBrk="0" hangingPunct="1">
        <a:defRPr kumimoji="1" sz="1800" kern="1200">
          <a:solidFill>
            <a:schemeClr val="tx1"/>
          </a:solidFill>
          <a:latin typeface="+mn-lt"/>
          <a:ea typeface="+mn-ea"/>
          <a:cs typeface="+mn-cs"/>
        </a:defRPr>
      </a:lvl2pPr>
      <a:lvl3pPr marL="912824" algn="l" defTabSz="456404" rtl="0" eaLnBrk="1" latinLnBrk="0" hangingPunct="1">
        <a:defRPr kumimoji="1" sz="1800" kern="1200">
          <a:solidFill>
            <a:schemeClr val="tx1"/>
          </a:solidFill>
          <a:latin typeface="+mn-lt"/>
          <a:ea typeface="+mn-ea"/>
          <a:cs typeface="+mn-cs"/>
        </a:defRPr>
      </a:lvl3pPr>
      <a:lvl4pPr marL="1369242" algn="l" defTabSz="456404" rtl="0" eaLnBrk="1" latinLnBrk="0" hangingPunct="1">
        <a:defRPr kumimoji="1" sz="1800" kern="1200">
          <a:solidFill>
            <a:schemeClr val="tx1"/>
          </a:solidFill>
          <a:latin typeface="+mn-lt"/>
          <a:ea typeface="+mn-ea"/>
          <a:cs typeface="+mn-cs"/>
        </a:defRPr>
      </a:lvl4pPr>
      <a:lvl5pPr marL="1825652" algn="l" defTabSz="456404" rtl="0" eaLnBrk="1" latinLnBrk="0" hangingPunct="1">
        <a:defRPr kumimoji="1" sz="1800" kern="1200">
          <a:solidFill>
            <a:schemeClr val="tx1"/>
          </a:solidFill>
          <a:latin typeface="+mn-lt"/>
          <a:ea typeface="+mn-ea"/>
          <a:cs typeface="+mn-cs"/>
        </a:defRPr>
      </a:lvl5pPr>
      <a:lvl6pPr marL="2282063" algn="l" defTabSz="456404" rtl="0" eaLnBrk="1" latinLnBrk="0" hangingPunct="1">
        <a:defRPr kumimoji="1" sz="1800" kern="1200">
          <a:solidFill>
            <a:schemeClr val="tx1"/>
          </a:solidFill>
          <a:latin typeface="+mn-lt"/>
          <a:ea typeface="+mn-ea"/>
          <a:cs typeface="+mn-cs"/>
        </a:defRPr>
      </a:lvl6pPr>
      <a:lvl7pPr marL="2738480" algn="l" defTabSz="456404" rtl="0" eaLnBrk="1" latinLnBrk="0" hangingPunct="1">
        <a:defRPr kumimoji="1" sz="1800" kern="1200">
          <a:solidFill>
            <a:schemeClr val="tx1"/>
          </a:solidFill>
          <a:latin typeface="+mn-lt"/>
          <a:ea typeface="+mn-ea"/>
          <a:cs typeface="+mn-cs"/>
        </a:defRPr>
      </a:lvl7pPr>
      <a:lvl8pPr marL="3194885" algn="l" defTabSz="456404" rtl="0" eaLnBrk="1" latinLnBrk="0" hangingPunct="1">
        <a:defRPr kumimoji="1" sz="1800" kern="1200">
          <a:solidFill>
            <a:schemeClr val="tx1"/>
          </a:solidFill>
          <a:latin typeface="+mn-lt"/>
          <a:ea typeface="+mn-ea"/>
          <a:cs typeface="+mn-cs"/>
        </a:defRPr>
      </a:lvl8pPr>
      <a:lvl9pPr marL="3651305" algn="l" defTabSz="456404"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455419" y="91601"/>
            <a:ext cx="8233172" cy="1508001"/>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35597" tIns="35597" rIns="76048" bIns="35597" numCol="1" anchor="ctr" anchorCtr="0" compatLnSpc="1">
            <a:prstTxWarp prst="textNoShape">
              <a:avLst/>
            </a:prstTxWarp>
          </a:bodyPr>
          <a:lstStyle/>
          <a:p>
            <a:pPr lvl="0"/>
            <a:r>
              <a:rPr lang="en-US" altLang="ja-JP">
                <a:sym typeface="Calibri" charset="0"/>
              </a:rPr>
              <a:t>Click to edit Master title style</a:t>
            </a:r>
          </a:p>
        </p:txBody>
      </p:sp>
      <p:sp>
        <p:nvSpPr>
          <p:cNvPr id="7170" name="Rectangle 2"/>
          <p:cNvSpPr>
            <a:spLocks noGrp="1" noChangeArrowheads="1"/>
          </p:cNvSpPr>
          <p:nvPr>
            <p:ph type="body" idx="1"/>
          </p:nvPr>
        </p:nvSpPr>
        <p:spPr bwMode="auto">
          <a:xfrm>
            <a:off x="455419" y="1598414"/>
            <a:ext cx="8233172" cy="5259586"/>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35597" tIns="35597" rIns="76048" bIns="35597" numCol="1" anchor="t" anchorCtr="0" compatLnSpc="1">
            <a:prstTxWarp prst="textNoShape">
              <a:avLst/>
            </a:prstTxWarp>
          </a:bodyPr>
          <a:lstStyle/>
          <a:p>
            <a:pPr lvl="0"/>
            <a:r>
              <a:rPr lang="en-US" altLang="ja-JP">
                <a:sym typeface="Calibri" charset="0"/>
              </a:rPr>
              <a:t>Click to edit Master text styles</a:t>
            </a:r>
          </a:p>
          <a:p>
            <a:pPr lvl="1"/>
            <a:r>
              <a:rPr lang="en-US" altLang="ja-JP">
                <a:sym typeface="Calibri" charset="0"/>
              </a:rPr>
              <a:t>Second level</a:t>
            </a:r>
          </a:p>
          <a:p>
            <a:pPr lvl="2"/>
            <a:r>
              <a:rPr lang="en-US" altLang="ja-JP">
                <a:sym typeface="Calibri" charset="0"/>
              </a:rPr>
              <a:t>Third level</a:t>
            </a:r>
          </a:p>
          <a:p>
            <a:pPr lvl="3"/>
            <a:r>
              <a:rPr lang="en-US" altLang="ja-JP">
                <a:sym typeface="Calibri" charset="0"/>
              </a:rPr>
              <a:t>Fourth level</a:t>
            </a:r>
          </a:p>
          <a:p>
            <a:pPr lvl="4"/>
            <a:r>
              <a:rPr lang="en-US" altLang="ja-JP">
                <a:sym typeface="Calibri" charset="0"/>
              </a:rPr>
              <a:t>Fifth level</a:t>
            </a:r>
          </a:p>
        </p:txBody>
      </p:sp>
      <p:sp>
        <p:nvSpPr>
          <p:cNvPr id="7171" name="Text Box 3"/>
          <p:cNvSpPr txBox="1">
            <a:spLocks noGrp="1" noChangeArrowheads="1"/>
          </p:cNvSpPr>
          <p:nvPr>
            <p:ph type="sldNum" sz="quarter" idx="4"/>
          </p:nvPr>
        </p:nvSpPr>
        <p:spPr bwMode="auto">
          <a:xfrm>
            <a:off x="7506520" y="6415983"/>
            <a:ext cx="225475" cy="2411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64086" tIns="32040" rIns="64086" bIns="32040" numCol="1" anchor="ctr" anchorCtr="0" compatLnSpc="1">
            <a:prstTxWarp prst="textNoShape">
              <a:avLst/>
            </a:prstTxWarp>
          </a:bodyPr>
          <a:lstStyle>
            <a:lvl1pPr>
              <a:defRPr kumimoji="0" sz="1100">
                <a:solidFill>
                  <a:srgbClr val="898989"/>
                </a:solidFill>
                <a:latin typeface="Calibri" charset="0"/>
                <a:ea typeface="Calibri" charset="0"/>
                <a:cs typeface="Calibri" charset="0"/>
                <a:sym typeface="Calibri" charset="0"/>
              </a:defRPr>
            </a:lvl1pPr>
            <a:lvl2pPr marL="520726" indent="-200273">
              <a:defRPr kumimoji="1" sz="2200">
                <a:solidFill>
                  <a:srgbClr val="424D43"/>
                </a:solidFill>
                <a:latin typeface="Palatino" charset="0"/>
                <a:ea typeface="ヒラギノ明朝 ProN W3" charset="0"/>
                <a:cs typeface="ヒラギノ明朝 ProN W3" charset="0"/>
                <a:sym typeface="Palatino" charset="0"/>
              </a:defRPr>
            </a:lvl2pPr>
            <a:lvl3pPr marL="801084" indent="-160224">
              <a:defRPr kumimoji="1" sz="2200">
                <a:solidFill>
                  <a:srgbClr val="424D43"/>
                </a:solidFill>
                <a:latin typeface="Palatino" charset="0"/>
                <a:ea typeface="ヒラギノ明朝 ProN W3" charset="0"/>
                <a:cs typeface="ヒラギノ明朝 ProN W3" charset="0"/>
                <a:sym typeface="Palatino" charset="0"/>
              </a:defRPr>
            </a:lvl3pPr>
            <a:lvl4pPr marL="1121525" indent="-160224">
              <a:defRPr kumimoji="1" sz="2200">
                <a:solidFill>
                  <a:srgbClr val="424D43"/>
                </a:solidFill>
                <a:latin typeface="Palatino" charset="0"/>
                <a:ea typeface="ヒラギノ明朝 ProN W3" charset="0"/>
                <a:cs typeface="ヒラギノ明朝 ProN W3" charset="0"/>
                <a:sym typeface="Palatino" charset="0"/>
              </a:defRPr>
            </a:lvl4pPr>
            <a:lvl5pPr marL="1441940" indent="-160224">
              <a:defRPr kumimoji="1" sz="2200">
                <a:solidFill>
                  <a:srgbClr val="424D43"/>
                </a:solidFill>
                <a:latin typeface="Palatino" charset="0"/>
                <a:ea typeface="ヒラギノ明朝 ProN W3" charset="0"/>
                <a:cs typeface="ヒラギノ明朝 ProN W3" charset="0"/>
                <a:sym typeface="Palatino" charset="0"/>
              </a:defRPr>
            </a:lvl5pPr>
            <a:lvl6pPr marL="1762394" indent="-160224" algn="ctr"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6pPr>
            <a:lvl7pPr marL="2082807" indent="-160224" algn="ctr"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7pPr>
            <a:lvl8pPr marL="2403251" indent="-160224" algn="ctr"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8pPr>
            <a:lvl9pPr marL="2723668" indent="-160224" algn="ctr"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9pPr>
          </a:lstStyle>
          <a:p>
            <a:pPr algn="ctr" defTabSz="912943" fontAlgn="base">
              <a:spcBef>
                <a:spcPct val="0"/>
              </a:spcBef>
              <a:spcAft>
                <a:spcPct val="0"/>
              </a:spcAft>
            </a:pPr>
            <a:fld id="{40671904-0346-B543-825B-19FA18FD5861}" type="slidenum">
              <a:rPr lang="en-US" altLang="ja-JP" smtClean="0"/>
              <a:pPr algn="ctr" defTabSz="912943" fontAlgn="base">
                <a:spcBef>
                  <a:spcPct val="0"/>
                </a:spcBef>
                <a:spcAft>
                  <a:spcPct val="0"/>
                </a:spcAft>
              </a:pPr>
              <a:t>‹#›</a:t>
            </a:fld>
            <a:endParaRPr lang="en-US" altLang="ja-JP"/>
          </a:p>
        </p:txBody>
      </p:sp>
    </p:spTree>
    <p:extLst>
      <p:ext uri="{BB962C8B-B14F-4D97-AF65-F5344CB8AC3E}">
        <p14:creationId xmlns:p14="http://schemas.microsoft.com/office/powerpoint/2010/main" val="4100954816"/>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ransition/>
  <p:hf sldNum="0" hdr="0" dt="0"/>
  <p:txStyles>
    <p:titleStyle>
      <a:lvl1pPr marL="4465" indent="-4465" algn="ctr" rtl="0" fontAlgn="base">
        <a:spcBef>
          <a:spcPct val="0"/>
        </a:spcBef>
        <a:spcAft>
          <a:spcPct val="0"/>
        </a:spcAft>
        <a:defRPr kumimoji="1" sz="4400">
          <a:solidFill>
            <a:schemeClr val="tx1"/>
          </a:solidFill>
          <a:latin typeface="+mj-lt"/>
          <a:ea typeface="+mj-ea"/>
          <a:cs typeface="+mj-cs"/>
          <a:sym typeface="Calibri" charset="0"/>
        </a:defRPr>
      </a:lvl1pPr>
      <a:lvl2pPr marL="4465" indent="-4465" algn="ctr" rtl="0" fontAlgn="base">
        <a:spcBef>
          <a:spcPct val="0"/>
        </a:spcBef>
        <a:spcAft>
          <a:spcPct val="0"/>
        </a:spcAft>
        <a:defRPr kumimoji="1" sz="4400">
          <a:solidFill>
            <a:schemeClr val="tx1"/>
          </a:solidFill>
          <a:latin typeface="Calibri" charset="0"/>
          <a:ea typeface="ヒラギノ角ゴ ProN W3" charset="0"/>
          <a:cs typeface="ヒラギノ角ゴ ProN W3" charset="0"/>
          <a:sym typeface="Calibri" charset="0"/>
        </a:defRPr>
      </a:lvl2pPr>
      <a:lvl3pPr marL="4465" indent="-4465" algn="ctr" rtl="0" fontAlgn="base">
        <a:spcBef>
          <a:spcPct val="0"/>
        </a:spcBef>
        <a:spcAft>
          <a:spcPct val="0"/>
        </a:spcAft>
        <a:defRPr kumimoji="1" sz="4400">
          <a:solidFill>
            <a:schemeClr val="tx1"/>
          </a:solidFill>
          <a:latin typeface="Calibri" charset="0"/>
          <a:ea typeface="ヒラギノ角ゴ ProN W3" charset="0"/>
          <a:cs typeface="ヒラギノ角ゴ ProN W3" charset="0"/>
          <a:sym typeface="Calibri" charset="0"/>
        </a:defRPr>
      </a:lvl3pPr>
      <a:lvl4pPr marL="4465" indent="-4465" algn="ctr" rtl="0" fontAlgn="base">
        <a:spcBef>
          <a:spcPct val="0"/>
        </a:spcBef>
        <a:spcAft>
          <a:spcPct val="0"/>
        </a:spcAft>
        <a:defRPr kumimoji="1" sz="4400">
          <a:solidFill>
            <a:schemeClr val="tx1"/>
          </a:solidFill>
          <a:latin typeface="Calibri" charset="0"/>
          <a:ea typeface="ヒラギノ角ゴ ProN W3" charset="0"/>
          <a:cs typeface="ヒラギノ角ゴ ProN W3" charset="0"/>
          <a:sym typeface="Calibri" charset="0"/>
        </a:defRPr>
      </a:lvl4pPr>
      <a:lvl5pPr marL="4465" indent="-4465" algn="ctr" rtl="0" fontAlgn="base">
        <a:spcBef>
          <a:spcPct val="0"/>
        </a:spcBef>
        <a:spcAft>
          <a:spcPct val="0"/>
        </a:spcAft>
        <a:defRPr kumimoji="1" sz="4400">
          <a:solidFill>
            <a:schemeClr val="tx1"/>
          </a:solidFill>
          <a:latin typeface="Calibri" charset="0"/>
          <a:ea typeface="ヒラギノ角ゴ ProN W3" charset="0"/>
          <a:cs typeface="ヒラギノ角ゴ ProN W3" charset="0"/>
          <a:sym typeface="Calibri" charset="0"/>
        </a:defRPr>
      </a:lvl5pPr>
      <a:lvl6pPr marL="324887"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645319"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965741"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286175"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p:titleStyle>
    <p:bodyStyle>
      <a:lvl1pPr marL="265903" indent="-238110" algn="l" rtl="0" fontAlgn="base">
        <a:spcBef>
          <a:spcPts val="773"/>
        </a:spcBef>
        <a:spcAft>
          <a:spcPct val="0"/>
        </a:spcAft>
        <a:buClr>
          <a:srgbClr val="000000"/>
        </a:buClr>
        <a:buSzPct val="100000"/>
        <a:buFont typeface="Arial" charset="0"/>
        <a:buChar char="•"/>
        <a:defRPr kumimoji="1" sz="3100">
          <a:solidFill>
            <a:schemeClr val="tx1"/>
          </a:solidFill>
          <a:latin typeface="+mn-lt"/>
          <a:ea typeface="+mn-ea"/>
          <a:cs typeface="+mn-cs"/>
          <a:sym typeface="Calibri" charset="0"/>
        </a:defRPr>
      </a:lvl1pPr>
      <a:lvl2pPr marL="510700" indent="-198053" algn="l" rtl="0" fontAlgn="base">
        <a:spcBef>
          <a:spcPts val="703"/>
        </a:spcBef>
        <a:spcAft>
          <a:spcPct val="0"/>
        </a:spcAft>
        <a:buClr>
          <a:srgbClr val="000000"/>
        </a:buClr>
        <a:buSzPct val="100000"/>
        <a:buFont typeface="Arial" charset="0"/>
        <a:buChar char="–"/>
        <a:defRPr kumimoji="1" sz="2700">
          <a:solidFill>
            <a:schemeClr val="tx1"/>
          </a:solidFill>
          <a:latin typeface="+mn-lt"/>
          <a:ea typeface="+mn-ea"/>
          <a:cs typeface="+mn-cs"/>
          <a:sym typeface="Calibri" charset="0"/>
        </a:defRPr>
      </a:lvl2pPr>
      <a:lvl3pPr marL="791081" indent="-157998" algn="l" rtl="0" fontAlgn="base">
        <a:spcBef>
          <a:spcPts val="562"/>
        </a:spcBef>
        <a:spcAft>
          <a:spcPct val="0"/>
        </a:spcAft>
        <a:buClr>
          <a:srgbClr val="000000"/>
        </a:buClr>
        <a:buSzPct val="100000"/>
        <a:buFont typeface="Arial" charset="0"/>
        <a:buChar char="•"/>
        <a:defRPr kumimoji="1" sz="2500">
          <a:solidFill>
            <a:schemeClr val="tx1"/>
          </a:solidFill>
          <a:latin typeface="+mn-lt"/>
          <a:ea typeface="+mn-ea"/>
          <a:cs typeface="+mn-cs"/>
          <a:sym typeface="Calibri" charset="0"/>
        </a:defRPr>
      </a:lvl3pPr>
      <a:lvl4pPr marL="1111500" indent="-157998" algn="l" rtl="0" fontAlgn="base">
        <a:spcBef>
          <a:spcPts val="492"/>
        </a:spcBef>
        <a:spcAft>
          <a:spcPct val="0"/>
        </a:spcAft>
        <a:buClr>
          <a:srgbClr val="000000"/>
        </a:buClr>
        <a:buSzPct val="100000"/>
        <a:buFont typeface="Arial" charset="0"/>
        <a:buChar char="–"/>
        <a:defRPr kumimoji="1" sz="2000">
          <a:solidFill>
            <a:schemeClr val="tx1"/>
          </a:solidFill>
          <a:latin typeface="+mn-lt"/>
          <a:ea typeface="+mn-ea"/>
          <a:cs typeface="+mn-cs"/>
          <a:sym typeface="Calibri" charset="0"/>
        </a:defRPr>
      </a:lvl4pPr>
      <a:lvl5pPr marL="1431933" indent="-157998" algn="l" rtl="0" fontAlgn="base">
        <a:spcBef>
          <a:spcPts val="492"/>
        </a:spcBef>
        <a:spcAft>
          <a:spcPct val="0"/>
        </a:spcAft>
        <a:buClr>
          <a:srgbClr val="000000"/>
        </a:buClr>
        <a:buSzPct val="100000"/>
        <a:buFont typeface="Arial" charset="0"/>
        <a:buChar char="»"/>
        <a:defRPr kumimoji="1" sz="2000">
          <a:solidFill>
            <a:schemeClr val="tx1"/>
          </a:solidFill>
          <a:latin typeface="+mn-lt"/>
          <a:ea typeface="+mn-ea"/>
          <a:cs typeface="+mn-cs"/>
          <a:sym typeface="Calibri" charset="0"/>
        </a:defRPr>
      </a:lvl5pPr>
      <a:lvl6pPr marL="1752350" indent="-157998" algn="l" rtl="0" fontAlgn="base">
        <a:spcBef>
          <a:spcPts val="492"/>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6pPr>
      <a:lvl7pPr marL="2072795" indent="-157998" algn="l" rtl="0" fontAlgn="base">
        <a:spcBef>
          <a:spcPts val="492"/>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7pPr>
      <a:lvl8pPr marL="2393215" indent="-157998" algn="l" rtl="0" fontAlgn="base">
        <a:spcBef>
          <a:spcPts val="492"/>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8pPr>
      <a:lvl9pPr marL="2713665" indent="-157998" algn="l" rtl="0" fontAlgn="base">
        <a:spcBef>
          <a:spcPts val="492"/>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9pPr>
    </p:bodyStyle>
    <p:otherStyle>
      <a:defPPr>
        <a:defRPr lang="ja-JP"/>
      </a:defPPr>
      <a:lvl1pPr marL="0" algn="l" defTabSz="320423" rtl="0" eaLnBrk="1" latinLnBrk="0" hangingPunct="1">
        <a:defRPr kumimoji="1" sz="1300" kern="1200">
          <a:solidFill>
            <a:schemeClr val="tx1"/>
          </a:solidFill>
          <a:latin typeface="+mn-lt"/>
          <a:ea typeface="+mn-ea"/>
          <a:cs typeface="+mn-cs"/>
        </a:defRPr>
      </a:lvl1pPr>
      <a:lvl2pPr marL="320423" algn="l" defTabSz="320423" rtl="0" eaLnBrk="1" latinLnBrk="0" hangingPunct="1">
        <a:defRPr kumimoji="1" sz="1300" kern="1200">
          <a:solidFill>
            <a:schemeClr val="tx1"/>
          </a:solidFill>
          <a:latin typeface="+mn-lt"/>
          <a:ea typeface="+mn-ea"/>
          <a:cs typeface="+mn-cs"/>
        </a:defRPr>
      </a:lvl2pPr>
      <a:lvl3pPr marL="640857" algn="l" defTabSz="320423" rtl="0" eaLnBrk="1" latinLnBrk="0" hangingPunct="1">
        <a:defRPr kumimoji="1" sz="1300" kern="1200">
          <a:solidFill>
            <a:schemeClr val="tx1"/>
          </a:solidFill>
          <a:latin typeface="+mn-lt"/>
          <a:ea typeface="+mn-ea"/>
          <a:cs typeface="+mn-cs"/>
        </a:defRPr>
      </a:lvl3pPr>
      <a:lvl4pPr marL="961303" algn="l" defTabSz="320423" rtl="0" eaLnBrk="1" latinLnBrk="0" hangingPunct="1">
        <a:defRPr kumimoji="1" sz="1300" kern="1200">
          <a:solidFill>
            <a:schemeClr val="tx1"/>
          </a:solidFill>
          <a:latin typeface="+mn-lt"/>
          <a:ea typeface="+mn-ea"/>
          <a:cs typeface="+mn-cs"/>
        </a:defRPr>
      </a:lvl4pPr>
      <a:lvl5pPr marL="1281724" algn="l" defTabSz="320423" rtl="0" eaLnBrk="1" latinLnBrk="0" hangingPunct="1">
        <a:defRPr kumimoji="1" sz="1300" kern="1200">
          <a:solidFill>
            <a:schemeClr val="tx1"/>
          </a:solidFill>
          <a:latin typeface="+mn-lt"/>
          <a:ea typeface="+mn-ea"/>
          <a:cs typeface="+mn-cs"/>
        </a:defRPr>
      </a:lvl5pPr>
      <a:lvl6pPr marL="1602167" algn="l" defTabSz="320423" rtl="0" eaLnBrk="1" latinLnBrk="0" hangingPunct="1">
        <a:defRPr kumimoji="1" sz="1300" kern="1200">
          <a:solidFill>
            <a:schemeClr val="tx1"/>
          </a:solidFill>
          <a:latin typeface="+mn-lt"/>
          <a:ea typeface="+mn-ea"/>
          <a:cs typeface="+mn-cs"/>
        </a:defRPr>
      </a:lvl6pPr>
      <a:lvl7pPr marL="1922587" algn="l" defTabSz="320423" rtl="0" eaLnBrk="1" latinLnBrk="0" hangingPunct="1">
        <a:defRPr kumimoji="1" sz="1300" kern="1200">
          <a:solidFill>
            <a:schemeClr val="tx1"/>
          </a:solidFill>
          <a:latin typeface="+mn-lt"/>
          <a:ea typeface="+mn-ea"/>
          <a:cs typeface="+mn-cs"/>
        </a:defRPr>
      </a:lvl7pPr>
      <a:lvl8pPr marL="2243026" algn="l" defTabSz="320423" rtl="0" eaLnBrk="1" latinLnBrk="0" hangingPunct="1">
        <a:defRPr kumimoji="1" sz="1300" kern="1200">
          <a:solidFill>
            <a:schemeClr val="tx1"/>
          </a:solidFill>
          <a:latin typeface="+mn-lt"/>
          <a:ea typeface="+mn-ea"/>
          <a:cs typeface="+mn-cs"/>
        </a:defRPr>
      </a:lvl8pPr>
      <a:lvl9pPr marL="2563460" algn="l" defTabSz="320423" rtl="0" eaLnBrk="1" latinLnBrk="0" hangingPunct="1">
        <a:defRPr kumimoji="1"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294" tIns="45649" rIns="91294" bIns="45649"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31"/>
            <a:ext cx="8229600" cy="4525963"/>
          </a:xfrm>
          <a:prstGeom prst="rect">
            <a:avLst/>
          </a:prstGeom>
        </p:spPr>
        <p:txBody>
          <a:bodyPr vert="horz" lIns="91294" tIns="45649" rIns="91294" bIns="45649"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2" y="6356386"/>
            <a:ext cx="2133600" cy="365125"/>
          </a:xfrm>
          <a:prstGeom prst="rect">
            <a:avLst/>
          </a:prstGeom>
        </p:spPr>
        <p:txBody>
          <a:bodyPr vert="horz" lIns="91294" tIns="45649" rIns="91294" bIns="45649" rtlCol="0" anchor="ctr"/>
          <a:lstStyle>
            <a:lvl1pPr algn="l">
              <a:defRPr sz="1200">
                <a:solidFill>
                  <a:schemeClr val="tx1">
                    <a:tint val="75000"/>
                  </a:schemeClr>
                </a:solidFill>
              </a:defRPr>
            </a:lvl1pPr>
          </a:lstStyle>
          <a:p>
            <a:pPr defTabSz="456440"/>
            <a:fld id="{268C7D9F-2899-F54D-8551-7ADE3D04E015}" type="datetime1">
              <a:rPr lang="ja-JP" altLang="en-US" smtClean="0">
                <a:solidFill>
                  <a:prstClr val="black">
                    <a:tint val="75000"/>
                  </a:prstClr>
                </a:solidFill>
                <a:latin typeface="Calibri"/>
                <a:ea typeface="ＭＳ Ｐゴシック"/>
              </a:rPr>
              <a:t>2018/1/18</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6" y="6356386"/>
            <a:ext cx="2895600" cy="365125"/>
          </a:xfrm>
          <a:prstGeom prst="rect">
            <a:avLst/>
          </a:prstGeom>
        </p:spPr>
        <p:txBody>
          <a:bodyPr vert="horz" lIns="91294" tIns="45649" rIns="91294" bIns="45649" rtlCol="0" anchor="ctr"/>
          <a:lstStyle>
            <a:lvl1pPr algn="ctr">
              <a:defRPr sz="1200">
                <a:solidFill>
                  <a:schemeClr val="tx1">
                    <a:tint val="75000"/>
                  </a:schemeClr>
                </a:solidFill>
              </a:defRPr>
            </a:lvl1pPr>
          </a:lstStyle>
          <a:p>
            <a:pPr defTabSz="456440"/>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86"/>
            <a:ext cx="2133600" cy="365125"/>
          </a:xfrm>
          <a:prstGeom prst="rect">
            <a:avLst/>
          </a:prstGeom>
        </p:spPr>
        <p:txBody>
          <a:bodyPr vert="horz" lIns="91294" tIns="45649" rIns="91294" bIns="45649" rtlCol="0" anchor="ctr"/>
          <a:lstStyle>
            <a:lvl1pPr algn="r">
              <a:defRPr sz="1200">
                <a:solidFill>
                  <a:schemeClr val="tx1">
                    <a:tint val="75000"/>
                  </a:schemeClr>
                </a:solidFill>
              </a:defRPr>
            </a:lvl1pPr>
          </a:lstStyle>
          <a:p>
            <a:pPr defTabSz="456440"/>
            <a:fld id="{52C283E2-66D0-0A49-B473-FE1439F3C5AD}" type="slidenum">
              <a:rPr lang="ja-JP" altLang="en-US" smtClean="0">
                <a:solidFill>
                  <a:prstClr val="black">
                    <a:tint val="75000"/>
                  </a:prstClr>
                </a:solidFill>
                <a:latin typeface="Calibri"/>
                <a:ea typeface="ＭＳ Ｐゴシック"/>
              </a:rPr>
              <a:pPr defTabSz="456440"/>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374103620"/>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hf sldNum="0" hdr="0" dt="0"/>
  <p:txStyles>
    <p:titleStyle>
      <a:lvl1pPr algn="ctr" defTabSz="456440" rtl="0" eaLnBrk="1" latinLnBrk="0" hangingPunct="1">
        <a:spcBef>
          <a:spcPct val="0"/>
        </a:spcBef>
        <a:buNone/>
        <a:defRPr kumimoji="1" sz="4400" kern="1200">
          <a:solidFill>
            <a:schemeClr val="tx1"/>
          </a:solidFill>
          <a:latin typeface="+mj-lt"/>
          <a:ea typeface="+mj-ea"/>
          <a:cs typeface="+mj-cs"/>
        </a:defRPr>
      </a:lvl1pPr>
    </p:titleStyle>
    <p:bodyStyle>
      <a:lvl1pPr marL="342343" indent="-342343" algn="l" defTabSz="456440" rtl="0" eaLnBrk="1" latinLnBrk="0" hangingPunct="1">
        <a:spcBef>
          <a:spcPct val="20000"/>
        </a:spcBef>
        <a:buFont typeface="Arial"/>
        <a:buChar char="•"/>
        <a:defRPr kumimoji="1" sz="3200" kern="1200">
          <a:solidFill>
            <a:schemeClr val="tx1"/>
          </a:solidFill>
          <a:latin typeface="+mn-lt"/>
          <a:ea typeface="+mn-ea"/>
          <a:cs typeface="+mn-cs"/>
        </a:defRPr>
      </a:lvl1pPr>
      <a:lvl2pPr marL="741729" indent="-285288" algn="l" defTabSz="456440" rtl="0" eaLnBrk="1" latinLnBrk="0" hangingPunct="1">
        <a:spcBef>
          <a:spcPct val="20000"/>
        </a:spcBef>
        <a:buFont typeface="Arial"/>
        <a:buChar char="–"/>
        <a:defRPr kumimoji="1" sz="2800" kern="1200">
          <a:solidFill>
            <a:schemeClr val="tx1"/>
          </a:solidFill>
          <a:latin typeface="+mn-lt"/>
          <a:ea typeface="+mn-ea"/>
          <a:cs typeface="+mn-cs"/>
        </a:defRPr>
      </a:lvl2pPr>
      <a:lvl3pPr marL="1141119" indent="-228218" algn="l" defTabSz="456440" rtl="0" eaLnBrk="1" latinLnBrk="0" hangingPunct="1">
        <a:spcBef>
          <a:spcPct val="20000"/>
        </a:spcBef>
        <a:buFont typeface="Arial"/>
        <a:buChar char="•"/>
        <a:defRPr kumimoji="1" sz="2400" kern="1200">
          <a:solidFill>
            <a:schemeClr val="tx1"/>
          </a:solidFill>
          <a:latin typeface="+mn-lt"/>
          <a:ea typeface="+mn-ea"/>
          <a:cs typeface="+mn-cs"/>
        </a:defRPr>
      </a:lvl3pPr>
      <a:lvl4pPr marL="1597565" indent="-228218" algn="l" defTabSz="456440" rtl="0" eaLnBrk="1" latinLnBrk="0" hangingPunct="1">
        <a:spcBef>
          <a:spcPct val="20000"/>
        </a:spcBef>
        <a:buFont typeface="Arial"/>
        <a:buChar char="–"/>
        <a:defRPr kumimoji="1" sz="2000" kern="1200">
          <a:solidFill>
            <a:schemeClr val="tx1"/>
          </a:solidFill>
          <a:latin typeface="+mn-lt"/>
          <a:ea typeface="+mn-ea"/>
          <a:cs typeface="+mn-cs"/>
        </a:defRPr>
      </a:lvl4pPr>
      <a:lvl5pPr marL="2054023" indent="-228218" algn="l" defTabSz="456440" rtl="0" eaLnBrk="1" latinLnBrk="0" hangingPunct="1">
        <a:spcBef>
          <a:spcPct val="20000"/>
        </a:spcBef>
        <a:buFont typeface="Arial"/>
        <a:buChar char="»"/>
        <a:defRPr kumimoji="1" sz="2000" kern="1200">
          <a:solidFill>
            <a:schemeClr val="tx1"/>
          </a:solidFill>
          <a:latin typeface="+mn-lt"/>
          <a:ea typeface="+mn-ea"/>
          <a:cs typeface="+mn-cs"/>
        </a:defRPr>
      </a:lvl5pPr>
      <a:lvl6pPr marL="2510469" indent="-228218" algn="l" defTabSz="456440" rtl="0" eaLnBrk="1" latinLnBrk="0" hangingPunct="1">
        <a:spcBef>
          <a:spcPct val="20000"/>
        </a:spcBef>
        <a:buFont typeface="Arial"/>
        <a:buChar char="•"/>
        <a:defRPr kumimoji="1" sz="2000" kern="1200">
          <a:solidFill>
            <a:schemeClr val="tx1"/>
          </a:solidFill>
          <a:latin typeface="+mn-lt"/>
          <a:ea typeface="+mn-ea"/>
          <a:cs typeface="+mn-cs"/>
        </a:defRPr>
      </a:lvl6pPr>
      <a:lvl7pPr marL="2966914" indent="-228218" algn="l" defTabSz="456440" rtl="0" eaLnBrk="1" latinLnBrk="0" hangingPunct="1">
        <a:spcBef>
          <a:spcPct val="20000"/>
        </a:spcBef>
        <a:buFont typeface="Arial"/>
        <a:buChar char="•"/>
        <a:defRPr kumimoji="1" sz="2000" kern="1200">
          <a:solidFill>
            <a:schemeClr val="tx1"/>
          </a:solidFill>
          <a:latin typeface="+mn-lt"/>
          <a:ea typeface="+mn-ea"/>
          <a:cs typeface="+mn-cs"/>
        </a:defRPr>
      </a:lvl7pPr>
      <a:lvl8pPr marL="3423366" indent="-228218" algn="l" defTabSz="456440" rtl="0" eaLnBrk="1" latinLnBrk="0" hangingPunct="1">
        <a:spcBef>
          <a:spcPct val="20000"/>
        </a:spcBef>
        <a:buFont typeface="Arial"/>
        <a:buChar char="•"/>
        <a:defRPr kumimoji="1" sz="2000" kern="1200">
          <a:solidFill>
            <a:schemeClr val="tx1"/>
          </a:solidFill>
          <a:latin typeface="+mn-lt"/>
          <a:ea typeface="+mn-ea"/>
          <a:cs typeface="+mn-cs"/>
        </a:defRPr>
      </a:lvl8pPr>
      <a:lvl9pPr marL="3879806" indent="-228218" algn="l" defTabSz="45644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6440" rtl="0" eaLnBrk="1" latinLnBrk="0" hangingPunct="1">
        <a:defRPr kumimoji="1" sz="1800" kern="1200">
          <a:solidFill>
            <a:schemeClr val="tx1"/>
          </a:solidFill>
          <a:latin typeface="+mn-lt"/>
          <a:ea typeface="+mn-ea"/>
          <a:cs typeface="+mn-cs"/>
        </a:defRPr>
      </a:lvl1pPr>
      <a:lvl2pPr marL="456440" algn="l" defTabSz="456440" rtl="0" eaLnBrk="1" latinLnBrk="0" hangingPunct="1">
        <a:defRPr kumimoji="1" sz="1800" kern="1200">
          <a:solidFill>
            <a:schemeClr val="tx1"/>
          </a:solidFill>
          <a:latin typeface="+mn-lt"/>
          <a:ea typeface="+mn-ea"/>
          <a:cs typeface="+mn-cs"/>
        </a:defRPr>
      </a:lvl2pPr>
      <a:lvl3pPr marL="912896" algn="l" defTabSz="456440" rtl="0" eaLnBrk="1" latinLnBrk="0" hangingPunct="1">
        <a:defRPr kumimoji="1" sz="1800" kern="1200">
          <a:solidFill>
            <a:schemeClr val="tx1"/>
          </a:solidFill>
          <a:latin typeface="+mn-lt"/>
          <a:ea typeface="+mn-ea"/>
          <a:cs typeface="+mn-cs"/>
        </a:defRPr>
      </a:lvl3pPr>
      <a:lvl4pPr marL="1369351" algn="l" defTabSz="456440" rtl="0" eaLnBrk="1" latinLnBrk="0" hangingPunct="1">
        <a:defRPr kumimoji="1" sz="1800" kern="1200">
          <a:solidFill>
            <a:schemeClr val="tx1"/>
          </a:solidFill>
          <a:latin typeface="+mn-lt"/>
          <a:ea typeface="+mn-ea"/>
          <a:cs typeface="+mn-cs"/>
        </a:defRPr>
      </a:lvl4pPr>
      <a:lvl5pPr marL="1825796" algn="l" defTabSz="456440" rtl="0" eaLnBrk="1" latinLnBrk="0" hangingPunct="1">
        <a:defRPr kumimoji="1" sz="1800" kern="1200">
          <a:solidFill>
            <a:schemeClr val="tx1"/>
          </a:solidFill>
          <a:latin typeface="+mn-lt"/>
          <a:ea typeface="+mn-ea"/>
          <a:cs typeface="+mn-cs"/>
        </a:defRPr>
      </a:lvl5pPr>
      <a:lvl6pPr marL="2282243" algn="l" defTabSz="456440" rtl="0" eaLnBrk="1" latinLnBrk="0" hangingPunct="1">
        <a:defRPr kumimoji="1" sz="1800" kern="1200">
          <a:solidFill>
            <a:schemeClr val="tx1"/>
          </a:solidFill>
          <a:latin typeface="+mn-lt"/>
          <a:ea typeface="+mn-ea"/>
          <a:cs typeface="+mn-cs"/>
        </a:defRPr>
      </a:lvl6pPr>
      <a:lvl7pPr marL="2738698" algn="l" defTabSz="456440" rtl="0" eaLnBrk="1" latinLnBrk="0" hangingPunct="1">
        <a:defRPr kumimoji="1" sz="1800" kern="1200">
          <a:solidFill>
            <a:schemeClr val="tx1"/>
          </a:solidFill>
          <a:latin typeface="+mn-lt"/>
          <a:ea typeface="+mn-ea"/>
          <a:cs typeface="+mn-cs"/>
        </a:defRPr>
      </a:lvl7pPr>
      <a:lvl8pPr marL="3195141" algn="l" defTabSz="456440" rtl="0" eaLnBrk="1" latinLnBrk="0" hangingPunct="1">
        <a:defRPr kumimoji="1" sz="1800" kern="1200">
          <a:solidFill>
            <a:schemeClr val="tx1"/>
          </a:solidFill>
          <a:latin typeface="+mn-lt"/>
          <a:ea typeface="+mn-ea"/>
          <a:cs typeface="+mn-cs"/>
        </a:defRPr>
      </a:lvl8pPr>
      <a:lvl9pPr marL="3651593" algn="l" defTabSz="45644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096" tIns="45061" rIns="90096" bIns="45061"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457200" y="1600403"/>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096" tIns="45061" rIns="90096" bIns="45061"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57201" y="6356529"/>
            <a:ext cx="2133599" cy="365126"/>
          </a:xfrm>
          <a:prstGeom prst="rect">
            <a:avLst/>
          </a:prstGeom>
        </p:spPr>
        <p:txBody>
          <a:bodyPr vert="horz" wrap="square" lIns="90096" tIns="45061" rIns="90096" bIns="45061" numCol="1" anchor="ctr" anchorCtr="0" compatLnSpc="1">
            <a:prstTxWarp prst="textNoShape">
              <a:avLst/>
            </a:prstTxWarp>
          </a:bodyPr>
          <a:lstStyle>
            <a:lvl1pPr>
              <a:defRPr sz="1200">
                <a:solidFill>
                  <a:srgbClr val="898989"/>
                </a:solidFill>
                <a:latin typeface="Calibri" charset="0"/>
              </a:defRPr>
            </a:lvl1pPr>
          </a:lstStyle>
          <a:p>
            <a:pPr defTabSz="449138" fontAlgn="base">
              <a:spcBef>
                <a:spcPct val="0"/>
              </a:spcBef>
              <a:spcAft>
                <a:spcPct val="0"/>
              </a:spcAft>
            </a:pPr>
            <a:fld id="{0E491982-6932-E84C-813A-72762E402ACB}" type="datetime1">
              <a:rPr lang="ja-JP" altLang="en-US" smtClean="0">
                <a:ea typeface="ＭＳ Ｐゴシック" charset="0"/>
                <a:cs typeface="ＭＳ Ｐゴシック" charset="0"/>
                <a:sym typeface="Palatino" charset="0"/>
              </a:rPr>
              <a:t>2018/1/18</a:t>
            </a:fld>
            <a:endParaRPr lang="en-US" altLang="ja-JP">
              <a:ea typeface="ＭＳ Ｐゴシック" charset="0"/>
              <a:cs typeface="ＭＳ Ｐゴシック" charset="0"/>
              <a:sym typeface="Palatino" charset="0"/>
            </a:endParaRPr>
          </a:p>
        </p:txBody>
      </p:sp>
      <p:sp>
        <p:nvSpPr>
          <p:cNvPr id="5" name="フッター プレースホルダー 4"/>
          <p:cNvSpPr>
            <a:spLocks noGrp="1"/>
          </p:cNvSpPr>
          <p:nvPr>
            <p:ph type="ftr" sz="quarter" idx="3"/>
          </p:nvPr>
        </p:nvSpPr>
        <p:spPr>
          <a:xfrm>
            <a:off x="3124202" y="6356529"/>
            <a:ext cx="2895601" cy="365126"/>
          </a:xfrm>
          <a:prstGeom prst="rect">
            <a:avLst/>
          </a:prstGeom>
        </p:spPr>
        <p:txBody>
          <a:bodyPr vert="horz" lIns="90096" tIns="45061" rIns="90096" bIns="45061" rtlCol="0" anchor="ctr"/>
          <a:lstStyle>
            <a:lvl1pPr algn="ctr" defTabSz="450655" fontAlgn="auto">
              <a:spcBef>
                <a:spcPts val="0"/>
              </a:spcBef>
              <a:spcAft>
                <a:spcPts val="0"/>
              </a:spcAft>
              <a:defRPr sz="1200">
                <a:solidFill>
                  <a:schemeClr val="tx1">
                    <a:tint val="75000"/>
                  </a:schemeClr>
                </a:solidFill>
                <a:latin typeface="+mn-lt"/>
                <a:ea typeface="+mn-ea"/>
                <a:cs typeface="+mn-cs"/>
              </a:defRPr>
            </a:lvl1pPr>
          </a:lstStyle>
          <a:p>
            <a:pPr>
              <a:defRPr/>
            </a:pPr>
            <a:r>
              <a:rPr lang="en-US" altLang="ja-JP" smtClean="0">
                <a:solidFill>
                  <a:prstClr val="black">
                    <a:tint val="75000"/>
                  </a:prstClr>
                </a:solidFill>
                <a:latin typeface="Calibri"/>
                <a:ea typeface="ＭＳ Ｐゴシック"/>
                <a:sym typeface="Palatino" charset="0"/>
              </a:rPr>
              <a:t>ESS-J-PARC Workshop 2018</a:t>
            </a:r>
            <a:endParaRPr lang="ja-JP" altLang="en-US">
              <a:solidFill>
                <a:prstClr val="black">
                  <a:tint val="75000"/>
                </a:prstClr>
              </a:solidFill>
              <a:latin typeface="Calibri"/>
              <a:ea typeface="ＭＳ Ｐゴシック"/>
              <a:sym typeface="Palatino" charset="0"/>
            </a:endParaRPr>
          </a:p>
        </p:txBody>
      </p:sp>
      <p:sp>
        <p:nvSpPr>
          <p:cNvPr id="6" name="スライド番号プレースホルダー 5"/>
          <p:cNvSpPr>
            <a:spLocks noGrp="1"/>
          </p:cNvSpPr>
          <p:nvPr>
            <p:ph type="sldNum" sz="quarter" idx="4"/>
          </p:nvPr>
        </p:nvSpPr>
        <p:spPr>
          <a:xfrm>
            <a:off x="6553203" y="6356529"/>
            <a:ext cx="2133599" cy="365126"/>
          </a:xfrm>
          <a:prstGeom prst="rect">
            <a:avLst/>
          </a:prstGeom>
        </p:spPr>
        <p:txBody>
          <a:bodyPr vert="horz" wrap="square" lIns="90096" tIns="45061" rIns="90096" bIns="45061" numCol="1" anchor="ctr" anchorCtr="0" compatLnSpc="1">
            <a:prstTxWarp prst="textNoShape">
              <a:avLst/>
            </a:prstTxWarp>
          </a:bodyPr>
          <a:lstStyle>
            <a:lvl1pPr algn="r">
              <a:defRPr sz="1200">
                <a:solidFill>
                  <a:srgbClr val="898989"/>
                </a:solidFill>
                <a:latin typeface="Calibri" charset="0"/>
              </a:defRPr>
            </a:lvl1pPr>
          </a:lstStyle>
          <a:p>
            <a:pPr defTabSz="449138" fontAlgn="base">
              <a:spcBef>
                <a:spcPct val="0"/>
              </a:spcBef>
              <a:spcAft>
                <a:spcPct val="0"/>
              </a:spcAft>
            </a:pPr>
            <a:fld id="{605DB9E5-15CF-F341-BF2C-E01B83901405}" type="slidenum">
              <a:rPr lang="ja-JP" altLang="en-US" smtClean="0">
                <a:ea typeface="ＭＳ Ｐゴシック" charset="0"/>
                <a:cs typeface="ＭＳ Ｐゴシック" charset="0"/>
                <a:sym typeface="Palatino" charset="0"/>
              </a:rPr>
              <a:pPr defTabSz="449138" fontAlgn="base">
                <a:spcBef>
                  <a:spcPct val="0"/>
                </a:spcBef>
                <a:spcAft>
                  <a:spcPct val="0"/>
                </a:spcAft>
              </a:pPr>
              <a:t>‹#›</a:t>
            </a:fld>
            <a:endParaRPr lang="en-US" altLang="ja-JP">
              <a:ea typeface="ＭＳ Ｐゴシック" charset="0"/>
              <a:cs typeface="ＭＳ Ｐゴシック" charset="0"/>
              <a:sym typeface="Palatino" charset="0"/>
            </a:endParaRPr>
          </a:p>
        </p:txBody>
      </p:sp>
    </p:spTree>
    <p:extLst>
      <p:ext uri="{BB962C8B-B14F-4D97-AF65-F5344CB8AC3E}">
        <p14:creationId xmlns:p14="http://schemas.microsoft.com/office/powerpoint/2010/main" val="1060762499"/>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hf sldNum="0" hdr="0" dt="0"/>
  <p:txStyles>
    <p:titleStyle>
      <a:lvl1pPr algn="ctr" defTabSz="449138" rtl="0" eaLnBrk="0" fontAlgn="base" hangingPunct="0">
        <a:spcBef>
          <a:spcPct val="0"/>
        </a:spcBef>
        <a:spcAft>
          <a:spcPct val="0"/>
        </a:spcAft>
        <a:defRPr kumimoji="1" sz="4400" kern="1200">
          <a:solidFill>
            <a:schemeClr val="tx1"/>
          </a:solidFill>
          <a:latin typeface="+mj-lt"/>
          <a:ea typeface="+mj-ea"/>
          <a:cs typeface="ＭＳ Ｐゴシック" charset="0"/>
        </a:defRPr>
      </a:lvl1pPr>
      <a:lvl2pPr algn="ctr" defTabSz="449138"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49138"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49138"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49138"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5pPr>
      <a:lvl6pPr marL="450679" algn="ctr" defTabSz="449138" rtl="0" fontAlgn="base">
        <a:spcBef>
          <a:spcPct val="0"/>
        </a:spcBef>
        <a:spcAft>
          <a:spcPct val="0"/>
        </a:spcAft>
        <a:defRPr kumimoji="1" sz="4400">
          <a:solidFill>
            <a:schemeClr val="tx1"/>
          </a:solidFill>
          <a:latin typeface="Calibri" charset="0"/>
          <a:ea typeface="ＭＳ Ｐゴシック" charset="0"/>
          <a:cs typeface="ＭＳ Ｐゴシック" charset="0"/>
        </a:defRPr>
      </a:lvl6pPr>
      <a:lvl7pPr marL="901357" algn="ctr" defTabSz="449138" rtl="0" fontAlgn="base">
        <a:spcBef>
          <a:spcPct val="0"/>
        </a:spcBef>
        <a:spcAft>
          <a:spcPct val="0"/>
        </a:spcAft>
        <a:defRPr kumimoji="1" sz="4400">
          <a:solidFill>
            <a:schemeClr val="tx1"/>
          </a:solidFill>
          <a:latin typeface="Calibri" charset="0"/>
          <a:ea typeface="ＭＳ Ｐゴシック" charset="0"/>
          <a:cs typeface="ＭＳ Ｐゴシック" charset="0"/>
        </a:defRPr>
      </a:lvl7pPr>
      <a:lvl8pPr marL="1352073" algn="ctr" defTabSz="449138" rtl="0" fontAlgn="base">
        <a:spcBef>
          <a:spcPct val="0"/>
        </a:spcBef>
        <a:spcAft>
          <a:spcPct val="0"/>
        </a:spcAft>
        <a:defRPr kumimoji="1" sz="4400">
          <a:solidFill>
            <a:schemeClr val="tx1"/>
          </a:solidFill>
          <a:latin typeface="Calibri" charset="0"/>
          <a:ea typeface="ＭＳ Ｐゴシック" charset="0"/>
          <a:cs typeface="ＭＳ Ｐゴシック" charset="0"/>
        </a:defRPr>
      </a:lvl8pPr>
      <a:lvl9pPr marL="1802751" algn="ctr" defTabSz="449138" rtl="0" fontAlgn="base">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36469" indent="-336469" algn="l" defTabSz="449138"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30770" indent="-280166" algn="l" defTabSz="449138"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25168" indent="-223718" algn="l" defTabSz="449138"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575853" indent="-223718" algn="l" defTabSz="449138"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26541" indent="-223718" algn="l" defTabSz="449138"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478663" indent="-225293" algn="l" defTabSz="450655" rtl="0" eaLnBrk="1" latinLnBrk="0" hangingPunct="1">
        <a:spcBef>
          <a:spcPct val="20000"/>
        </a:spcBef>
        <a:buFont typeface="Arial"/>
        <a:buChar char="•"/>
        <a:defRPr kumimoji="1" sz="2000" kern="1200">
          <a:solidFill>
            <a:schemeClr val="tx1"/>
          </a:solidFill>
          <a:latin typeface="+mn-lt"/>
          <a:ea typeface="+mn-ea"/>
          <a:cs typeface="+mn-cs"/>
        </a:defRPr>
      </a:lvl6pPr>
      <a:lvl7pPr marL="2929322" indent="-225293" algn="l" defTabSz="450655" rtl="0" eaLnBrk="1" latinLnBrk="0" hangingPunct="1">
        <a:spcBef>
          <a:spcPct val="20000"/>
        </a:spcBef>
        <a:buFont typeface="Arial"/>
        <a:buChar char="•"/>
        <a:defRPr kumimoji="1" sz="2000" kern="1200">
          <a:solidFill>
            <a:schemeClr val="tx1"/>
          </a:solidFill>
          <a:latin typeface="+mn-lt"/>
          <a:ea typeface="+mn-ea"/>
          <a:cs typeface="+mn-cs"/>
        </a:defRPr>
      </a:lvl7pPr>
      <a:lvl8pPr marL="3379990" indent="-225293" algn="l" defTabSz="450655" rtl="0" eaLnBrk="1" latinLnBrk="0" hangingPunct="1">
        <a:spcBef>
          <a:spcPct val="20000"/>
        </a:spcBef>
        <a:buFont typeface="Arial"/>
        <a:buChar char="•"/>
        <a:defRPr kumimoji="1" sz="2000" kern="1200">
          <a:solidFill>
            <a:schemeClr val="tx1"/>
          </a:solidFill>
          <a:latin typeface="+mn-lt"/>
          <a:ea typeface="+mn-ea"/>
          <a:cs typeface="+mn-cs"/>
        </a:defRPr>
      </a:lvl8pPr>
      <a:lvl9pPr marL="3830643" indent="-225293" algn="l" defTabSz="450655"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0655" rtl="0" eaLnBrk="1" latinLnBrk="0" hangingPunct="1">
        <a:defRPr kumimoji="1" sz="1800" kern="1200">
          <a:solidFill>
            <a:schemeClr val="tx1"/>
          </a:solidFill>
          <a:latin typeface="+mn-lt"/>
          <a:ea typeface="+mn-ea"/>
          <a:cs typeface="+mn-cs"/>
        </a:defRPr>
      </a:lvl1pPr>
      <a:lvl2pPr marL="450655" algn="l" defTabSz="450655" rtl="0" eaLnBrk="1" latinLnBrk="0" hangingPunct="1">
        <a:defRPr kumimoji="1" sz="1800" kern="1200">
          <a:solidFill>
            <a:schemeClr val="tx1"/>
          </a:solidFill>
          <a:latin typeface="+mn-lt"/>
          <a:ea typeface="+mn-ea"/>
          <a:cs typeface="+mn-cs"/>
        </a:defRPr>
      </a:lvl2pPr>
      <a:lvl3pPr marL="901312" algn="l" defTabSz="450655" rtl="0" eaLnBrk="1" latinLnBrk="0" hangingPunct="1">
        <a:defRPr kumimoji="1" sz="1800" kern="1200">
          <a:solidFill>
            <a:schemeClr val="tx1"/>
          </a:solidFill>
          <a:latin typeface="+mn-lt"/>
          <a:ea typeface="+mn-ea"/>
          <a:cs typeface="+mn-cs"/>
        </a:defRPr>
      </a:lvl3pPr>
      <a:lvl4pPr marL="1352002" algn="l" defTabSz="450655" rtl="0" eaLnBrk="1" latinLnBrk="0" hangingPunct="1">
        <a:defRPr kumimoji="1" sz="1800" kern="1200">
          <a:solidFill>
            <a:schemeClr val="tx1"/>
          </a:solidFill>
          <a:latin typeface="+mn-lt"/>
          <a:ea typeface="+mn-ea"/>
          <a:cs typeface="+mn-cs"/>
        </a:defRPr>
      </a:lvl4pPr>
      <a:lvl5pPr marL="1802657" algn="l" defTabSz="450655" rtl="0" eaLnBrk="1" latinLnBrk="0" hangingPunct="1">
        <a:defRPr kumimoji="1" sz="1800" kern="1200">
          <a:solidFill>
            <a:schemeClr val="tx1"/>
          </a:solidFill>
          <a:latin typeface="+mn-lt"/>
          <a:ea typeface="+mn-ea"/>
          <a:cs typeface="+mn-cs"/>
        </a:defRPr>
      </a:lvl5pPr>
      <a:lvl6pPr marL="2253352" algn="l" defTabSz="450655" rtl="0" eaLnBrk="1" latinLnBrk="0" hangingPunct="1">
        <a:defRPr kumimoji="1" sz="1800" kern="1200">
          <a:solidFill>
            <a:schemeClr val="tx1"/>
          </a:solidFill>
          <a:latin typeface="+mn-lt"/>
          <a:ea typeface="+mn-ea"/>
          <a:cs typeface="+mn-cs"/>
        </a:defRPr>
      </a:lvl6pPr>
      <a:lvl7pPr marL="2703986" algn="l" defTabSz="450655" rtl="0" eaLnBrk="1" latinLnBrk="0" hangingPunct="1">
        <a:defRPr kumimoji="1" sz="1800" kern="1200">
          <a:solidFill>
            <a:schemeClr val="tx1"/>
          </a:solidFill>
          <a:latin typeface="+mn-lt"/>
          <a:ea typeface="+mn-ea"/>
          <a:cs typeface="+mn-cs"/>
        </a:defRPr>
      </a:lvl7pPr>
      <a:lvl8pPr marL="3154663" algn="l" defTabSz="450655" rtl="0" eaLnBrk="1" latinLnBrk="0" hangingPunct="1">
        <a:defRPr kumimoji="1" sz="1800" kern="1200">
          <a:solidFill>
            <a:schemeClr val="tx1"/>
          </a:solidFill>
          <a:latin typeface="+mn-lt"/>
          <a:ea typeface="+mn-ea"/>
          <a:cs typeface="+mn-cs"/>
        </a:defRPr>
      </a:lvl8pPr>
      <a:lvl9pPr marL="3605312" algn="l" defTabSz="450655"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0269" tIns="45136" rIns="90269" bIns="45136"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448"/>
            <a:ext cx="8229600" cy="4525963"/>
          </a:xfrm>
          <a:prstGeom prst="rect">
            <a:avLst/>
          </a:prstGeom>
        </p:spPr>
        <p:txBody>
          <a:bodyPr vert="horz" lIns="90269" tIns="45136" rIns="90269" bIns="45136"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1" y="6356597"/>
            <a:ext cx="2133600" cy="365125"/>
          </a:xfrm>
          <a:prstGeom prst="rect">
            <a:avLst/>
          </a:prstGeom>
        </p:spPr>
        <p:txBody>
          <a:bodyPr vert="horz" lIns="90269" tIns="45136" rIns="90269" bIns="45136" rtlCol="0" anchor="ctr"/>
          <a:lstStyle>
            <a:lvl1pPr algn="l">
              <a:defRPr sz="1200">
                <a:solidFill>
                  <a:schemeClr val="tx1">
                    <a:tint val="75000"/>
                  </a:schemeClr>
                </a:solidFill>
              </a:defRPr>
            </a:lvl1pPr>
          </a:lstStyle>
          <a:p>
            <a:pPr defTabSz="913827"/>
            <a:fld id="{F05D30C8-DF83-564E-8E2A-CC737EF7F780}" type="datetime1">
              <a:rPr lang="ja-JP" altLang="en-US" smtClean="0">
                <a:solidFill>
                  <a:prstClr val="black">
                    <a:tint val="75000"/>
                  </a:prstClr>
                </a:solidFill>
                <a:latin typeface="Calibri"/>
                <a:ea typeface="ＭＳ Ｐゴシック"/>
                <a:cs typeface="ＭＳ Ｐゴシック" pitchFamily="-29" charset="-128"/>
                <a:sym typeface="Palatino" charset="0"/>
              </a:rPr>
              <a:t>2018/1/18</a:t>
            </a:fld>
            <a:endParaRPr lang="ja-JP" altLang="en-US">
              <a:solidFill>
                <a:prstClr val="black">
                  <a:tint val="75000"/>
                </a:prstClr>
              </a:solidFill>
              <a:latin typeface="Calibri"/>
              <a:ea typeface="ＭＳ Ｐゴシック"/>
              <a:cs typeface="ＭＳ Ｐゴシック" pitchFamily="-29" charset="-128"/>
              <a:sym typeface="Palatino" charset="0"/>
            </a:endParaRPr>
          </a:p>
        </p:txBody>
      </p:sp>
      <p:sp>
        <p:nvSpPr>
          <p:cNvPr id="5" name="フッター プレースホルダー 4"/>
          <p:cNvSpPr>
            <a:spLocks noGrp="1"/>
          </p:cNvSpPr>
          <p:nvPr>
            <p:ph type="ftr" sz="quarter" idx="3"/>
          </p:nvPr>
        </p:nvSpPr>
        <p:spPr>
          <a:xfrm>
            <a:off x="3124202" y="6356597"/>
            <a:ext cx="2895600" cy="365125"/>
          </a:xfrm>
          <a:prstGeom prst="rect">
            <a:avLst/>
          </a:prstGeom>
        </p:spPr>
        <p:txBody>
          <a:bodyPr vert="horz" lIns="90269" tIns="45136" rIns="90269" bIns="45136" rtlCol="0" anchor="ctr"/>
          <a:lstStyle>
            <a:lvl1pPr algn="ctr">
              <a:defRPr sz="1200">
                <a:solidFill>
                  <a:schemeClr val="tx1">
                    <a:tint val="75000"/>
                  </a:schemeClr>
                </a:solidFill>
              </a:defRPr>
            </a:lvl1pPr>
          </a:lstStyle>
          <a:p>
            <a:pPr defTabSz="913827"/>
            <a:r>
              <a:rPr lang="en-US" altLang="ja-JP" smtClean="0">
                <a:solidFill>
                  <a:prstClr val="black">
                    <a:tint val="75000"/>
                  </a:prstClr>
                </a:solidFill>
                <a:latin typeface="Calibri"/>
                <a:ea typeface="ＭＳ Ｐゴシック"/>
                <a:cs typeface="ＭＳ Ｐゴシック" pitchFamily="-29" charset="-128"/>
                <a:sym typeface="Palatino" charset="0"/>
              </a:rPr>
              <a:t>ESS-J-PARC Workshop 2018</a:t>
            </a:r>
            <a:endParaRPr lang="ja-JP" altLang="en-US">
              <a:solidFill>
                <a:prstClr val="black">
                  <a:tint val="75000"/>
                </a:prstClr>
              </a:solidFill>
              <a:latin typeface="Calibri"/>
              <a:ea typeface="ＭＳ Ｐゴシック"/>
              <a:cs typeface="ＭＳ Ｐゴシック" pitchFamily="-29" charset="-128"/>
              <a:sym typeface="Palatino" charset="0"/>
            </a:endParaRPr>
          </a:p>
        </p:txBody>
      </p:sp>
      <p:sp>
        <p:nvSpPr>
          <p:cNvPr id="6" name="スライド番号プレースホルダー 5"/>
          <p:cNvSpPr>
            <a:spLocks noGrp="1"/>
          </p:cNvSpPr>
          <p:nvPr>
            <p:ph type="sldNum" sz="quarter" idx="4"/>
          </p:nvPr>
        </p:nvSpPr>
        <p:spPr>
          <a:xfrm>
            <a:off x="6553200" y="6356597"/>
            <a:ext cx="2133600" cy="365125"/>
          </a:xfrm>
          <a:prstGeom prst="rect">
            <a:avLst/>
          </a:prstGeom>
        </p:spPr>
        <p:txBody>
          <a:bodyPr vert="horz" lIns="90269" tIns="45136" rIns="90269" bIns="45136" rtlCol="0" anchor="ctr"/>
          <a:lstStyle>
            <a:lvl1pPr algn="r">
              <a:defRPr sz="1200">
                <a:solidFill>
                  <a:schemeClr val="tx1">
                    <a:tint val="75000"/>
                  </a:schemeClr>
                </a:solidFill>
              </a:defRPr>
            </a:lvl1pPr>
          </a:lstStyle>
          <a:p>
            <a:pPr defTabSz="913827"/>
            <a:fld id="{E4F7979C-F3EC-414B-A84B-0E2682D28D37}" type="slidenum">
              <a:rPr lang="ja-JP" altLang="en-US" smtClean="0">
                <a:solidFill>
                  <a:prstClr val="black">
                    <a:tint val="75000"/>
                  </a:prstClr>
                </a:solidFill>
                <a:latin typeface="Calibri"/>
                <a:ea typeface="ＭＳ Ｐゴシック"/>
                <a:cs typeface="ＭＳ Ｐゴシック" pitchFamily="-29" charset="-128"/>
                <a:sym typeface="Palatino" charset="0"/>
              </a:rPr>
              <a:pPr defTabSz="913827"/>
              <a:t>‹#›</a:t>
            </a:fld>
            <a:endParaRPr lang="ja-JP" altLang="en-US">
              <a:solidFill>
                <a:prstClr val="black">
                  <a:tint val="75000"/>
                </a:prstClr>
              </a:solidFill>
              <a:latin typeface="Calibri"/>
              <a:ea typeface="ＭＳ Ｐゴシック"/>
              <a:cs typeface="ＭＳ Ｐゴシック" pitchFamily="-29" charset="-128"/>
              <a:sym typeface="Palatino" charset="0"/>
            </a:endParaRPr>
          </a:p>
        </p:txBody>
      </p:sp>
    </p:spTree>
    <p:extLst>
      <p:ext uri="{BB962C8B-B14F-4D97-AF65-F5344CB8AC3E}">
        <p14:creationId xmlns:p14="http://schemas.microsoft.com/office/powerpoint/2010/main" val="2558561098"/>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hf sldNum="0" hdr="0" dt="0"/>
  <p:txStyles>
    <p:titleStyle>
      <a:lvl1pPr algn="ctr" defTabSz="902880" rtl="0" eaLnBrk="1" latinLnBrk="0" hangingPunct="1">
        <a:spcBef>
          <a:spcPct val="0"/>
        </a:spcBef>
        <a:buNone/>
        <a:defRPr kumimoji="1" sz="4400" kern="1200">
          <a:solidFill>
            <a:schemeClr val="tx1"/>
          </a:solidFill>
          <a:latin typeface="+mj-lt"/>
          <a:ea typeface="+mj-ea"/>
          <a:cs typeface="+mj-cs"/>
        </a:defRPr>
      </a:lvl1pPr>
    </p:titleStyle>
    <p:bodyStyle>
      <a:lvl1pPr marL="338621" indent="-338621" algn="l" defTabSz="90288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33572" indent="-282233" algn="l" defTabSz="90288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28640" indent="-225672" algn="l" defTabSz="90288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580090" indent="-225672" algn="l" defTabSz="90288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31554" indent="-225672" algn="l" defTabSz="90288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482981" indent="-225672" algn="l" defTabSz="90288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34434" indent="-225672" algn="l" defTabSz="90288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385896" indent="-225672" algn="l" defTabSz="90288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37326" indent="-225672" algn="l" defTabSz="90288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02880" rtl="0" eaLnBrk="1" latinLnBrk="0" hangingPunct="1">
        <a:defRPr kumimoji="1" sz="1800" kern="1200">
          <a:solidFill>
            <a:schemeClr val="tx1"/>
          </a:solidFill>
          <a:latin typeface="+mn-lt"/>
          <a:ea typeface="+mn-ea"/>
          <a:cs typeface="+mn-cs"/>
        </a:defRPr>
      </a:lvl1pPr>
      <a:lvl2pPr marL="451446" algn="l" defTabSz="902880" rtl="0" eaLnBrk="1" latinLnBrk="0" hangingPunct="1">
        <a:defRPr kumimoji="1" sz="1800" kern="1200">
          <a:solidFill>
            <a:schemeClr val="tx1"/>
          </a:solidFill>
          <a:latin typeface="+mn-lt"/>
          <a:ea typeface="+mn-ea"/>
          <a:cs typeface="+mn-cs"/>
        </a:defRPr>
      </a:lvl2pPr>
      <a:lvl3pPr marL="902880" algn="l" defTabSz="902880" rtl="0" eaLnBrk="1" latinLnBrk="0" hangingPunct="1">
        <a:defRPr kumimoji="1" sz="1800" kern="1200">
          <a:solidFill>
            <a:schemeClr val="tx1"/>
          </a:solidFill>
          <a:latin typeface="+mn-lt"/>
          <a:ea typeface="+mn-ea"/>
          <a:cs typeface="+mn-cs"/>
        </a:defRPr>
      </a:lvl3pPr>
      <a:lvl4pPr marL="1354370" algn="l" defTabSz="902880" rtl="0" eaLnBrk="1" latinLnBrk="0" hangingPunct="1">
        <a:defRPr kumimoji="1" sz="1800" kern="1200">
          <a:solidFill>
            <a:schemeClr val="tx1"/>
          </a:solidFill>
          <a:latin typeface="+mn-lt"/>
          <a:ea typeface="+mn-ea"/>
          <a:cs typeface="+mn-cs"/>
        </a:defRPr>
      </a:lvl4pPr>
      <a:lvl5pPr marL="1805818" algn="l" defTabSz="902880" rtl="0" eaLnBrk="1" latinLnBrk="0" hangingPunct="1">
        <a:defRPr kumimoji="1" sz="1800" kern="1200">
          <a:solidFill>
            <a:schemeClr val="tx1"/>
          </a:solidFill>
          <a:latin typeface="+mn-lt"/>
          <a:ea typeface="+mn-ea"/>
          <a:cs typeface="+mn-cs"/>
        </a:defRPr>
      </a:lvl5pPr>
      <a:lvl6pPr marL="2257277" algn="l" defTabSz="902880" rtl="0" eaLnBrk="1" latinLnBrk="0" hangingPunct="1">
        <a:defRPr kumimoji="1" sz="1800" kern="1200">
          <a:solidFill>
            <a:schemeClr val="tx1"/>
          </a:solidFill>
          <a:latin typeface="+mn-lt"/>
          <a:ea typeface="+mn-ea"/>
          <a:cs typeface="+mn-cs"/>
        </a:defRPr>
      </a:lvl6pPr>
      <a:lvl7pPr marL="2708707" algn="l" defTabSz="902880" rtl="0" eaLnBrk="1" latinLnBrk="0" hangingPunct="1">
        <a:defRPr kumimoji="1" sz="1800" kern="1200">
          <a:solidFill>
            <a:schemeClr val="tx1"/>
          </a:solidFill>
          <a:latin typeface="+mn-lt"/>
          <a:ea typeface="+mn-ea"/>
          <a:cs typeface="+mn-cs"/>
        </a:defRPr>
      </a:lvl7pPr>
      <a:lvl8pPr marL="3160159" algn="l" defTabSz="902880" rtl="0" eaLnBrk="1" latinLnBrk="0" hangingPunct="1">
        <a:defRPr kumimoji="1" sz="1800" kern="1200">
          <a:solidFill>
            <a:schemeClr val="tx1"/>
          </a:solidFill>
          <a:latin typeface="+mn-lt"/>
          <a:ea typeface="+mn-ea"/>
          <a:cs typeface="+mn-cs"/>
        </a:defRPr>
      </a:lvl8pPr>
      <a:lvl9pPr marL="3611607" algn="l" defTabSz="90288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36" tIns="45716" rIns="91436" bIns="45716"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36" tIns="45716" rIns="91436" bIns="45716"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2" y="6356352"/>
            <a:ext cx="2133600" cy="365125"/>
          </a:xfrm>
          <a:prstGeom prst="rect">
            <a:avLst/>
          </a:prstGeom>
        </p:spPr>
        <p:txBody>
          <a:bodyPr vert="horz" lIns="91436" tIns="45716" rIns="91436" bIns="45716" rtlCol="0" anchor="ctr"/>
          <a:lstStyle>
            <a:lvl1pPr algn="l">
              <a:defRPr sz="1200">
                <a:solidFill>
                  <a:schemeClr val="tx1">
                    <a:tint val="75000"/>
                  </a:schemeClr>
                </a:solidFill>
              </a:defRPr>
            </a:lvl1pPr>
          </a:lstStyle>
          <a:p>
            <a:pPr defTabSz="456921"/>
            <a:fld id="{11A877BC-6CC4-CA43-AC16-CC9BAE994712}" type="datetime1">
              <a:rPr lang="ja-JP" altLang="en-US" kern="0" smtClean="0">
                <a:solidFill>
                  <a:prstClr val="black">
                    <a:tint val="75000"/>
                  </a:prstClr>
                </a:solidFill>
                <a:latin typeface="Calibri"/>
                <a:ea typeface="ＭＳ Ｐゴシック"/>
                <a:sym typeface="Calibri"/>
              </a:rPr>
              <a:t>2018/1/18</a:t>
            </a:fld>
            <a:endParaRPr lang="ja-JP" altLang="en-US" kern="0">
              <a:solidFill>
                <a:prstClr val="black">
                  <a:tint val="75000"/>
                </a:prstClr>
              </a:solidFill>
              <a:latin typeface="Calibri"/>
              <a:ea typeface="ＭＳ Ｐゴシック"/>
              <a:sym typeface="Calibri"/>
            </a:endParaRPr>
          </a:p>
        </p:txBody>
      </p:sp>
      <p:sp>
        <p:nvSpPr>
          <p:cNvPr id="5" name="フッター プレースホルダ 4"/>
          <p:cNvSpPr>
            <a:spLocks noGrp="1"/>
          </p:cNvSpPr>
          <p:nvPr>
            <p:ph type="ftr" sz="quarter" idx="3"/>
          </p:nvPr>
        </p:nvSpPr>
        <p:spPr>
          <a:xfrm>
            <a:off x="3124205" y="6356352"/>
            <a:ext cx="2895600" cy="365125"/>
          </a:xfrm>
          <a:prstGeom prst="rect">
            <a:avLst/>
          </a:prstGeom>
        </p:spPr>
        <p:txBody>
          <a:bodyPr vert="horz" lIns="91436" tIns="45716" rIns="91436" bIns="45716" rtlCol="0" anchor="ctr"/>
          <a:lstStyle>
            <a:lvl1pPr algn="ctr">
              <a:defRPr sz="1200">
                <a:solidFill>
                  <a:schemeClr val="tx1">
                    <a:tint val="75000"/>
                  </a:schemeClr>
                </a:solidFill>
              </a:defRPr>
            </a:lvl1pPr>
          </a:lstStyle>
          <a:p>
            <a:pPr defTabSz="456921"/>
            <a:r>
              <a:rPr lang="en-US" altLang="ja-JP" kern="0" smtClean="0">
                <a:solidFill>
                  <a:prstClr val="black">
                    <a:tint val="75000"/>
                  </a:prstClr>
                </a:solidFill>
                <a:latin typeface="Calibri"/>
                <a:ea typeface="ＭＳ Ｐゴシック"/>
                <a:sym typeface="Calibri"/>
              </a:rPr>
              <a:t>ESS-J-PARC Workshop 2018</a:t>
            </a:r>
            <a:endParaRPr lang="ja-JP" altLang="en-US" kern="0">
              <a:solidFill>
                <a:prstClr val="black">
                  <a:tint val="75000"/>
                </a:prstClr>
              </a:solidFill>
              <a:latin typeface="Calibri"/>
              <a:ea typeface="ＭＳ Ｐゴシック"/>
              <a:sym typeface="Calibri"/>
            </a:endParaRPr>
          </a:p>
        </p:txBody>
      </p:sp>
      <p:sp>
        <p:nvSpPr>
          <p:cNvPr id="6" name="スライド番号プレースホルダ 5"/>
          <p:cNvSpPr>
            <a:spLocks noGrp="1"/>
          </p:cNvSpPr>
          <p:nvPr>
            <p:ph type="sldNum" sz="quarter" idx="4"/>
          </p:nvPr>
        </p:nvSpPr>
        <p:spPr>
          <a:xfrm>
            <a:off x="6553200" y="6356352"/>
            <a:ext cx="2133600" cy="365125"/>
          </a:xfrm>
          <a:prstGeom prst="rect">
            <a:avLst/>
          </a:prstGeom>
        </p:spPr>
        <p:txBody>
          <a:bodyPr vert="horz" lIns="91436" tIns="45716" rIns="91436" bIns="45716" rtlCol="0" anchor="ctr"/>
          <a:lstStyle>
            <a:lvl1pPr algn="r">
              <a:defRPr sz="1200">
                <a:solidFill>
                  <a:schemeClr val="tx1">
                    <a:tint val="75000"/>
                  </a:schemeClr>
                </a:solidFill>
              </a:defRPr>
            </a:lvl1pPr>
          </a:lstStyle>
          <a:p>
            <a:pPr defTabSz="456921"/>
            <a:fld id="{86CB4B4D-7CA3-9044-876B-883B54F8677D}" type="slidenum">
              <a:rPr kumimoji="0" lang="en-US" altLang="ja-JP" kern="0" smtClean="0">
                <a:solidFill>
                  <a:prstClr val="black">
                    <a:tint val="75000"/>
                  </a:prstClr>
                </a:solidFill>
                <a:latin typeface="Calibri"/>
                <a:ea typeface="ＭＳ Ｐゴシック"/>
                <a:sym typeface="Calibri"/>
              </a:rPr>
              <a:pPr defTabSz="456921"/>
              <a:t>‹#›</a:t>
            </a:fld>
            <a:endParaRPr kumimoji="0" lang="en-US" altLang="ja-JP" kern="0">
              <a:solidFill>
                <a:prstClr val="black">
                  <a:tint val="75000"/>
                </a:prstClr>
              </a:solidFill>
              <a:latin typeface="Calibri"/>
              <a:ea typeface="ＭＳ Ｐゴシック"/>
              <a:sym typeface="Calibri"/>
            </a:endParaRPr>
          </a:p>
        </p:txBody>
      </p:sp>
    </p:spTree>
    <p:extLst>
      <p:ext uri="{BB962C8B-B14F-4D97-AF65-F5344CB8AC3E}">
        <p14:creationId xmlns:p14="http://schemas.microsoft.com/office/powerpoint/2010/main" val="177067818"/>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hf sldNum="0" hdr="0" dt="0"/>
  <p:txStyles>
    <p:titleStyle>
      <a:lvl1pPr algn="ctr" defTabSz="913842" rtl="0" eaLnBrk="1" latinLnBrk="0" hangingPunct="1">
        <a:spcBef>
          <a:spcPct val="0"/>
        </a:spcBef>
        <a:buNone/>
        <a:defRPr kumimoji="1" sz="4400" kern="1200">
          <a:solidFill>
            <a:schemeClr val="tx1"/>
          </a:solidFill>
          <a:latin typeface="+mj-lt"/>
          <a:ea typeface="+mj-ea"/>
          <a:cs typeface="+mj-cs"/>
        </a:defRPr>
      </a:lvl1pPr>
    </p:titleStyle>
    <p:bodyStyle>
      <a:lvl1pPr marL="342690" indent="-342690" algn="l" defTabSz="913842"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486" indent="-285564" algn="l" defTabSz="913842"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2302" indent="-228460" algn="l" defTabSz="913842"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599208" indent="-228460" algn="l" defTabSz="913842"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6125" indent="-228460" algn="l" defTabSz="913842"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3050" indent="-228460" algn="l" defTabSz="913842"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69967" indent="-228460" algn="l" defTabSz="913842"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6879" indent="-228460" algn="l" defTabSz="913842"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3784" indent="-228460" algn="l" defTabSz="913842"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3842" rtl="0" eaLnBrk="1" latinLnBrk="0" hangingPunct="1">
        <a:defRPr kumimoji="1" sz="1800" kern="1200">
          <a:solidFill>
            <a:schemeClr val="tx1"/>
          </a:solidFill>
          <a:latin typeface="+mn-lt"/>
          <a:ea typeface="+mn-ea"/>
          <a:cs typeface="+mn-cs"/>
        </a:defRPr>
      </a:lvl1pPr>
      <a:lvl2pPr marL="456921" algn="l" defTabSz="913842" rtl="0" eaLnBrk="1" latinLnBrk="0" hangingPunct="1">
        <a:defRPr kumimoji="1" sz="1800" kern="1200">
          <a:solidFill>
            <a:schemeClr val="tx1"/>
          </a:solidFill>
          <a:latin typeface="+mn-lt"/>
          <a:ea typeface="+mn-ea"/>
          <a:cs typeface="+mn-cs"/>
        </a:defRPr>
      </a:lvl2pPr>
      <a:lvl3pPr marL="913842" algn="l" defTabSz="913842" rtl="0" eaLnBrk="1" latinLnBrk="0" hangingPunct="1">
        <a:defRPr kumimoji="1" sz="1800" kern="1200">
          <a:solidFill>
            <a:schemeClr val="tx1"/>
          </a:solidFill>
          <a:latin typeface="+mn-lt"/>
          <a:ea typeface="+mn-ea"/>
          <a:cs typeface="+mn-cs"/>
        </a:defRPr>
      </a:lvl3pPr>
      <a:lvl4pPr marL="1370763" algn="l" defTabSz="913842" rtl="0" eaLnBrk="1" latinLnBrk="0" hangingPunct="1">
        <a:defRPr kumimoji="1" sz="1800" kern="1200">
          <a:solidFill>
            <a:schemeClr val="tx1"/>
          </a:solidFill>
          <a:latin typeface="+mn-lt"/>
          <a:ea typeface="+mn-ea"/>
          <a:cs typeface="+mn-cs"/>
        </a:defRPr>
      </a:lvl4pPr>
      <a:lvl5pPr marL="1827684" algn="l" defTabSz="913842" rtl="0" eaLnBrk="1" latinLnBrk="0" hangingPunct="1">
        <a:defRPr kumimoji="1" sz="1800" kern="1200">
          <a:solidFill>
            <a:schemeClr val="tx1"/>
          </a:solidFill>
          <a:latin typeface="+mn-lt"/>
          <a:ea typeface="+mn-ea"/>
          <a:cs typeface="+mn-cs"/>
        </a:defRPr>
      </a:lvl5pPr>
      <a:lvl6pPr marL="2284605" algn="l" defTabSz="913842" rtl="0" eaLnBrk="1" latinLnBrk="0" hangingPunct="1">
        <a:defRPr kumimoji="1" sz="1800" kern="1200">
          <a:solidFill>
            <a:schemeClr val="tx1"/>
          </a:solidFill>
          <a:latin typeface="+mn-lt"/>
          <a:ea typeface="+mn-ea"/>
          <a:cs typeface="+mn-cs"/>
        </a:defRPr>
      </a:lvl6pPr>
      <a:lvl7pPr marL="2741526" algn="l" defTabSz="913842" rtl="0" eaLnBrk="1" latinLnBrk="0" hangingPunct="1">
        <a:defRPr kumimoji="1" sz="1800" kern="1200">
          <a:solidFill>
            <a:schemeClr val="tx1"/>
          </a:solidFill>
          <a:latin typeface="+mn-lt"/>
          <a:ea typeface="+mn-ea"/>
          <a:cs typeface="+mn-cs"/>
        </a:defRPr>
      </a:lvl7pPr>
      <a:lvl8pPr marL="3198416" algn="l" defTabSz="913842" rtl="0" eaLnBrk="1" latinLnBrk="0" hangingPunct="1">
        <a:defRPr kumimoji="1" sz="1800" kern="1200">
          <a:solidFill>
            <a:schemeClr val="tx1"/>
          </a:solidFill>
          <a:latin typeface="+mn-lt"/>
          <a:ea typeface="+mn-ea"/>
          <a:cs typeface="+mn-cs"/>
        </a:defRPr>
      </a:lvl8pPr>
      <a:lvl9pPr marL="3655364" algn="l" defTabSz="913842"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283" tIns="45644" rIns="91283" bIns="45644"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33"/>
            <a:ext cx="8229600" cy="4525963"/>
          </a:xfrm>
          <a:prstGeom prst="rect">
            <a:avLst/>
          </a:prstGeom>
        </p:spPr>
        <p:txBody>
          <a:bodyPr vert="horz" lIns="91283" tIns="45644" rIns="91283" bIns="45644"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2" y="6356388"/>
            <a:ext cx="2133600" cy="365125"/>
          </a:xfrm>
          <a:prstGeom prst="rect">
            <a:avLst/>
          </a:prstGeom>
        </p:spPr>
        <p:txBody>
          <a:bodyPr vert="horz" lIns="91283" tIns="45644" rIns="91283" bIns="45644" rtlCol="0" anchor="ctr"/>
          <a:lstStyle>
            <a:lvl1pPr algn="l">
              <a:defRPr sz="1200">
                <a:solidFill>
                  <a:schemeClr val="tx1">
                    <a:tint val="75000"/>
                  </a:schemeClr>
                </a:solidFill>
              </a:defRPr>
            </a:lvl1pPr>
          </a:lstStyle>
          <a:p>
            <a:pPr defTabSz="456217"/>
            <a:fld id="{151EFF45-5453-454B-95BE-3FCD1D991124}"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6" y="6356388"/>
            <a:ext cx="2895600" cy="365125"/>
          </a:xfrm>
          <a:prstGeom prst="rect">
            <a:avLst/>
          </a:prstGeom>
        </p:spPr>
        <p:txBody>
          <a:bodyPr vert="horz" lIns="91283" tIns="45644" rIns="91283" bIns="45644" rtlCol="0" anchor="ctr"/>
          <a:lstStyle>
            <a:lvl1pPr algn="ctr">
              <a:defRPr sz="1200">
                <a:solidFill>
                  <a:schemeClr val="tx1">
                    <a:tint val="75000"/>
                  </a:schemeClr>
                </a:solidFill>
              </a:defRPr>
            </a:lvl1pPr>
          </a:lstStyle>
          <a:p>
            <a:pPr defTabSz="456217"/>
            <a:r>
              <a:rPr lang="de-DE" altLang="ja-JP" smtClean="0">
                <a:solidFill>
                  <a:prstClr val="black">
                    <a:tint val="75000"/>
                  </a:prstClr>
                </a:solidFill>
              </a:rPr>
              <a:t>ESS-J-PARC Workshop 2018</a:t>
            </a:r>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88"/>
            <a:ext cx="2133600" cy="365125"/>
          </a:xfrm>
          <a:prstGeom prst="rect">
            <a:avLst/>
          </a:prstGeom>
        </p:spPr>
        <p:txBody>
          <a:bodyPr vert="horz" lIns="91283" tIns="45644" rIns="91283" bIns="45644" rtlCol="0" anchor="ctr"/>
          <a:lstStyle>
            <a:lvl1pPr algn="r">
              <a:defRPr sz="1200">
                <a:solidFill>
                  <a:schemeClr val="tx1">
                    <a:tint val="75000"/>
                  </a:schemeClr>
                </a:solidFill>
              </a:defRPr>
            </a:lvl1pPr>
          </a:lstStyle>
          <a:p>
            <a:pPr defTabSz="456217"/>
            <a:fld id="{52C283E2-66D0-0A49-B473-FE1439F3C5AD}" type="slidenum">
              <a:rPr lang="ja-JP" altLang="en-US" smtClean="0">
                <a:solidFill>
                  <a:prstClr val="black">
                    <a:tint val="75000"/>
                  </a:prstClr>
                </a:solidFill>
              </a:rPr>
              <a:pPr defTabSz="456217"/>
              <a:t>‹#›</a:t>
            </a:fld>
            <a:endParaRPr lang="ja-JP" altLang="en-US">
              <a:solidFill>
                <a:prstClr val="black">
                  <a:tint val="75000"/>
                </a:prstClr>
              </a:solidFill>
            </a:endParaRPr>
          </a:p>
        </p:txBody>
      </p:sp>
    </p:spTree>
    <p:extLst>
      <p:ext uri="{BB962C8B-B14F-4D97-AF65-F5344CB8AC3E}">
        <p14:creationId xmlns:p14="http://schemas.microsoft.com/office/powerpoint/2010/main" val="743031318"/>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hf sldNum="0" hdr="0" dt="0"/>
  <p:txStyles>
    <p:titleStyle>
      <a:lvl1pPr algn="ctr" defTabSz="456217" rtl="0" eaLnBrk="1" latinLnBrk="0" hangingPunct="1">
        <a:spcBef>
          <a:spcPct val="0"/>
        </a:spcBef>
        <a:buNone/>
        <a:defRPr kumimoji="1" sz="4400" kern="1200">
          <a:solidFill>
            <a:schemeClr val="tx1"/>
          </a:solidFill>
          <a:latin typeface="+mj-lt"/>
          <a:ea typeface="+mj-ea"/>
          <a:cs typeface="+mj-cs"/>
        </a:defRPr>
      </a:lvl1pPr>
    </p:titleStyle>
    <p:bodyStyle>
      <a:lvl1pPr marL="342176" indent="-342176" algn="l" defTabSz="456217" rtl="0" eaLnBrk="1" latinLnBrk="0" hangingPunct="1">
        <a:spcBef>
          <a:spcPct val="20000"/>
        </a:spcBef>
        <a:buFont typeface="Arial"/>
        <a:buChar char="•"/>
        <a:defRPr kumimoji="1" sz="3200" kern="1200">
          <a:solidFill>
            <a:schemeClr val="tx1"/>
          </a:solidFill>
          <a:latin typeface="+mn-lt"/>
          <a:ea typeface="+mn-ea"/>
          <a:cs typeface="+mn-cs"/>
        </a:defRPr>
      </a:lvl1pPr>
      <a:lvl2pPr marL="741362" indent="-285143" algn="l" defTabSz="456217" rtl="0" eaLnBrk="1" latinLnBrk="0" hangingPunct="1">
        <a:spcBef>
          <a:spcPct val="20000"/>
        </a:spcBef>
        <a:buFont typeface="Arial"/>
        <a:buChar char="–"/>
        <a:defRPr kumimoji="1" sz="2800" kern="1200">
          <a:solidFill>
            <a:schemeClr val="tx1"/>
          </a:solidFill>
          <a:latin typeface="+mn-lt"/>
          <a:ea typeface="+mn-ea"/>
          <a:cs typeface="+mn-cs"/>
        </a:defRPr>
      </a:lvl2pPr>
      <a:lvl3pPr marL="1140563" indent="-228107" algn="l" defTabSz="456217" rtl="0" eaLnBrk="1" latinLnBrk="0" hangingPunct="1">
        <a:spcBef>
          <a:spcPct val="20000"/>
        </a:spcBef>
        <a:buFont typeface="Arial"/>
        <a:buChar char="•"/>
        <a:defRPr kumimoji="1" sz="2400" kern="1200">
          <a:solidFill>
            <a:schemeClr val="tx1"/>
          </a:solidFill>
          <a:latin typeface="+mn-lt"/>
          <a:ea typeface="+mn-ea"/>
          <a:cs typeface="+mn-cs"/>
        </a:defRPr>
      </a:lvl3pPr>
      <a:lvl4pPr marL="1596777" indent="-228107" algn="l" defTabSz="456217" rtl="0" eaLnBrk="1" latinLnBrk="0" hangingPunct="1">
        <a:spcBef>
          <a:spcPct val="20000"/>
        </a:spcBef>
        <a:buFont typeface="Arial"/>
        <a:buChar char="–"/>
        <a:defRPr kumimoji="1" sz="2000" kern="1200">
          <a:solidFill>
            <a:schemeClr val="tx1"/>
          </a:solidFill>
          <a:latin typeface="+mn-lt"/>
          <a:ea typeface="+mn-ea"/>
          <a:cs typeface="+mn-cs"/>
        </a:defRPr>
      </a:lvl4pPr>
      <a:lvl5pPr marL="2053022" indent="-228107" algn="l" defTabSz="456217" rtl="0" eaLnBrk="1" latinLnBrk="0" hangingPunct="1">
        <a:spcBef>
          <a:spcPct val="20000"/>
        </a:spcBef>
        <a:buFont typeface="Arial"/>
        <a:buChar char="»"/>
        <a:defRPr kumimoji="1" sz="2000" kern="1200">
          <a:solidFill>
            <a:schemeClr val="tx1"/>
          </a:solidFill>
          <a:latin typeface="+mn-lt"/>
          <a:ea typeface="+mn-ea"/>
          <a:cs typeface="+mn-cs"/>
        </a:defRPr>
      </a:lvl5pPr>
      <a:lvl6pPr marL="2509238" indent="-228107" algn="l" defTabSz="456217" rtl="0" eaLnBrk="1" latinLnBrk="0" hangingPunct="1">
        <a:spcBef>
          <a:spcPct val="20000"/>
        </a:spcBef>
        <a:buFont typeface="Arial"/>
        <a:buChar char="•"/>
        <a:defRPr kumimoji="1" sz="2000" kern="1200">
          <a:solidFill>
            <a:schemeClr val="tx1"/>
          </a:solidFill>
          <a:latin typeface="+mn-lt"/>
          <a:ea typeface="+mn-ea"/>
          <a:cs typeface="+mn-cs"/>
        </a:defRPr>
      </a:lvl6pPr>
      <a:lvl7pPr marL="2965456" indent="-228107" algn="l" defTabSz="456217" rtl="0" eaLnBrk="1" latinLnBrk="0" hangingPunct="1">
        <a:spcBef>
          <a:spcPct val="20000"/>
        </a:spcBef>
        <a:buFont typeface="Arial"/>
        <a:buChar char="•"/>
        <a:defRPr kumimoji="1" sz="2000" kern="1200">
          <a:solidFill>
            <a:schemeClr val="tx1"/>
          </a:solidFill>
          <a:latin typeface="+mn-lt"/>
          <a:ea typeface="+mn-ea"/>
          <a:cs typeface="+mn-cs"/>
        </a:defRPr>
      </a:lvl7pPr>
      <a:lvl8pPr marL="3421683" indent="-228107" algn="l" defTabSz="456217" rtl="0" eaLnBrk="1" latinLnBrk="0" hangingPunct="1">
        <a:spcBef>
          <a:spcPct val="20000"/>
        </a:spcBef>
        <a:buFont typeface="Arial"/>
        <a:buChar char="•"/>
        <a:defRPr kumimoji="1" sz="2000" kern="1200">
          <a:solidFill>
            <a:schemeClr val="tx1"/>
          </a:solidFill>
          <a:latin typeface="+mn-lt"/>
          <a:ea typeface="+mn-ea"/>
          <a:cs typeface="+mn-cs"/>
        </a:defRPr>
      </a:lvl8pPr>
      <a:lvl9pPr marL="3877889" indent="-228107" algn="l" defTabSz="456217"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6217" rtl="0" eaLnBrk="1" latinLnBrk="0" hangingPunct="1">
        <a:defRPr kumimoji="1" sz="1800" kern="1200">
          <a:solidFill>
            <a:schemeClr val="tx1"/>
          </a:solidFill>
          <a:latin typeface="+mn-lt"/>
          <a:ea typeface="+mn-ea"/>
          <a:cs typeface="+mn-cs"/>
        </a:defRPr>
      </a:lvl1pPr>
      <a:lvl2pPr marL="456217" algn="l" defTabSz="456217" rtl="0" eaLnBrk="1" latinLnBrk="0" hangingPunct="1">
        <a:defRPr kumimoji="1" sz="1800" kern="1200">
          <a:solidFill>
            <a:schemeClr val="tx1"/>
          </a:solidFill>
          <a:latin typeface="+mn-lt"/>
          <a:ea typeface="+mn-ea"/>
          <a:cs typeface="+mn-cs"/>
        </a:defRPr>
      </a:lvl2pPr>
      <a:lvl3pPr marL="912451" algn="l" defTabSz="456217" rtl="0" eaLnBrk="1" latinLnBrk="0" hangingPunct="1">
        <a:defRPr kumimoji="1" sz="1800" kern="1200">
          <a:solidFill>
            <a:schemeClr val="tx1"/>
          </a:solidFill>
          <a:latin typeface="+mn-lt"/>
          <a:ea typeface="+mn-ea"/>
          <a:cs typeface="+mn-cs"/>
        </a:defRPr>
      </a:lvl3pPr>
      <a:lvl4pPr marL="1368684" algn="l" defTabSz="456217" rtl="0" eaLnBrk="1" latinLnBrk="0" hangingPunct="1">
        <a:defRPr kumimoji="1" sz="1800" kern="1200">
          <a:solidFill>
            <a:schemeClr val="tx1"/>
          </a:solidFill>
          <a:latin typeface="+mn-lt"/>
          <a:ea typeface="+mn-ea"/>
          <a:cs typeface="+mn-cs"/>
        </a:defRPr>
      </a:lvl4pPr>
      <a:lvl5pPr marL="1824908" algn="l" defTabSz="456217" rtl="0" eaLnBrk="1" latinLnBrk="0" hangingPunct="1">
        <a:defRPr kumimoji="1" sz="1800" kern="1200">
          <a:solidFill>
            <a:schemeClr val="tx1"/>
          </a:solidFill>
          <a:latin typeface="+mn-lt"/>
          <a:ea typeface="+mn-ea"/>
          <a:cs typeface="+mn-cs"/>
        </a:defRPr>
      </a:lvl5pPr>
      <a:lvl6pPr marL="2281131" algn="l" defTabSz="456217" rtl="0" eaLnBrk="1" latinLnBrk="0" hangingPunct="1">
        <a:defRPr kumimoji="1" sz="1800" kern="1200">
          <a:solidFill>
            <a:schemeClr val="tx1"/>
          </a:solidFill>
          <a:latin typeface="+mn-lt"/>
          <a:ea typeface="+mn-ea"/>
          <a:cs typeface="+mn-cs"/>
        </a:defRPr>
      </a:lvl6pPr>
      <a:lvl7pPr marL="2737364" algn="l" defTabSz="456217" rtl="0" eaLnBrk="1" latinLnBrk="0" hangingPunct="1">
        <a:defRPr kumimoji="1" sz="1800" kern="1200">
          <a:solidFill>
            <a:schemeClr val="tx1"/>
          </a:solidFill>
          <a:latin typeface="+mn-lt"/>
          <a:ea typeface="+mn-ea"/>
          <a:cs typeface="+mn-cs"/>
        </a:defRPr>
      </a:lvl7pPr>
      <a:lvl8pPr marL="3193583" algn="l" defTabSz="456217" rtl="0" eaLnBrk="1" latinLnBrk="0" hangingPunct="1">
        <a:defRPr kumimoji="1" sz="1800" kern="1200">
          <a:solidFill>
            <a:schemeClr val="tx1"/>
          </a:solidFill>
          <a:latin typeface="+mn-lt"/>
          <a:ea typeface="+mn-ea"/>
          <a:cs typeface="+mn-cs"/>
        </a:defRPr>
      </a:lvl8pPr>
      <a:lvl9pPr marL="3649811" algn="l" defTabSz="456217"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36" tIns="45716" rIns="91436" bIns="45716"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36" tIns="45716" rIns="91436" bIns="45716"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2" y="6356352"/>
            <a:ext cx="2133600" cy="365125"/>
          </a:xfrm>
          <a:prstGeom prst="rect">
            <a:avLst/>
          </a:prstGeom>
        </p:spPr>
        <p:txBody>
          <a:bodyPr vert="horz" lIns="91436" tIns="45716" rIns="91436" bIns="45716" rtlCol="0" anchor="ctr"/>
          <a:lstStyle>
            <a:lvl1pPr algn="l">
              <a:defRPr sz="1200">
                <a:solidFill>
                  <a:schemeClr val="tx1">
                    <a:tint val="75000"/>
                  </a:schemeClr>
                </a:solidFill>
              </a:defRPr>
            </a:lvl1pPr>
          </a:lstStyle>
          <a:p>
            <a:pPr defTabSz="457160"/>
            <a:fld id="{6DAB6E1E-3A02-AC4B-A9A2-553B56812E72}" type="datetime1">
              <a:rPr lang="ja-JP" altLang="en-US" smtClean="0">
                <a:solidFill>
                  <a:prstClr val="black">
                    <a:tint val="75000"/>
                  </a:prstClr>
                </a:solidFill>
              </a:rPr>
              <a:t>2018/1/18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5" y="6356352"/>
            <a:ext cx="2895600" cy="365125"/>
          </a:xfrm>
          <a:prstGeom prst="rect">
            <a:avLst/>
          </a:prstGeom>
        </p:spPr>
        <p:txBody>
          <a:bodyPr vert="horz" lIns="91436" tIns="45716" rIns="91436" bIns="45716" rtlCol="0" anchor="ctr"/>
          <a:lstStyle>
            <a:lvl1pPr algn="ctr">
              <a:defRPr sz="1200">
                <a:solidFill>
                  <a:schemeClr val="tx1">
                    <a:tint val="75000"/>
                  </a:schemeClr>
                </a:solidFill>
              </a:defRPr>
            </a:lvl1pPr>
          </a:lstStyle>
          <a:p>
            <a:pPr defTabSz="457160"/>
            <a:r>
              <a:rPr lang="de-DE" altLang="ja-JP" smtClean="0">
                <a:solidFill>
                  <a:prstClr val="black">
                    <a:tint val="75000"/>
                  </a:prstClr>
                </a:solidFill>
              </a:rPr>
              <a:t>ESS-J-PARC Workshop 2018</a:t>
            </a:r>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2"/>
            <a:ext cx="2133600" cy="365125"/>
          </a:xfrm>
          <a:prstGeom prst="rect">
            <a:avLst/>
          </a:prstGeom>
        </p:spPr>
        <p:txBody>
          <a:bodyPr vert="horz" lIns="91436" tIns="45716" rIns="91436" bIns="45716" rtlCol="0" anchor="ctr"/>
          <a:lstStyle>
            <a:lvl1pPr algn="r">
              <a:defRPr sz="1200">
                <a:solidFill>
                  <a:schemeClr val="tx1">
                    <a:tint val="75000"/>
                  </a:schemeClr>
                </a:solidFill>
              </a:defRPr>
            </a:lvl1pPr>
          </a:lstStyle>
          <a:p>
            <a:pPr defTabSz="457160"/>
            <a:fld id="{52C283E2-66D0-0A49-B473-FE1439F3C5AD}" type="slidenum">
              <a:rPr lang="ja-JP" altLang="en-US" smtClean="0">
                <a:solidFill>
                  <a:prstClr val="black">
                    <a:tint val="75000"/>
                  </a:prstClr>
                </a:solidFill>
              </a:rPr>
              <a:pPr defTabSz="457160"/>
              <a:t>‹#›</a:t>
            </a:fld>
            <a:endParaRPr lang="ja-JP" altLang="en-US">
              <a:solidFill>
                <a:prstClr val="black">
                  <a:tint val="75000"/>
                </a:prstClr>
              </a:solidFill>
            </a:endParaRPr>
          </a:p>
        </p:txBody>
      </p:sp>
    </p:spTree>
    <p:extLst>
      <p:ext uri="{BB962C8B-B14F-4D97-AF65-F5344CB8AC3E}">
        <p14:creationId xmlns:p14="http://schemas.microsoft.com/office/powerpoint/2010/main" val="941435768"/>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hf sldNum="0" hdr="0" dt="0"/>
  <p:txStyles>
    <p:titleStyle>
      <a:lvl1pPr algn="ctr" defTabSz="457160" rtl="0" eaLnBrk="1" latinLnBrk="0" hangingPunct="1">
        <a:spcBef>
          <a:spcPct val="0"/>
        </a:spcBef>
        <a:buNone/>
        <a:defRPr kumimoji="1" sz="4400" kern="1200">
          <a:solidFill>
            <a:schemeClr val="tx1"/>
          </a:solidFill>
          <a:latin typeface="+mj-lt"/>
          <a:ea typeface="+mj-ea"/>
          <a:cs typeface="+mj-cs"/>
        </a:defRPr>
      </a:lvl1pPr>
    </p:titleStyle>
    <p:bodyStyle>
      <a:lvl1pPr marL="342869" indent="-342869" algn="l" defTabSz="457160" rtl="0" eaLnBrk="1" latinLnBrk="0" hangingPunct="1">
        <a:spcBef>
          <a:spcPct val="20000"/>
        </a:spcBef>
        <a:buFont typeface="Arial"/>
        <a:buChar char="•"/>
        <a:defRPr kumimoji="1" sz="3200" kern="1200">
          <a:solidFill>
            <a:schemeClr val="tx1"/>
          </a:solidFill>
          <a:latin typeface="+mn-lt"/>
          <a:ea typeface="+mn-ea"/>
          <a:cs typeface="+mn-cs"/>
        </a:defRPr>
      </a:lvl1pPr>
      <a:lvl2pPr marL="742883" indent="-285723" algn="l" defTabSz="457160" rtl="0" eaLnBrk="1" latinLnBrk="0" hangingPunct="1">
        <a:spcBef>
          <a:spcPct val="20000"/>
        </a:spcBef>
        <a:buFont typeface="Arial"/>
        <a:buChar char="–"/>
        <a:defRPr kumimoji="1" sz="2800" kern="1200">
          <a:solidFill>
            <a:schemeClr val="tx1"/>
          </a:solidFill>
          <a:latin typeface="+mn-lt"/>
          <a:ea typeface="+mn-ea"/>
          <a:cs typeface="+mn-cs"/>
        </a:defRPr>
      </a:lvl2pPr>
      <a:lvl3pPr marL="1142898" indent="-228579" algn="l" defTabSz="457160" rtl="0" eaLnBrk="1" latinLnBrk="0" hangingPunct="1">
        <a:spcBef>
          <a:spcPct val="20000"/>
        </a:spcBef>
        <a:buFont typeface="Arial"/>
        <a:buChar char="•"/>
        <a:defRPr kumimoji="1" sz="2400" kern="1200">
          <a:solidFill>
            <a:schemeClr val="tx1"/>
          </a:solidFill>
          <a:latin typeface="+mn-lt"/>
          <a:ea typeface="+mn-ea"/>
          <a:cs typeface="+mn-cs"/>
        </a:defRPr>
      </a:lvl3pPr>
      <a:lvl4pPr marL="1600056" indent="-228579" algn="l" defTabSz="457160" rtl="0" eaLnBrk="1" latinLnBrk="0" hangingPunct="1">
        <a:spcBef>
          <a:spcPct val="20000"/>
        </a:spcBef>
        <a:buFont typeface="Arial"/>
        <a:buChar char="–"/>
        <a:defRPr kumimoji="1" sz="2000" kern="1200">
          <a:solidFill>
            <a:schemeClr val="tx1"/>
          </a:solidFill>
          <a:latin typeface="+mn-lt"/>
          <a:ea typeface="+mn-ea"/>
          <a:cs typeface="+mn-cs"/>
        </a:defRPr>
      </a:lvl4pPr>
      <a:lvl5pPr marL="2057215" indent="-228579" algn="l" defTabSz="457160" rtl="0" eaLnBrk="1" latinLnBrk="0" hangingPunct="1">
        <a:spcBef>
          <a:spcPct val="20000"/>
        </a:spcBef>
        <a:buFont typeface="Arial"/>
        <a:buChar char="»"/>
        <a:defRPr kumimoji="1" sz="2000" kern="1200">
          <a:solidFill>
            <a:schemeClr val="tx1"/>
          </a:solidFill>
          <a:latin typeface="+mn-lt"/>
          <a:ea typeface="+mn-ea"/>
          <a:cs typeface="+mn-cs"/>
        </a:defRPr>
      </a:lvl5pPr>
      <a:lvl6pPr marL="2514375" indent="-228579" algn="l" defTabSz="457160" rtl="0" eaLnBrk="1" latinLnBrk="0" hangingPunct="1">
        <a:spcBef>
          <a:spcPct val="20000"/>
        </a:spcBef>
        <a:buFont typeface="Arial"/>
        <a:buChar char="•"/>
        <a:defRPr kumimoji="1" sz="2000" kern="1200">
          <a:solidFill>
            <a:schemeClr val="tx1"/>
          </a:solidFill>
          <a:latin typeface="+mn-lt"/>
          <a:ea typeface="+mn-ea"/>
          <a:cs typeface="+mn-cs"/>
        </a:defRPr>
      </a:lvl6pPr>
      <a:lvl7pPr marL="2971534" indent="-228579" algn="l" defTabSz="457160" rtl="0" eaLnBrk="1" latinLnBrk="0" hangingPunct="1">
        <a:spcBef>
          <a:spcPct val="20000"/>
        </a:spcBef>
        <a:buFont typeface="Arial"/>
        <a:buChar char="•"/>
        <a:defRPr kumimoji="1" sz="2000" kern="1200">
          <a:solidFill>
            <a:schemeClr val="tx1"/>
          </a:solidFill>
          <a:latin typeface="+mn-lt"/>
          <a:ea typeface="+mn-ea"/>
          <a:cs typeface="+mn-cs"/>
        </a:defRPr>
      </a:lvl7pPr>
      <a:lvl8pPr marL="3428691" indent="-228579" algn="l" defTabSz="457160" rtl="0" eaLnBrk="1" latinLnBrk="0" hangingPunct="1">
        <a:spcBef>
          <a:spcPct val="20000"/>
        </a:spcBef>
        <a:buFont typeface="Arial"/>
        <a:buChar char="•"/>
        <a:defRPr kumimoji="1" sz="2000" kern="1200">
          <a:solidFill>
            <a:schemeClr val="tx1"/>
          </a:solidFill>
          <a:latin typeface="+mn-lt"/>
          <a:ea typeface="+mn-ea"/>
          <a:cs typeface="+mn-cs"/>
        </a:defRPr>
      </a:lvl8pPr>
      <a:lvl9pPr marL="3885849" indent="-228579" algn="l" defTabSz="45716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160" rtl="0" eaLnBrk="1" latinLnBrk="0" hangingPunct="1">
        <a:defRPr kumimoji="1" sz="1800" kern="1200">
          <a:solidFill>
            <a:schemeClr val="tx1"/>
          </a:solidFill>
          <a:latin typeface="+mn-lt"/>
          <a:ea typeface="+mn-ea"/>
          <a:cs typeface="+mn-cs"/>
        </a:defRPr>
      </a:lvl1pPr>
      <a:lvl2pPr marL="457160" algn="l" defTabSz="457160" rtl="0" eaLnBrk="1" latinLnBrk="0" hangingPunct="1">
        <a:defRPr kumimoji="1" sz="1800" kern="1200">
          <a:solidFill>
            <a:schemeClr val="tx1"/>
          </a:solidFill>
          <a:latin typeface="+mn-lt"/>
          <a:ea typeface="+mn-ea"/>
          <a:cs typeface="+mn-cs"/>
        </a:defRPr>
      </a:lvl2pPr>
      <a:lvl3pPr marL="914319" algn="l" defTabSz="457160" rtl="0" eaLnBrk="1" latinLnBrk="0" hangingPunct="1">
        <a:defRPr kumimoji="1" sz="1800" kern="1200">
          <a:solidFill>
            <a:schemeClr val="tx1"/>
          </a:solidFill>
          <a:latin typeface="+mn-lt"/>
          <a:ea typeface="+mn-ea"/>
          <a:cs typeface="+mn-cs"/>
        </a:defRPr>
      </a:lvl3pPr>
      <a:lvl4pPr marL="1371479" algn="l" defTabSz="457160" rtl="0" eaLnBrk="1" latinLnBrk="0" hangingPunct="1">
        <a:defRPr kumimoji="1" sz="1800" kern="1200">
          <a:solidFill>
            <a:schemeClr val="tx1"/>
          </a:solidFill>
          <a:latin typeface="+mn-lt"/>
          <a:ea typeface="+mn-ea"/>
          <a:cs typeface="+mn-cs"/>
        </a:defRPr>
      </a:lvl4pPr>
      <a:lvl5pPr marL="1828638" algn="l" defTabSz="457160" rtl="0" eaLnBrk="1" latinLnBrk="0" hangingPunct="1">
        <a:defRPr kumimoji="1" sz="1800" kern="1200">
          <a:solidFill>
            <a:schemeClr val="tx1"/>
          </a:solidFill>
          <a:latin typeface="+mn-lt"/>
          <a:ea typeface="+mn-ea"/>
          <a:cs typeface="+mn-cs"/>
        </a:defRPr>
      </a:lvl5pPr>
      <a:lvl6pPr marL="2285798" algn="l" defTabSz="457160" rtl="0" eaLnBrk="1" latinLnBrk="0" hangingPunct="1">
        <a:defRPr kumimoji="1" sz="1800" kern="1200">
          <a:solidFill>
            <a:schemeClr val="tx1"/>
          </a:solidFill>
          <a:latin typeface="+mn-lt"/>
          <a:ea typeface="+mn-ea"/>
          <a:cs typeface="+mn-cs"/>
        </a:defRPr>
      </a:lvl6pPr>
      <a:lvl7pPr marL="2742957" algn="l" defTabSz="457160" rtl="0" eaLnBrk="1" latinLnBrk="0" hangingPunct="1">
        <a:defRPr kumimoji="1" sz="1800" kern="1200">
          <a:solidFill>
            <a:schemeClr val="tx1"/>
          </a:solidFill>
          <a:latin typeface="+mn-lt"/>
          <a:ea typeface="+mn-ea"/>
          <a:cs typeface="+mn-cs"/>
        </a:defRPr>
      </a:lvl7pPr>
      <a:lvl8pPr marL="3200112" algn="l" defTabSz="457160" rtl="0" eaLnBrk="1" latinLnBrk="0" hangingPunct="1">
        <a:defRPr kumimoji="1" sz="1800" kern="1200">
          <a:solidFill>
            <a:schemeClr val="tx1"/>
          </a:solidFill>
          <a:latin typeface="+mn-lt"/>
          <a:ea typeface="+mn-ea"/>
          <a:cs typeface="+mn-cs"/>
        </a:defRPr>
      </a:lvl8pPr>
      <a:lvl9pPr marL="3657272" algn="l" defTabSz="45716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05.xml"/><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19.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134.xml"/></Relationships>
</file>

<file path=ppt/slides/_rels/slide14.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png"/><Relationship Id="rId18" Type="http://schemas.openxmlformats.org/officeDocument/2006/relationships/image" Target="../media/image73.jpeg"/><Relationship Id="rId3" Type="http://schemas.openxmlformats.org/officeDocument/2006/relationships/image" Target="../media/image58.png"/><Relationship Id="rId21" Type="http://schemas.openxmlformats.org/officeDocument/2006/relationships/image" Target="../media/image76.jpeg"/><Relationship Id="rId7" Type="http://schemas.openxmlformats.org/officeDocument/2006/relationships/image" Target="../media/image62.jpeg"/><Relationship Id="rId12" Type="http://schemas.openxmlformats.org/officeDocument/2006/relationships/image" Target="../media/image67.jpeg"/><Relationship Id="rId17" Type="http://schemas.openxmlformats.org/officeDocument/2006/relationships/image" Target="../media/image72.jpeg"/><Relationship Id="rId2" Type="http://schemas.openxmlformats.org/officeDocument/2006/relationships/notesSlide" Target="../notesSlides/notesSlide7.xml"/><Relationship Id="rId16" Type="http://schemas.openxmlformats.org/officeDocument/2006/relationships/image" Target="../media/image71.jpeg"/><Relationship Id="rId20" Type="http://schemas.openxmlformats.org/officeDocument/2006/relationships/image" Target="../media/image75.jpeg"/><Relationship Id="rId1" Type="http://schemas.openxmlformats.org/officeDocument/2006/relationships/slideLayout" Target="../slideLayouts/slideLayout46.xml"/><Relationship Id="rId6" Type="http://schemas.openxmlformats.org/officeDocument/2006/relationships/image" Target="../media/image61.png"/><Relationship Id="rId11" Type="http://schemas.openxmlformats.org/officeDocument/2006/relationships/image" Target="../media/image66.jpeg"/><Relationship Id="rId24" Type="http://schemas.openxmlformats.org/officeDocument/2006/relationships/image" Target="../media/image79.png"/><Relationship Id="rId5" Type="http://schemas.openxmlformats.org/officeDocument/2006/relationships/image" Target="../media/image60.jpeg"/><Relationship Id="rId15" Type="http://schemas.openxmlformats.org/officeDocument/2006/relationships/image" Target="../media/image70.jpeg"/><Relationship Id="rId23" Type="http://schemas.openxmlformats.org/officeDocument/2006/relationships/image" Target="../media/image78.png"/><Relationship Id="rId10" Type="http://schemas.openxmlformats.org/officeDocument/2006/relationships/image" Target="../media/image65.jpeg"/><Relationship Id="rId19" Type="http://schemas.openxmlformats.org/officeDocument/2006/relationships/image" Target="../media/image74.jpeg"/><Relationship Id="rId4" Type="http://schemas.openxmlformats.org/officeDocument/2006/relationships/image" Target="../media/image59.png"/><Relationship Id="rId9" Type="http://schemas.openxmlformats.org/officeDocument/2006/relationships/image" Target="../media/image64.jpeg"/><Relationship Id="rId14" Type="http://schemas.openxmlformats.org/officeDocument/2006/relationships/image" Target="../media/image69.jpeg"/><Relationship Id="rId22" Type="http://schemas.openxmlformats.org/officeDocument/2006/relationships/image" Target="../media/image77.png"/></Relationships>
</file>

<file path=ppt/slides/_rels/slide15.xml.rels><?xml version="1.0" encoding="UTF-8" standalone="yes"?>
<Relationships xmlns="http://schemas.openxmlformats.org/package/2006/relationships"><Relationship Id="rId3" Type="http://schemas.openxmlformats.org/officeDocument/2006/relationships/image" Target="../media/image80.emf"/><Relationship Id="rId7"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6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9.xml"/><Relationship Id="rId4" Type="http://schemas.openxmlformats.org/officeDocument/2006/relationships/image" Target="../media/image8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notesSlide" Target="../notesSlides/notesSlide10.xml"/><Relationship Id="rId1" Type="http://schemas.openxmlformats.org/officeDocument/2006/relationships/slideLayout" Target="../slideLayouts/slideLayout79.xml"/><Relationship Id="rId5" Type="http://schemas.openxmlformats.org/officeDocument/2006/relationships/image" Target="../media/image90.png"/><Relationship Id="rId4" Type="http://schemas.openxmlformats.org/officeDocument/2006/relationships/image" Target="../media/image89.png"/></Relationships>
</file>

<file path=ppt/slides/_rels/slide19.xml.rels><?xml version="1.0" encoding="UTF-8" standalone="yes"?>
<Relationships xmlns="http://schemas.openxmlformats.org/package/2006/relationships"><Relationship Id="rId3" Type="http://schemas.openxmlformats.org/officeDocument/2006/relationships/image" Target="../media/image91.tiff"/><Relationship Id="rId2" Type="http://schemas.openxmlformats.org/officeDocument/2006/relationships/notesSlide" Target="../notesSlides/notesSlide11.xml"/><Relationship Id="rId1" Type="http://schemas.openxmlformats.org/officeDocument/2006/relationships/slideLayout" Target="../slideLayouts/slideLayout79.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90.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1.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2.xml"/><Relationship Id="rId1" Type="http://schemas.openxmlformats.org/officeDocument/2006/relationships/slideLayout" Target="../slideLayouts/slideLayout90.xml"/></Relationships>
</file>

<file path=ppt/slides/_rels/slide2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G"/><Relationship Id="rId1" Type="http://schemas.openxmlformats.org/officeDocument/2006/relationships/slideLayout" Target="../slideLayouts/slideLayout174.xml"/></Relationships>
</file>

<file path=ppt/slides/_rels/slide2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3.xml"/><Relationship Id="rId1" Type="http://schemas.openxmlformats.org/officeDocument/2006/relationships/slideLayout" Target="../slideLayouts/slideLayout90.xml"/></Relationships>
</file>

<file path=ppt/slides/_rels/slide2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2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3.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5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62.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jpeg"/><Relationship Id="rId12" Type="http://schemas.openxmlformats.org/officeDocument/2006/relationships/image" Target="../media/image39.png"/><Relationship Id="rId2" Type="http://schemas.openxmlformats.org/officeDocument/2006/relationships/image" Target="../media/image29.jpeg"/><Relationship Id="rId1" Type="http://schemas.openxmlformats.org/officeDocument/2006/relationships/slideLayout" Target="../slideLayouts/slideLayout151.xml"/><Relationship Id="rId6" Type="http://schemas.openxmlformats.org/officeDocument/2006/relationships/image" Target="../media/image33.pn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62.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2.jpeg"/><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image" Target="../media/image21.png"/><Relationship Id="rId1" Type="http://schemas.openxmlformats.org/officeDocument/2006/relationships/slideLayout" Target="../slideLayouts/slideLayout162.xml"/><Relationship Id="rId6" Type="http://schemas.openxmlformats.org/officeDocument/2006/relationships/image" Target="../media/image45.jpeg"/><Relationship Id="rId11" Type="http://schemas.openxmlformats.org/officeDocument/2006/relationships/image" Target="../media/image49.png"/><Relationship Id="rId5" Type="http://schemas.openxmlformats.org/officeDocument/2006/relationships/image" Target="../media/image44.png"/><Relationship Id="rId10" Type="http://schemas.openxmlformats.org/officeDocument/2006/relationships/image" Target="../media/image48.tiff"/><Relationship Id="rId4" Type="http://schemas.openxmlformats.org/officeDocument/2006/relationships/image" Target="../media/image43.emf"/><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C:\Users\uo_admin\Documents\フォトコンテスト2017\応募写真\「超高圧発生中」（中性子利用S　服部高典）.jpg"/>
          <p:cNvPicPr/>
          <p:nvPr/>
        </p:nvPicPr>
        <p:blipFill rotWithShape="1">
          <a:blip r:embed="rId3" cstate="screen">
            <a:extLst>
              <a:ext uri="{28A0092B-C50C-407E-A947-70E740481C1C}">
                <a14:useLocalDpi xmlns:a14="http://schemas.microsoft.com/office/drawing/2010/main"/>
              </a:ext>
            </a:extLst>
          </a:blip>
          <a:srcRect/>
          <a:stretch/>
        </p:blipFill>
        <p:spPr bwMode="auto">
          <a:xfrm>
            <a:off x="1" y="1"/>
            <a:ext cx="9144000" cy="6858000"/>
          </a:xfrm>
          <a:prstGeom prst="rect">
            <a:avLst/>
          </a:prstGeom>
          <a:noFill/>
          <a:ln>
            <a:noFill/>
          </a:ln>
        </p:spPr>
      </p:pic>
      <p:sp>
        <p:nvSpPr>
          <p:cNvPr id="7" name="テキスト ボックス 6"/>
          <p:cNvSpPr txBox="1">
            <a:spLocks noChangeArrowheads="1"/>
          </p:cNvSpPr>
          <p:nvPr/>
        </p:nvSpPr>
        <p:spPr bwMode="auto">
          <a:xfrm>
            <a:off x="686034" y="2661311"/>
            <a:ext cx="8345254" cy="1754322"/>
          </a:xfrm>
          <a:prstGeom prst="rect">
            <a:avLst/>
          </a:prstGeom>
          <a:solidFill>
            <a:srgbClr val="9BBB59">
              <a:alpha val="19000"/>
            </a:srgbClr>
          </a:solidFill>
          <a:ln>
            <a:noFill/>
          </a:ln>
          <a:effectLst>
            <a:outerShdw blurRad="63500" dist="20000" dir="5400000" rotWithShape="0">
              <a:srgbClr val="000000">
                <a:alpha val="37999"/>
              </a:srgbClr>
            </a:outerShdw>
          </a:effectLst>
          <a:extLst/>
        </p:spPr>
        <p:txBody>
          <a:bodyPr wrap="square" lIns="91427" tIns="45716" rIns="91427" bIns="45716">
            <a:spAutoFit/>
          </a:bodyPr>
          <a:lstStyle/>
          <a:p>
            <a:pPr algn="ctr" defTabSz="457141">
              <a:defRPr/>
            </a:pPr>
            <a:r>
              <a:rPr lang="en-US" altLang="ja-JP" sz="4400" b="1" dirty="0" smtClean="0">
                <a:solidFill>
                  <a:prstClr val="white"/>
                </a:solidFill>
                <a:latin typeface="Arial" pitchFamily="34" charset="0"/>
                <a:ea typeface="ＭＳ Ｐゴシック"/>
                <a:cs typeface="Arial" pitchFamily="34" charset="0"/>
              </a:rPr>
              <a:t>J-PARC</a:t>
            </a:r>
            <a:r>
              <a:rPr lang="ja-JP" altLang="en-US" sz="4400" b="1" dirty="0" smtClean="0">
                <a:solidFill>
                  <a:prstClr val="white"/>
                </a:solidFill>
                <a:latin typeface="Arial" pitchFamily="34" charset="0"/>
                <a:ea typeface="ＭＳ Ｐゴシック"/>
                <a:cs typeface="Arial" pitchFamily="34" charset="0"/>
              </a:rPr>
              <a:t> </a:t>
            </a:r>
            <a:r>
              <a:rPr lang="en-US" altLang="ja-JP" sz="4400" b="1" dirty="0" smtClean="0">
                <a:solidFill>
                  <a:prstClr val="white"/>
                </a:solidFill>
                <a:latin typeface="Arial" pitchFamily="34" charset="0"/>
                <a:ea typeface="ＭＳ Ｐゴシック"/>
                <a:cs typeface="Arial" pitchFamily="34" charset="0"/>
              </a:rPr>
              <a:t>Overview</a:t>
            </a:r>
            <a:endParaRPr lang="en-US" altLang="ja-JP" sz="4400" b="1" dirty="0">
              <a:solidFill>
                <a:prstClr val="white"/>
              </a:solidFill>
              <a:latin typeface="Arial" pitchFamily="34" charset="0"/>
              <a:ea typeface="ＭＳ Ｐゴシック"/>
              <a:cs typeface="Arial" pitchFamily="34" charset="0"/>
            </a:endParaRPr>
          </a:p>
          <a:p>
            <a:pPr algn="ctr" defTabSz="457141">
              <a:defRPr/>
            </a:pPr>
            <a:r>
              <a:rPr lang="en-US" altLang="ja-JP" sz="3200" i="1" dirty="0" smtClean="0">
                <a:solidFill>
                  <a:prstClr val="white"/>
                </a:solidFill>
                <a:latin typeface="Arial" pitchFamily="34" charset="0"/>
                <a:ea typeface="ＭＳ Ｐゴシック"/>
                <a:cs typeface="Arial" pitchFamily="34" charset="0"/>
              </a:rPr>
              <a:t>January 18-19, 2018</a:t>
            </a:r>
            <a:endParaRPr lang="en-US" altLang="ja-JP" sz="3200" i="1" dirty="0">
              <a:solidFill>
                <a:prstClr val="white"/>
              </a:solidFill>
              <a:latin typeface="Arial" pitchFamily="34" charset="0"/>
              <a:ea typeface="ＭＳ Ｐゴシック"/>
              <a:cs typeface="Arial" pitchFamily="34" charset="0"/>
            </a:endParaRPr>
          </a:p>
          <a:p>
            <a:pPr algn="ctr" defTabSz="457141">
              <a:defRPr/>
            </a:pPr>
            <a:r>
              <a:rPr lang="en-US" altLang="ja-JP" sz="3200" i="1" dirty="0" smtClean="0">
                <a:solidFill>
                  <a:prstClr val="white"/>
                </a:solidFill>
                <a:latin typeface="Arial" pitchFamily="34" charset="0"/>
                <a:ea typeface="ＭＳ Ｐゴシック"/>
                <a:cs typeface="Arial" pitchFamily="34" charset="0"/>
              </a:rPr>
              <a:t>ESS-J-PARC Collaboration Meeting, Lund</a:t>
            </a:r>
            <a:endParaRPr lang="en-US" altLang="ja-JP" sz="3200" i="1" dirty="0">
              <a:solidFill>
                <a:prstClr val="white"/>
              </a:solidFill>
              <a:latin typeface="Arial" pitchFamily="34" charset="0"/>
              <a:ea typeface="ＭＳ Ｐゴシック"/>
              <a:cs typeface="Arial" pitchFamily="34" charset="0"/>
            </a:endParaRPr>
          </a:p>
        </p:txBody>
      </p:sp>
      <p:sp>
        <p:nvSpPr>
          <p:cNvPr id="4" name="サブタイトル 2"/>
          <p:cNvSpPr txBox="1">
            <a:spLocks/>
          </p:cNvSpPr>
          <p:nvPr/>
        </p:nvSpPr>
        <p:spPr>
          <a:xfrm>
            <a:off x="2005111" y="5132216"/>
            <a:ext cx="5375201" cy="1224136"/>
          </a:xfrm>
          <a:prstGeom prst="rect">
            <a:avLst/>
          </a:prstGeom>
          <a:solidFill>
            <a:schemeClr val="accent1">
              <a:alpha val="45000"/>
            </a:schemeClr>
          </a:solidFill>
          <a:effectLst/>
        </p:spPr>
        <p:txBody>
          <a:bodyPr lIns="91436" tIns="45716" rIns="91436" bIns="45716">
            <a:no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defTabSz="455613" fontAlgn="base">
              <a:spcBef>
                <a:spcPct val="0"/>
              </a:spcBef>
              <a:spcAft>
                <a:spcPct val="0"/>
              </a:spcAft>
              <a:defRPr kumimoji="1">
                <a:solidFill>
                  <a:schemeClr val="tx1"/>
                </a:solidFill>
                <a:latin typeface="Calibri" charset="0"/>
                <a:ea typeface="ＭＳ Ｐゴシック" charset="0"/>
              </a:defRPr>
            </a:lvl6pPr>
            <a:lvl7pPr marL="2971800" indent="-228600" defTabSz="455613" fontAlgn="base">
              <a:spcBef>
                <a:spcPct val="0"/>
              </a:spcBef>
              <a:spcAft>
                <a:spcPct val="0"/>
              </a:spcAft>
              <a:defRPr kumimoji="1">
                <a:solidFill>
                  <a:schemeClr val="tx1"/>
                </a:solidFill>
                <a:latin typeface="Calibri" charset="0"/>
                <a:ea typeface="ＭＳ Ｐゴシック" charset="0"/>
              </a:defRPr>
            </a:lvl7pPr>
            <a:lvl8pPr marL="3429000" indent="-228600" defTabSz="455613" fontAlgn="base">
              <a:spcBef>
                <a:spcPct val="0"/>
              </a:spcBef>
              <a:spcAft>
                <a:spcPct val="0"/>
              </a:spcAft>
              <a:defRPr kumimoji="1">
                <a:solidFill>
                  <a:schemeClr val="tx1"/>
                </a:solidFill>
                <a:latin typeface="Calibri" charset="0"/>
                <a:ea typeface="ＭＳ Ｐゴシック" charset="0"/>
              </a:defRPr>
            </a:lvl8pPr>
            <a:lvl9pPr marL="3886200" indent="-228600" defTabSz="455613" fontAlgn="base">
              <a:spcBef>
                <a:spcPct val="0"/>
              </a:spcBef>
              <a:spcAft>
                <a:spcPct val="0"/>
              </a:spcAft>
              <a:defRPr kumimoji="1">
                <a:solidFill>
                  <a:schemeClr val="tx1"/>
                </a:solidFill>
                <a:latin typeface="Calibri" charset="0"/>
                <a:ea typeface="ＭＳ Ｐゴシック" charset="0"/>
              </a:defRPr>
            </a:lvl9pPr>
          </a:lstStyle>
          <a:p>
            <a:pPr algn="ctr">
              <a:lnSpc>
                <a:spcPct val="90000"/>
              </a:lnSpc>
              <a:spcBef>
                <a:spcPct val="20000"/>
              </a:spcBef>
              <a:buFont typeface="Arial" charset="0"/>
              <a:buNone/>
            </a:pPr>
            <a:r>
              <a:rPr lang="en-US" altLang="ja-JP" sz="3600" dirty="0">
                <a:solidFill>
                  <a:srgbClr val="FFFFFF"/>
                </a:solidFill>
                <a:latin typeface="Arial"/>
                <a:cs typeface="Arial"/>
              </a:rPr>
              <a:t>J-PARC</a:t>
            </a:r>
          </a:p>
          <a:p>
            <a:pPr algn="ctr">
              <a:lnSpc>
                <a:spcPct val="90000"/>
              </a:lnSpc>
              <a:spcBef>
                <a:spcPct val="20000"/>
              </a:spcBef>
              <a:buFont typeface="Arial" charset="0"/>
              <a:buNone/>
            </a:pPr>
            <a:r>
              <a:rPr lang="en-US" altLang="ja-JP" sz="3600" dirty="0" err="1">
                <a:solidFill>
                  <a:srgbClr val="FFFFFF"/>
                </a:solidFill>
                <a:latin typeface="Arial"/>
                <a:cs typeface="Arial"/>
              </a:rPr>
              <a:t>Naohito</a:t>
            </a:r>
            <a:r>
              <a:rPr lang="en-US" altLang="ja-JP" sz="3600" dirty="0">
                <a:solidFill>
                  <a:srgbClr val="FFFFFF"/>
                </a:solidFill>
                <a:latin typeface="Arial"/>
                <a:cs typeface="Arial"/>
              </a:rPr>
              <a:t> SAITO </a:t>
            </a:r>
          </a:p>
        </p:txBody>
      </p:sp>
      <p:grpSp>
        <p:nvGrpSpPr>
          <p:cNvPr id="65541" name="図形グループ 10"/>
          <p:cNvGrpSpPr>
            <a:grpSpLocks/>
          </p:cNvGrpSpPr>
          <p:nvPr/>
        </p:nvGrpSpPr>
        <p:grpSpPr bwMode="auto">
          <a:xfrm>
            <a:off x="6002338" y="55566"/>
            <a:ext cx="3028950" cy="1155700"/>
            <a:chOff x="6001694" y="54917"/>
            <a:chExt cx="3029684" cy="1155700"/>
          </a:xfrm>
        </p:grpSpPr>
        <p:sp>
          <p:nvSpPr>
            <p:cNvPr id="10" name="角丸四角形 9"/>
            <p:cNvSpPr/>
            <p:nvPr/>
          </p:nvSpPr>
          <p:spPr>
            <a:xfrm>
              <a:off x="6001694" y="54918"/>
              <a:ext cx="3029684" cy="1155699"/>
            </a:xfrm>
            <a:prstGeom prst="roundRect">
              <a:avLst/>
            </a:prstGeom>
            <a:solidFill>
              <a:schemeClr val="bg1">
                <a:alpha val="45000"/>
              </a:schemeClr>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defTabSz="457141">
                <a:defRPr/>
              </a:pPr>
              <a:endParaRPr lang="ja-JP" altLang="en-US"/>
            </a:p>
          </p:txBody>
        </p:sp>
        <p:pic>
          <p:nvPicPr>
            <p:cNvPr id="65545" name="図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49686" y="54917"/>
              <a:ext cx="2933700"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フッター プレースホルダー 1"/>
          <p:cNvSpPr>
            <a:spLocks noGrp="1"/>
          </p:cNvSpPr>
          <p:nvPr>
            <p:ph type="ftr" sz="quarter" idx="11"/>
          </p:nvPr>
        </p:nvSpPr>
        <p:spPr/>
        <p:txBody>
          <a:bodyPr/>
          <a:lstStyle/>
          <a:p>
            <a:r>
              <a:rPr kumimoji="1" lang="en-US" altLang="ja-JP" smtClean="0"/>
              <a:t>ESS-J-PARC Workshop 2018</a:t>
            </a:r>
            <a:endParaRPr kumimoji="1" lang="ja-JP" altLang="en-US"/>
          </a:p>
        </p:txBody>
      </p:sp>
    </p:spTree>
    <p:extLst>
      <p:ext uri="{BB962C8B-B14F-4D97-AF65-F5344CB8AC3E}">
        <p14:creationId xmlns:p14="http://schemas.microsoft.com/office/powerpoint/2010/main" val="13656651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テキスト ボックス 3"/>
          <p:cNvSpPr txBox="1"/>
          <p:nvPr/>
        </p:nvSpPr>
        <p:spPr>
          <a:xfrm>
            <a:off x="7277527" y="171451"/>
            <a:ext cx="1866473"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kumimoji="1" lang="en-US" altLang="ja-JP" smtClean="0"/>
              <a:t>Slide by Naito-san</a:t>
            </a:r>
            <a:endParaRPr kumimoji="1" lang="ja-JP" altLang="en-US" dirty="0"/>
          </a:p>
        </p:txBody>
      </p:sp>
    </p:spTree>
    <p:extLst>
      <p:ext uri="{BB962C8B-B14F-4D97-AF65-F5344CB8AC3E}">
        <p14:creationId xmlns:p14="http://schemas.microsoft.com/office/powerpoint/2010/main" val="17047433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stretch>
            <a:fillRect/>
          </a:stretch>
        </p:blipFill>
        <p:spPr>
          <a:xfrm>
            <a:off x="156806" y="598928"/>
            <a:ext cx="4325550" cy="3237789"/>
          </a:xfrm>
          <a:prstGeom prst="rect">
            <a:avLst/>
          </a:prstGeom>
        </p:spPr>
      </p:pic>
      <p:pic>
        <p:nvPicPr>
          <p:cNvPr id="12" name="図 11"/>
          <p:cNvPicPr>
            <a:picLocks noChangeAspect="1"/>
          </p:cNvPicPr>
          <p:nvPr/>
        </p:nvPicPr>
        <p:blipFill>
          <a:blip r:embed="rId4"/>
          <a:stretch>
            <a:fillRect/>
          </a:stretch>
        </p:blipFill>
        <p:spPr>
          <a:xfrm>
            <a:off x="4720935" y="598928"/>
            <a:ext cx="4319881" cy="3237789"/>
          </a:xfrm>
          <a:prstGeom prst="rect">
            <a:avLst/>
          </a:prstGeom>
        </p:spPr>
      </p:pic>
      <p:sp>
        <p:nvSpPr>
          <p:cNvPr id="2" name="タイトル 1"/>
          <p:cNvSpPr>
            <a:spLocks noGrp="1"/>
          </p:cNvSpPr>
          <p:nvPr>
            <p:ph type="title"/>
          </p:nvPr>
        </p:nvSpPr>
        <p:spPr>
          <a:xfrm>
            <a:off x="14904" y="1"/>
            <a:ext cx="8646640" cy="587375"/>
          </a:xfrm>
        </p:spPr>
        <p:txBody>
          <a:bodyPr/>
          <a:lstStyle/>
          <a:p>
            <a:r>
              <a:rPr lang="en-US" altLang="ja-JP" dirty="0" smtClean="0"/>
              <a:t>Operation Stats </a:t>
            </a:r>
            <a:r>
              <a:rPr lang="en-US" altLang="ja-JP" sz="2000" dirty="0"/>
              <a:t>(</a:t>
            </a:r>
            <a:r>
              <a:rPr lang="en-US" altLang="ja-JP" sz="2000" dirty="0" smtClean="0"/>
              <a:t>JFY2016)</a:t>
            </a:r>
            <a:endParaRPr lang="ja-JP" altLang="en-US" dirty="0"/>
          </a:p>
        </p:txBody>
      </p:sp>
      <p:sp>
        <p:nvSpPr>
          <p:cNvPr id="16" name="テキスト ボックス 15"/>
          <p:cNvSpPr txBox="1"/>
          <p:nvPr/>
        </p:nvSpPr>
        <p:spPr>
          <a:xfrm>
            <a:off x="310809" y="3921941"/>
            <a:ext cx="8730006" cy="338554"/>
          </a:xfrm>
          <a:prstGeom prst="rect">
            <a:avLst/>
          </a:prstGeom>
          <a:noFill/>
          <a:ln>
            <a:solidFill>
              <a:schemeClr val="accent1"/>
            </a:solidFill>
          </a:ln>
        </p:spPr>
        <p:txBody>
          <a:bodyPr wrap="square" rtlCol="0">
            <a:spAutoFit/>
          </a:bodyPr>
          <a:lstStyle/>
          <a:p>
            <a:pPr defTabSz="822960" fontAlgn="base" hangingPunct="0">
              <a:spcBef>
                <a:spcPct val="20000"/>
              </a:spcBef>
              <a:spcAft>
                <a:spcPct val="0"/>
              </a:spcAft>
              <a:buClr>
                <a:srgbClr val="C0504D"/>
              </a:buClr>
            </a:pPr>
            <a:r>
              <a:rPr kumimoji="0" lang="en-US" altLang="ja-JP" sz="1600" kern="0" dirty="0">
                <a:solidFill>
                  <a:prstClr val="black"/>
                </a:solidFill>
                <a:ea typeface="Verdana"/>
                <a:cs typeface="Verdana"/>
                <a:sym typeface="Verdana"/>
              </a:rPr>
              <a:t>JFY2016</a:t>
            </a:r>
            <a:r>
              <a:rPr kumimoji="0" lang="ja-JP" altLang="en-US" sz="1600" kern="0" dirty="0">
                <a:solidFill>
                  <a:prstClr val="black"/>
                </a:solidFill>
                <a:ea typeface="Verdana"/>
                <a:cs typeface="Verdana"/>
                <a:sym typeface="Verdana"/>
              </a:rPr>
              <a:t>（</a:t>
            </a:r>
            <a:r>
              <a:rPr kumimoji="0" lang="en-US" altLang="ja-JP" sz="1600" kern="0" dirty="0">
                <a:solidFill>
                  <a:prstClr val="black"/>
                </a:solidFill>
                <a:ea typeface="Verdana"/>
                <a:cs typeface="Verdana"/>
                <a:sym typeface="Verdana"/>
              </a:rPr>
              <a:t>H28</a:t>
            </a:r>
            <a:r>
              <a:rPr kumimoji="0" lang="ja-JP" altLang="en-US" sz="1600" kern="0" dirty="0">
                <a:solidFill>
                  <a:prstClr val="black"/>
                </a:solidFill>
                <a:ea typeface="Verdana"/>
                <a:cs typeface="Verdana"/>
                <a:sym typeface="Verdana"/>
              </a:rPr>
              <a:t>） </a:t>
            </a:r>
            <a:r>
              <a:rPr kumimoji="0" lang="en-US" altLang="ja-JP" sz="1600" kern="0" dirty="0">
                <a:solidFill>
                  <a:prstClr val="black"/>
                </a:solidFill>
                <a:ea typeface="Verdana"/>
                <a:cs typeface="Verdana"/>
                <a:sym typeface="Verdana"/>
              </a:rPr>
              <a:t>4</a:t>
            </a:r>
            <a:r>
              <a:rPr kumimoji="0" lang="ja-JP" altLang="en-US" sz="1600" kern="0" dirty="0">
                <a:solidFill>
                  <a:prstClr val="black"/>
                </a:solidFill>
                <a:ea typeface="Verdana"/>
                <a:cs typeface="Verdana"/>
                <a:sym typeface="Verdana"/>
              </a:rPr>
              <a:t>月</a:t>
            </a:r>
            <a:r>
              <a:rPr kumimoji="0" lang="en-US" altLang="ja-JP" sz="1600" kern="0" dirty="0">
                <a:solidFill>
                  <a:prstClr val="black"/>
                </a:solidFill>
                <a:ea typeface="Verdana"/>
                <a:cs typeface="Verdana"/>
                <a:sym typeface="Verdana"/>
              </a:rPr>
              <a:t>4</a:t>
            </a:r>
            <a:r>
              <a:rPr kumimoji="0" lang="ja-JP" altLang="en-US" sz="1600" kern="0" dirty="0">
                <a:solidFill>
                  <a:prstClr val="black"/>
                </a:solidFill>
                <a:ea typeface="Verdana"/>
                <a:cs typeface="Verdana"/>
                <a:sym typeface="Verdana"/>
              </a:rPr>
              <a:t>日</a:t>
            </a:r>
            <a:r>
              <a:rPr kumimoji="0" lang="en-US" altLang="ja-JP" sz="1600" kern="0" dirty="0">
                <a:solidFill>
                  <a:prstClr val="black"/>
                </a:solidFill>
                <a:ea typeface="Verdana"/>
                <a:cs typeface="Verdana"/>
                <a:sym typeface="Verdana"/>
              </a:rPr>
              <a:t>9:00</a:t>
            </a:r>
            <a:r>
              <a:rPr kumimoji="0" lang="ja-JP" altLang="en-US" sz="1600" kern="0" dirty="0">
                <a:solidFill>
                  <a:prstClr val="black"/>
                </a:solidFill>
                <a:ea typeface="Verdana"/>
                <a:cs typeface="Verdana"/>
                <a:sym typeface="Verdana"/>
              </a:rPr>
              <a:t>から</a:t>
            </a:r>
            <a:r>
              <a:rPr kumimoji="0" lang="en-US" altLang="ja-JP" sz="1600" kern="0" dirty="0">
                <a:solidFill>
                  <a:prstClr val="black"/>
                </a:solidFill>
                <a:ea typeface="Verdana"/>
                <a:cs typeface="Verdana"/>
                <a:sym typeface="Verdana"/>
              </a:rPr>
              <a:t>2017</a:t>
            </a:r>
            <a:r>
              <a:rPr kumimoji="0" lang="ja-JP" altLang="en-US" sz="1600" kern="0" dirty="0">
                <a:solidFill>
                  <a:prstClr val="black"/>
                </a:solidFill>
                <a:ea typeface="Verdana"/>
                <a:cs typeface="Verdana"/>
                <a:sym typeface="Verdana"/>
              </a:rPr>
              <a:t>年</a:t>
            </a:r>
            <a:r>
              <a:rPr kumimoji="0" lang="en-US" altLang="ja-JP" sz="1600" kern="0" dirty="0">
                <a:solidFill>
                  <a:prstClr val="black"/>
                </a:solidFill>
                <a:ea typeface="Verdana"/>
                <a:cs typeface="Verdana"/>
                <a:sym typeface="Verdana"/>
              </a:rPr>
              <a:t>3</a:t>
            </a:r>
            <a:r>
              <a:rPr kumimoji="0" lang="ja-JP" altLang="en-US" sz="1600" kern="0" dirty="0">
                <a:solidFill>
                  <a:prstClr val="black"/>
                </a:solidFill>
                <a:ea typeface="Verdana"/>
                <a:cs typeface="Verdana"/>
                <a:sym typeface="Verdana"/>
              </a:rPr>
              <a:t>月</a:t>
            </a:r>
            <a:r>
              <a:rPr kumimoji="0" lang="en-US" altLang="ja-JP" sz="1600" kern="0" dirty="0">
                <a:solidFill>
                  <a:prstClr val="black"/>
                </a:solidFill>
                <a:ea typeface="Verdana"/>
                <a:cs typeface="Verdana"/>
                <a:sym typeface="Verdana"/>
              </a:rPr>
              <a:t>31</a:t>
            </a:r>
            <a:r>
              <a:rPr kumimoji="0" lang="ja-JP" altLang="en-US" sz="1600" kern="0" dirty="0">
                <a:solidFill>
                  <a:prstClr val="black"/>
                </a:solidFill>
                <a:ea typeface="Verdana"/>
                <a:cs typeface="Verdana"/>
                <a:sym typeface="Verdana"/>
              </a:rPr>
              <a:t>日</a:t>
            </a:r>
            <a:r>
              <a:rPr kumimoji="0" lang="en-US" altLang="ja-JP" sz="1600" kern="0" dirty="0">
                <a:solidFill>
                  <a:prstClr val="black"/>
                </a:solidFill>
                <a:ea typeface="Verdana"/>
                <a:cs typeface="Verdana"/>
                <a:sym typeface="Verdana"/>
              </a:rPr>
              <a:t>24:00</a:t>
            </a:r>
            <a:r>
              <a:rPr kumimoji="0" lang="ja-JP" altLang="en-US" sz="1600" kern="0" dirty="0">
                <a:solidFill>
                  <a:prstClr val="black"/>
                </a:solidFill>
                <a:ea typeface="Verdana"/>
                <a:cs typeface="Verdana"/>
                <a:sym typeface="Verdana"/>
              </a:rPr>
              <a:t>まで</a:t>
            </a:r>
            <a:r>
              <a:rPr kumimoji="0" lang="en-US" altLang="ja-JP" sz="1600" kern="0" dirty="0">
                <a:solidFill>
                  <a:prstClr val="black"/>
                </a:solidFill>
                <a:ea typeface="Verdana"/>
                <a:cs typeface="Verdana"/>
                <a:sym typeface="Verdana"/>
              </a:rPr>
              <a:t>: </a:t>
            </a:r>
            <a:r>
              <a:rPr kumimoji="0" lang="ja-JP" altLang="en-US" sz="1600" kern="0" dirty="0">
                <a:solidFill>
                  <a:prstClr val="black"/>
                </a:solidFill>
                <a:ea typeface="Verdana"/>
                <a:cs typeface="Verdana"/>
                <a:sym typeface="Verdana"/>
              </a:rPr>
              <a:t>  </a:t>
            </a:r>
            <a:r>
              <a:rPr kumimoji="0" lang="en-US" altLang="ja-JP" sz="1600" kern="0" dirty="0">
                <a:solidFill>
                  <a:prstClr val="black"/>
                </a:solidFill>
                <a:ea typeface="Verdana"/>
                <a:cs typeface="Verdana"/>
                <a:sym typeface="Verdana"/>
              </a:rPr>
              <a:t>Total</a:t>
            </a:r>
            <a:r>
              <a:rPr kumimoji="0" lang="ja-JP" altLang="en-US" sz="1600" kern="0" dirty="0">
                <a:solidFill>
                  <a:prstClr val="black"/>
                </a:solidFill>
                <a:ea typeface="Verdana"/>
                <a:cs typeface="Verdana"/>
                <a:sym typeface="Verdana"/>
              </a:rPr>
              <a:t>　</a:t>
            </a:r>
            <a:r>
              <a:rPr kumimoji="0" lang="en-US" altLang="ja-JP" sz="1600" kern="0" dirty="0">
                <a:solidFill>
                  <a:prstClr val="black"/>
                </a:solidFill>
                <a:ea typeface="Verdana"/>
                <a:cs typeface="Verdana"/>
                <a:sym typeface="Verdana"/>
              </a:rPr>
              <a:t>6,271 </a:t>
            </a:r>
            <a:r>
              <a:rPr kumimoji="0" lang="ja-JP" altLang="en-US" sz="1600" kern="0" dirty="0">
                <a:solidFill>
                  <a:prstClr val="black"/>
                </a:solidFill>
                <a:ea typeface="Verdana"/>
                <a:cs typeface="Verdana"/>
                <a:sym typeface="Verdana"/>
              </a:rPr>
              <a:t>時間</a:t>
            </a:r>
            <a:endParaRPr kumimoji="0" lang="en-US" altLang="ja-JP" sz="1600" kern="0" dirty="0">
              <a:solidFill>
                <a:prstClr val="black"/>
              </a:solidFill>
              <a:ea typeface="Verdana"/>
              <a:cs typeface="Verdana"/>
              <a:sym typeface="Verdana"/>
            </a:endParaRPr>
          </a:p>
        </p:txBody>
      </p:sp>
      <p:graphicFrame>
        <p:nvGraphicFramePr>
          <p:cNvPr id="4" name="表 3"/>
          <p:cNvGraphicFramePr>
            <a:graphicFrameLocks noGrp="1"/>
          </p:cNvGraphicFramePr>
          <p:nvPr>
            <p:extLst>
              <p:ext uri="{D42A27DB-BD31-4B8C-83A1-F6EECF244321}">
                <p14:modId xmlns:p14="http://schemas.microsoft.com/office/powerpoint/2010/main" val="2010266192"/>
              </p:ext>
            </p:extLst>
          </p:nvPr>
        </p:nvGraphicFramePr>
        <p:xfrm>
          <a:off x="156805" y="4319347"/>
          <a:ext cx="8753279" cy="2274824"/>
        </p:xfrm>
        <a:graphic>
          <a:graphicData uri="http://schemas.openxmlformats.org/drawingml/2006/table">
            <a:tbl>
              <a:tblPr firstRow="1" bandRow="1">
                <a:tableStyleId>{073A0DAA-6AF3-43AB-8588-CEC1D06C72B9}</a:tableStyleId>
              </a:tblPr>
              <a:tblGrid>
                <a:gridCol w="1691281">
                  <a:extLst>
                    <a:ext uri="{9D8B030D-6E8A-4147-A177-3AD203B41FA5}">
                      <a16:colId xmlns:a16="http://schemas.microsoft.com/office/drawing/2014/main" val="20000"/>
                    </a:ext>
                  </a:extLst>
                </a:gridCol>
                <a:gridCol w="1244009">
                  <a:extLst>
                    <a:ext uri="{9D8B030D-6E8A-4147-A177-3AD203B41FA5}">
                      <a16:colId xmlns:a16="http://schemas.microsoft.com/office/drawing/2014/main" val="20001"/>
                    </a:ext>
                  </a:extLst>
                </a:gridCol>
                <a:gridCol w="1295516">
                  <a:extLst>
                    <a:ext uri="{9D8B030D-6E8A-4147-A177-3AD203B41FA5}">
                      <a16:colId xmlns:a16="http://schemas.microsoft.com/office/drawing/2014/main" val="20002"/>
                    </a:ext>
                  </a:extLst>
                </a:gridCol>
                <a:gridCol w="1476924">
                  <a:extLst>
                    <a:ext uri="{9D8B030D-6E8A-4147-A177-3AD203B41FA5}">
                      <a16:colId xmlns:a16="http://schemas.microsoft.com/office/drawing/2014/main" val="20003"/>
                    </a:ext>
                  </a:extLst>
                </a:gridCol>
                <a:gridCol w="1459318">
                  <a:extLst>
                    <a:ext uri="{9D8B030D-6E8A-4147-A177-3AD203B41FA5}">
                      <a16:colId xmlns:a16="http://schemas.microsoft.com/office/drawing/2014/main" val="20004"/>
                    </a:ext>
                  </a:extLst>
                </a:gridCol>
                <a:gridCol w="1586231">
                  <a:extLst>
                    <a:ext uri="{9D8B030D-6E8A-4147-A177-3AD203B41FA5}">
                      <a16:colId xmlns:a16="http://schemas.microsoft.com/office/drawing/2014/main" val="20005"/>
                    </a:ext>
                  </a:extLst>
                </a:gridCol>
              </a:tblGrid>
              <a:tr h="832104">
                <a:tc>
                  <a:txBody>
                    <a:bodyPr/>
                    <a:lstStyle/>
                    <a:p>
                      <a:r>
                        <a:rPr kumimoji="1" lang="en-US" altLang="ja-JP" sz="1600" dirty="0" smtClean="0"/>
                        <a:t>Facility</a:t>
                      </a:r>
                      <a:endParaRPr kumimoji="1" lang="ja-JP" altLang="en-US" sz="1600" dirty="0"/>
                    </a:p>
                  </a:txBody>
                  <a:tcPr/>
                </a:tc>
                <a:tc>
                  <a:txBody>
                    <a:bodyPr/>
                    <a:lstStyle/>
                    <a:p>
                      <a:r>
                        <a:rPr kumimoji="1" lang="en-US" altLang="ja-JP" sz="1600" dirty="0" smtClean="0"/>
                        <a:t>User time (hours)</a:t>
                      </a:r>
                      <a:endParaRPr kumimoji="1" lang="ja-JP" altLang="en-US" sz="1600" dirty="0"/>
                    </a:p>
                  </a:txBody>
                  <a:tcPr/>
                </a:tc>
                <a:tc>
                  <a:txBody>
                    <a:bodyPr/>
                    <a:lstStyle/>
                    <a:p>
                      <a:r>
                        <a:rPr kumimoji="1" lang="en-US" altLang="ja-JP" sz="1600" dirty="0" smtClean="0"/>
                        <a:t>Trouble,</a:t>
                      </a:r>
                    </a:p>
                    <a:p>
                      <a:r>
                        <a:rPr kumimoji="1" lang="en-US" altLang="ja-JP" sz="1600" dirty="0" smtClean="0"/>
                        <a:t>Acc. only  (hours)</a:t>
                      </a:r>
                      <a:endParaRPr kumimoji="1" lang="ja-JP" altLang="en-US" sz="1600" dirty="0"/>
                    </a:p>
                  </a:txBody>
                  <a:tcPr/>
                </a:tc>
                <a:tc>
                  <a:txBody>
                    <a:bodyPr/>
                    <a:lstStyle/>
                    <a:p>
                      <a:r>
                        <a:rPr kumimoji="1" lang="en-US" altLang="ja-JP" sz="1600" dirty="0" smtClean="0"/>
                        <a:t>Trouble,</a:t>
                      </a:r>
                      <a:r>
                        <a:rPr kumimoji="1" lang="en-US" altLang="ja-JP" sz="1600" baseline="0" dirty="0" smtClean="0"/>
                        <a:t> Fac. only</a:t>
                      </a:r>
                      <a:endParaRPr kumimoji="1" lang="en-US" altLang="ja-JP" sz="1600" dirty="0" smtClean="0"/>
                    </a:p>
                    <a:p>
                      <a:r>
                        <a:rPr kumimoji="1" lang="en-US" altLang="ja-JP" sz="1600" dirty="0" smtClean="0"/>
                        <a:t>(hours)</a:t>
                      </a:r>
                      <a:endParaRPr kumimoji="1" lang="ja-JP" altLang="en-US" sz="1600" dirty="0"/>
                    </a:p>
                  </a:txBody>
                  <a:tcPr/>
                </a:tc>
                <a:tc>
                  <a:txBody>
                    <a:bodyPr/>
                    <a:lstStyle/>
                    <a:p>
                      <a:r>
                        <a:rPr kumimoji="1" lang="en-US" altLang="ja-JP" sz="1600" dirty="0" smtClean="0"/>
                        <a:t>Net time,</a:t>
                      </a:r>
                    </a:p>
                    <a:p>
                      <a:r>
                        <a:rPr kumimoji="1" lang="en-US" altLang="ja-JP" sz="1600" dirty="0" smtClean="0"/>
                        <a:t> (hours)</a:t>
                      </a:r>
                      <a:endParaRPr kumimoji="1" lang="ja-JP" altLang="en-US" sz="1600" dirty="0"/>
                    </a:p>
                  </a:txBody>
                  <a:tcPr/>
                </a:tc>
                <a:tc>
                  <a:txBody>
                    <a:bodyPr/>
                    <a:lstStyle/>
                    <a:p>
                      <a:r>
                        <a:rPr kumimoji="1" lang="en-US" altLang="ja-JP" sz="1600" dirty="0" smtClean="0"/>
                        <a:t>Availability, Total </a:t>
                      </a:r>
                    </a:p>
                    <a:p>
                      <a:r>
                        <a:rPr kumimoji="1" lang="en-US" altLang="ja-JP" sz="1600" dirty="0" smtClean="0"/>
                        <a:t>(%)</a:t>
                      </a:r>
                      <a:endParaRPr kumimoji="1" lang="ja-JP" altLang="en-US" sz="1600" dirty="0"/>
                    </a:p>
                  </a:txBody>
                  <a:tcPr/>
                </a:tc>
                <a:extLst>
                  <a:ext uri="{0D108BD9-81ED-4DB2-BD59-A6C34878D82A}">
                    <a16:rowId xmlns:a16="http://schemas.microsoft.com/office/drawing/2014/main" val="10000"/>
                  </a:ext>
                </a:extLst>
              </a:tr>
              <a:tr h="370840">
                <a:tc>
                  <a:txBody>
                    <a:bodyPr/>
                    <a:lstStyle/>
                    <a:p>
                      <a:pPr algn="ctr"/>
                      <a:r>
                        <a:rPr kumimoji="1" lang="en-US" altLang="ja-JP" sz="1600" dirty="0" smtClean="0"/>
                        <a:t>MLF</a:t>
                      </a:r>
                      <a:endParaRPr kumimoji="1" lang="ja-JP" altLang="en-US" sz="1600" dirty="0"/>
                    </a:p>
                  </a:txBody>
                  <a:tcPr/>
                </a:tc>
                <a:tc>
                  <a:txBody>
                    <a:bodyPr/>
                    <a:lstStyle/>
                    <a:p>
                      <a:pPr algn="ctr"/>
                      <a:r>
                        <a:rPr kumimoji="1" lang="en-US" altLang="ja-JP" sz="1600" dirty="0" smtClean="0"/>
                        <a:t>3,743</a:t>
                      </a:r>
                      <a:endParaRPr kumimoji="1" lang="ja-JP" altLang="en-US" sz="1600" dirty="0"/>
                    </a:p>
                  </a:txBody>
                  <a:tcPr/>
                </a:tc>
                <a:tc>
                  <a:txBody>
                    <a:bodyPr/>
                    <a:lstStyle/>
                    <a:p>
                      <a:pPr algn="ctr"/>
                      <a:r>
                        <a:rPr kumimoji="1" lang="en-US" altLang="ja-JP" sz="1600" dirty="0" smtClean="0"/>
                        <a:t>257</a:t>
                      </a:r>
                      <a:endParaRPr kumimoji="1" lang="ja-JP" altLang="en-US" sz="1600" dirty="0"/>
                    </a:p>
                  </a:txBody>
                  <a:tcPr/>
                </a:tc>
                <a:tc>
                  <a:txBody>
                    <a:bodyPr/>
                    <a:lstStyle/>
                    <a:p>
                      <a:pPr algn="ctr"/>
                      <a:r>
                        <a:rPr kumimoji="1" lang="en-US" altLang="ja-JP" sz="1600" dirty="0" smtClean="0"/>
                        <a:t>2</a:t>
                      </a:r>
                      <a:endParaRPr kumimoji="1" lang="ja-JP" altLang="en-US" sz="1600" dirty="0"/>
                    </a:p>
                  </a:txBody>
                  <a:tcPr/>
                </a:tc>
                <a:tc>
                  <a:txBody>
                    <a:bodyPr/>
                    <a:lstStyle/>
                    <a:p>
                      <a:pPr algn="ctr"/>
                      <a:r>
                        <a:rPr kumimoji="1" lang="en-US" altLang="ja-JP" sz="1600" dirty="0" smtClean="0"/>
                        <a:t>3,483</a:t>
                      </a:r>
                      <a:endParaRPr kumimoji="1" lang="ja-JP" altLang="en-US" sz="1600" dirty="0"/>
                    </a:p>
                  </a:txBody>
                  <a:tcPr/>
                </a:tc>
                <a:tc>
                  <a:txBody>
                    <a:bodyPr/>
                    <a:lstStyle/>
                    <a:p>
                      <a:pPr algn="ctr"/>
                      <a:r>
                        <a:rPr kumimoji="1" lang="en-US" altLang="ja-JP" sz="1600" dirty="0" smtClean="0"/>
                        <a:t>93.1</a:t>
                      </a:r>
                      <a:r>
                        <a:rPr kumimoji="1" lang="ja-JP" altLang="en-US" sz="1600" dirty="0" smtClean="0"/>
                        <a:t>　</a:t>
                      </a:r>
                      <a:endParaRPr kumimoji="1" lang="en-US" altLang="ja-JP" sz="1600" dirty="0" smtClean="0"/>
                    </a:p>
                  </a:txBody>
                  <a:tcPr/>
                </a:tc>
                <a:extLst>
                  <a:ext uri="{0D108BD9-81ED-4DB2-BD59-A6C34878D82A}">
                    <a16:rowId xmlns:a16="http://schemas.microsoft.com/office/drawing/2014/main" val="10001"/>
                  </a:ext>
                </a:extLst>
              </a:tr>
              <a:tr h="701040">
                <a:tc>
                  <a:txBody>
                    <a:bodyPr/>
                    <a:lstStyle/>
                    <a:p>
                      <a:pPr algn="ctr"/>
                      <a:r>
                        <a:rPr kumimoji="1" lang="en-US" altLang="ja-JP" sz="1600" dirty="0" smtClean="0"/>
                        <a:t>Neutrino (FX)</a:t>
                      </a:r>
                      <a:endParaRPr kumimoji="1" lang="ja-JP" altLang="en-US" sz="1600" dirty="0"/>
                    </a:p>
                  </a:txBody>
                  <a:tcPr/>
                </a:tc>
                <a:tc>
                  <a:txBody>
                    <a:bodyPr/>
                    <a:lstStyle/>
                    <a:p>
                      <a:pPr algn="ctr"/>
                      <a:r>
                        <a:rPr kumimoji="1" lang="en-US" altLang="ja-JP" sz="1600" dirty="0" smtClean="0"/>
                        <a:t>3,532</a:t>
                      </a:r>
                      <a:endParaRPr kumimoji="1" lang="ja-JP" altLang="en-US" sz="1600" dirty="0"/>
                    </a:p>
                  </a:txBody>
                  <a:tcPr/>
                </a:tc>
                <a:tc>
                  <a:txBody>
                    <a:bodyPr/>
                    <a:lstStyle/>
                    <a:p>
                      <a:pPr algn="ctr"/>
                      <a:r>
                        <a:rPr kumimoji="1" lang="en-US" altLang="ja-JP" sz="1600" dirty="0" smtClean="0"/>
                        <a:t>570</a:t>
                      </a:r>
                    </a:p>
                    <a:p>
                      <a:pPr algn="ctr"/>
                      <a:r>
                        <a:rPr kumimoji="1" lang="en-US" altLang="ja-JP" sz="1200" dirty="0" smtClean="0"/>
                        <a:t>(</a:t>
                      </a:r>
                      <a:r>
                        <a:rPr kumimoji="1" lang="ja-JP" altLang="en-US" sz="1200" dirty="0" smtClean="0"/>
                        <a:t>稼働率低下への寄与</a:t>
                      </a:r>
                      <a:r>
                        <a:rPr kumimoji="1" lang="en-US" altLang="ja-JP" sz="1200" dirty="0" smtClean="0"/>
                        <a:t>16%)</a:t>
                      </a:r>
                      <a:endParaRPr kumimoji="1" lang="ja-JP" altLang="en-US" sz="1200" dirty="0"/>
                    </a:p>
                  </a:txBody>
                  <a:tcPr/>
                </a:tc>
                <a:tc>
                  <a:txBody>
                    <a:bodyPr/>
                    <a:lstStyle/>
                    <a:p>
                      <a:pPr algn="ctr"/>
                      <a:r>
                        <a:rPr kumimoji="1" lang="en-US" altLang="ja-JP" sz="1600" dirty="0" smtClean="0"/>
                        <a:t>235</a:t>
                      </a:r>
                      <a:endParaRPr kumimoji="1" lang="en-US" altLang="ja-JP" sz="1400" dirty="0" smtClean="0"/>
                    </a:p>
                    <a:p>
                      <a:pPr algn="ctr"/>
                      <a:r>
                        <a:rPr kumimoji="1" lang="en-US" altLang="ja-JP" sz="1200" dirty="0" smtClean="0"/>
                        <a:t>(</a:t>
                      </a:r>
                      <a:r>
                        <a:rPr kumimoji="1" lang="ja-JP" altLang="en-US" sz="1200" dirty="0" smtClean="0"/>
                        <a:t>稼働率低下への寄与</a:t>
                      </a:r>
                      <a:r>
                        <a:rPr kumimoji="1" lang="en-US" altLang="ja-JP" sz="1200" dirty="0" smtClean="0"/>
                        <a:t>7%)</a:t>
                      </a:r>
                      <a:endParaRPr kumimoji="1" lang="ja-JP" altLang="en-US" sz="1200" dirty="0"/>
                    </a:p>
                  </a:txBody>
                  <a:tcPr/>
                </a:tc>
                <a:tc>
                  <a:txBody>
                    <a:bodyPr/>
                    <a:lstStyle/>
                    <a:p>
                      <a:pPr algn="ctr"/>
                      <a:r>
                        <a:rPr kumimoji="1" lang="en-US" altLang="ja-JP" sz="1600" dirty="0" smtClean="0"/>
                        <a:t>2,726</a:t>
                      </a:r>
                      <a:endParaRPr kumimoji="1" lang="ja-JP" altLang="en-US" sz="1600" dirty="0"/>
                    </a:p>
                  </a:txBody>
                  <a:tcPr/>
                </a:tc>
                <a:tc>
                  <a:txBody>
                    <a:bodyPr/>
                    <a:lstStyle/>
                    <a:p>
                      <a:pPr algn="ctr"/>
                      <a:r>
                        <a:rPr kumimoji="1" lang="en-US" altLang="ja-JP" sz="1600" dirty="0" smtClean="0"/>
                        <a:t>77.2%</a:t>
                      </a:r>
                    </a:p>
                  </a:txBody>
                  <a:tcPr/>
                </a:tc>
                <a:extLst>
                  <a:ext uri="{0D108BD9-81ED-4DB2-BD59-A6C34878D82A}">
                    <a16:rowId xmlns:a16="http://schemas.microsoft.com/office/drawing/2014/main" val="10002"/>
                  </a:ext>
                </a:extLst>
              </a:tr>
              <a:tr h="370840">
                <a:tc>
                  <a:txBody>
                    <a:bodyPr/>
                    <a:lstStyle/>
                    <a:p>
                      <a:pPr algn="ctr"/>
                      <a:r>
                        <a:rPr kumimoji="1" lang="en-US" altLang="ja-JP" sz="1600" dirty="0" smtClean="0"/>
                        <a:t>Hadron (SX)</a:t>
                      </a:r>
                      <a:endParaRPr kumimoji="1" lang="ja-JP" altLang="en-US" sz="1600" dirty="0"/>
                    </a:p>
                  </a:txBody>
                  <a:tcPr/>
                </a:tc>
                <a:tc>
                  <a:txBody>
                    <a:bodyPr/>
                    <a:lstStyle/>
                    <a:p>
                      <a:pPr algn="ctr"/>
                      <a:r>
                        <a:rPr kumimoji="1" lang="en-US" altLang="ja-JP" sz="1600" dirty="0" smtClean="0"/>
                        <a:t>612</a:t>
                      </a:r>
                      <a:endParaRPr kumimoji="1" lang="ja-JP" altLang="en-US" sz="1600" dirty="0"/>
                    </a:p>
                  </a:txBody>
                  <a:tcPr/>
                </a:tc>
                <a:tc>
                  <a:txBody>
                    <a:bodyPr/>
                    <a:lstStyle/>
                    <a:p>
                      <a:pPr algn="ctr"/>
                      <a:r>
                        <a:rPr kumimoji="1" lang="en-US" altLang="ja-JP" sz="1600" dirty="0" smtClean="0"/>
                        <a:t>92</a:t>
                      </a:r>
                      <a:endParaRPr kumimoji="1" lang="ja-JP" altLang="en-US" sz="1600" dirty="0"/>
                    </a:p>
                  </a:txBody>
                  <a:tcPr/>
                </a:tc>
                <a:tc>
                  <a:txBody>
                    <a:bodyPr/>
                    <a:lstStyle/>
                    <a:p>
                      <a:pPr algn="ctr"/>
                      <a:r>
                        <a:rPr kumimoji="1" lang="en-US" altLang="ja-JP" sz="1600" dirty="0" smtClean="0"/>
                        <a:t>4</a:t>
                      </a:r>
                      <a:endParaRPr kumimoji="1" lang="ja-JP" altLang="en-US" sz="1600" dirty="0"/>
                    </a:p>
                  </a:txBody>
                  <a:tcPr/>
                </a:tc>
                <a:tc>
                  <a:txBody>
                    <a:bodyPr/>
                    <a:lstStyle/>
                    <a:p>
                      <a:pPr algn="ctr"/>
                      <a:r>
                        <a:rPr kumimoji="1" lang="en-US" altLang="ja-JP" sz="1600" dirty="0" smtClean="0"/>
                        <a:t>515</a:t>
                      </a:r>
                      <a:endParaRPr kumimoji="1" lang="ja-JP" altLang="en-US" sz="1600" dirty="0"/>
                    </a:p>
                  </a:txBody>
                  <a:tcPr/>
                </a:tc>
                <a:tc>
                  <a:txBody>
                    <a:bodyPr/>
                    <a:lstStyle/>
                    <a:p>
                      <a:pPr algn="ctr"/>
                      <a:r>
                        <a:rPr kumimoji="1" lang="en-US" altLang="ja-JP" sz="1600" dirty="0" smtClean="0"/>
                        <a:t>84.1</a:t>
                      </a:r>
                      <a:endParaRPr kumimoji="1" lang="ja-JP" altLang="en-US" sz="1600" dirty="0"/>
                    </a:p>
                  </a:txBody>
                  <a:tcPr/>
                </a:tc>
                <a:extLst>
                  <a:ext uri="{0D108BD9-81ED-4DB2-BD59-A6C34878D82A}">
                    <a16:rowId xmlns:a16="http://schemas.microsoft.com/office/drawing/2014/main" val="10003"/>
                  </a:ext>
                </a:extLst>
              </a:tr>
            </a:tbl>
          </a:graphicData>
        </a:graphic>
      </p:graphicFrame>
      <p:sp>
        <p:nvSpPr>
          <p:cNvPr id="5" name="テキスト ボックス 4"/>
          <p:cNvSpPr txBox="1"/>
          <p:nvPr/>
        </p:nvSpPr>
        <p:spPr bwMode="auto">
          <a:xfrm>
            <a:off x="413931" y="624689"/>
            <a:ext cx="162095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rtlCol="0">
            <a:spAutoFit/>
          </a:bodyPr>
          <a:lstStyle/>
          <a:p>
            <a:pPr defTabSz="822960" fontAlgn="base" hangingPunct="0">
              <a:spcBef>
                <a:spcPct val="20000"/>
              </a:spcBef>
              <a:spcAft>
                <a:spcPct val="0"/>
              </a:spcAft>
              <a:buClr>
                <a:srgbClr val="C0504D"/>
              </a:buClr>
            </a:pPr>
            <a:r>
              <a:rPr kumimoji="0" lang="en-US" altLang="ja-JP" sz="1600" kern="0" dirty="0">
                <a:solidFill>
                  <a:prstClr val="black"/>
                </a:solidFill>
                <a:ea typeface="Verdana"/>
                <a:cs typeface="Verdana"/>
                <a:sym typeface="Verdana"/>
              </a:rPr>
              <a:t>For MLF users</a:t>
            </a:r>
            <a:endParaRPr kumimoji="0" lang="ja-JP" altLang="en-US" sz="1600" kern="0" dirty="0">
              <a:solidFill>
                <a:prstClr val="black"/>
              </a:solidFill>
              <a:ea typeface="Verdana"/>
              <a:cs typeface="Verdana"/>
              <a:sym typeface="Verdana"/>
            </a:endParaRPr>
          </a:p>
        </p:txBody>
      </p:sp>
      <p:sp>
        <p:nvSpPr>
          <p:cNvPr id="9" name="テキスト ボックス 8"/>
          <p:cNvSpPr txBox="1"/>
          <p:nvPr/>
        </p:nvSpPr>
        <p:spPr bwMode="auto">
          <a:xfrm>
            <a:off x="4710616" y="624689"/>
            <a:ext cx="153118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rtlCol="0">
            <a:spAutoFit/>
          </a:bodyPr>
          <a:lstStyle/>
          <a:p>
            <a:pPr defTabSz="822960" fontAlgn="base" hangingPunct="0">
              <a:spcBef>
                <a:spcPct val="20000"/>
              </a:spcBef>
              <a:spcAft>
                <a:spcPct val="0"/>
              </a:spcAft>
              <a:buClr>
                <a:srgbClr val="C0504D"/>
              </a:buClr>
            </a:pPr>
            <a:r>
              <a:rPr kumimoji="0" lang="en-US" altLang="ja-JP" sz="1600" kern="0" dirty="0">
                <a:solidFill>
                  <a:prstClr val="black"/>
                </a:solidFill>
                <a:ea typeface="Verdana"/>
                <a:cs typeface="Verdana"/>
                <a:sym typeface="Verdana"/>
              </a:rPr>
              <a:t>For MR users</a:t>
            </a:r>
            <a:endParaRPr kumimoji="0" lang="ja-JP" altLang="en-US" sz="1600" kern="0" dirty="0">
              <a:solidFill>
                <a:prstClr val="black"/>
              </a:solidFill>
              <a:ea typeface="Verdana"/>
              <a:cs typeface="Verdana"/>
              <a:sym typeface="Verdana"/>
            </a:endParaRPr>
          </a:p>
        </p:txBody>
      </p:sp>
      <p:sp>
        <p:nvSpPr>
          <p:cNvPr id="6" name="フッター プレースホルダー 5"/>
          <p:cNvSpPr>
            <a:spLocks noGrp="1"/>
          </p:cNvSpPr>
          <p:nvPr>
            <p:ph type="ftr" sz="quarter" idx="12"/>
          </p:nvPr>
        </p:nvSpPr>
        <p:spPr>
          <a:xfrm>
            <a:off x="1953311" y="6551302"/>
            <a:ext cx="4288493" cy="314346"/>
          </a:xfrm>
        </p:spPr>
        <p:txBody>
          <a:bodyPr/>
          <a:lstStyle/>
          <a:p>
            <a:pPr>
              <a:defRPr/>
            </a:pPr>
            <a:r>
              <a:rPr lang="en-US" altLang="ja-JP" smtClean="0">
                <a:solidFill>
                  <a:prstClr val="black"/>
                </a:solidFill>
              </a:rPr>
              <a:t>ESS-J-PARC Workshop 2018</a:t>
            </a:r>
            <a:endParaRPr lang="en-US" altLang="ja-JP" dirty="0">
              <a:solidFill>
                <a:prstClr val="black"/>
              </a:solidFill>
            </a:endParaRPr>
          </a:p>
        </p:txBody>
      </p:sp>
    </p:spTree>
    <p:extLst>
      <p:ext uri="{BB962C8B-B14F-4D97-AF65-F5344CB8AC3E}">
        <p14:creationId xmlns:p14="http://schemas.microsoft.com/office/powerpoint/2010/main" val="1342327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5590" y="71023"/>
            <a:ext cx="8001000" cy="458787"/>
          </a:xfrm>
        </p:spPr>
        <p:txBody>
          <a:bodyPr/>
          <a:lstStyle/>
          <a:p>
            <a:r>
              <a:rPr lang="en-US" altLang="ja-JP" dirty="0" smtClean="0"/>
              <a:t>Operation Stats</a:t>
            </a:r>
            <a:r>
              <a:rPr kumimoji="1" lang="en-US" altLang="ja-JP" sz="2400" dirty="0" smtClean="0"/>
              <a:t>(April-December,2017)</a:t>
            </a:r>
            <a:r>
              <a:rPr kumimoji="1" lang="ja-JP" altLang="en-US" sz="2400" dirty="0" smtClean="0"/>
              <a:t>　</a:t>
            </a:r>
            <a:endParaRPr kumimoji="1" lang="ja-JP" altLang="en-US" sz="2400" dirty="0"/>
          </a:p>
        </p:txBody>
      </p:sp>
      <p:sp>
        <p:nvSpPr>
          <p:cNvPr id="4" name="テキスト ボックス 3"/>
          <p:cNvSpPr txBox="1"/>
          <p:nvPr/>
        </p:nvSpPr>
        <p:spPr>
          <a:xfrm>
            <a:off x="416169" y="847023"/>
            <a:ext cx="4721164" cy="338554"/>
          </a:xfrm>
          <a:prstGeom prst="rect">
            <a:avLst/>
          </a:prstGeom>
          <a:noFill/>
        </p:spPr>
        <p:txBody>
          <a:bodyPr wrap="none" rtlCol="0">
            <a:spAutoFit/>
          </a:bodyPr>
          <a:lstStyle/>
          <a:p>
            <a:pPr defTabSz="914400" hangingPunct="0">
              <a:spcBef>
                <a:spcPts val="300"/>
              </a:spcBef>
            </a:pPr>
            <a:r>
              <a:rPr lang="en-US" altLang="ja-JP" sz="1600" kern="0" dirty="0" smtClean="0">
                <a:solidFill>
                  <a:srgbClr val="000000"/>
                </a:solidFill>
                <a:ea typeface="Verdana"/>
                <a:cs typeface="Verdana"/>
                <a:sym typeface="Verdana"/>
              </a:rPr>
              <a:t>2017</a:t>
            </a:r>
            <a:r>
              <a:rPr lang="ja-JP" altLang="en-US" sz="1600" kern="0" dirty="0" smtClean="0">
                <a:solidFill>
                  <a:srgbClr val="000000"/>
                </a:solidFill>
                <a:ea typeface="Verdana"/>
                <a:cs typeface="Verdana"/>
                <a:sym typeface="Verdana"/>
              </a:rPr>
              <a:t>年</a:t>
            </a:r>
            <a:r>
              <a:rPr lang="en-US" altLang="ja-JP" sz="1600" kern="0" dirty="0" smtClean="0">
                <a:solidFill>
                  <a:srgbClr val="000000"/>
                </a:solidFill>
                <a:ea typeface="Verdana"/>
                <a:cs typeface="Verdana"/>
                <a:sym typeface="Verdana"/>
              </a:rPr>
              <a:t>4</a:t>
            </a:r>
            <a:r>
              <a:rPr lang="ja-JP" altLang="en-US" sz="1600" kern="0" dirty="0" smtClean="0">
                <a:solidFill>
                  <a:srgbClr val="000000"/>
                </a:solidFill>
                <a:ea typeface="Verdana"/>
                <a:cs typeface="Verdana"/>
                <a:sym typeface="Verdana"/>
              </a:rPr>
              <a:t>月</a:t>
            </a:r>
            <a:r>
              <a:rPr lang="en-US" altLang="ja-JP" sz="1600" kern="0" dirty="0" smtClean="0">
                <a:solidFill>
                  <a:srgbClr val="000000"/>
                </a:solidFill>
                <a:ea typeface="Verdana"/>
                <a:cs typeface="Verdana"/>
                <a:sym typeface="Verdana"/>
              </a:rPr>
              <a:t>~2017</a:t>
            </a:r>
            <a:r>
              <a:rPr lang="ja-JP" altLang="en-US" sz="1600" kern="0" dirty="0" smtClean="0">
                <a:solidFill>
                  <a:srgbClr val="000000"/>
                </a:solidFill>
                <a:ea typeface="Verdana"/>
                <a:cs typeface="Verdana"/>
                <a:sym typeface="Verdana"/>
              </a:rPr>
              <a:t>年</a:t>
            </a:r>
            <a:r>
              <a:rPr lang="en-US" altLang="ja-JP" sz="1600" kern="0" dirty="0" smtClean="0">
                <a:solidFill>
                  <a:srgbClr val="000000"/>
                </a:solidFill>
                <a:ea typeface="Verdana"/>
                <a:cs typeface="Verdana"/>
                <a:sym typeface="Verdana"/>
              </a:rPr>
              <a:t>12</a:t>
            </a:r>
            <a:r>
              <a:rPr lang="ja-JP" altLang="en-US" sz="1600" kern="0" dirty="0" smtClean="0">
                <a:solidFill>
                  <a:srgbClr val="000000"/>
                </a:solidFill>
                <a:ea typeface="Verdana"/>
                <a:cs typeface="Verdana"/>
                <a:sym typeface="Verdana"/>
              </a:rPr>
              <a:t>月までの　</a:t>
            </a:r>
            <a:r>
              <a:rPr lang="en-US" altLang="ja-JP" sz="1600" kern="0" dirty="0" smtClean="0">
                <a:solidFill>
                  <a:srgbClr val="000000"/>
                </a:solidFill>
                <a:ea typeface="Verdana"/>
                <a:cs typeface="Verdana"/>
                <a:sym typeface="Verdana"/>
              </a:rPr>
              <a:t>4,393 hours</a:t>
            </a:r>
          </a:p>
        </p:txBody>
      </p:sp>
      <p:graphicFrame>
        <p:nvGraphicFramePr>
          <p:cNvPr id="8" name="表 7"/>
          <p:cNvGraphicFramePr>
            <a:graphicFrameLocks noGrp="1"/>
          </p:cNvGraphicFramePr>
          <p:nvPr>
            <p:extLst/>
          </p:nvPr>
        </p:nvGraphicFramePr>
        <p:xfrm>
          <a:off x="214556" y="4782472"/>
          <a:ext cx="8753279" cy="1844040"/>
        </p:xfrm>
        <a:graphic>
          <a:graphicData uri="http://schemas.openxmlformats.org/drawingml/2006/table">
            <a:tbl>
              <a:tblPr firstRow="1" bandRow="1">
                <a:tableStyleId>{073A0DAA-6AF3-43AB-8588-CEC1D06C72B9}</a:tableStyleId>
              </a:tblPr>
              <a:tblGrid>
                <a:gridCol w="1691281">
                  <a:extLst>
                    <a:ext uri="{9D8B030D-6E8A-4147-A177-3AD203B41FA5}">
                      <a16:colId xmlns:a16="http://schemas.microsoft.com/office/drawing/2014/main" val="20000"/>
                    </a:ext>
                  </a:extLst>
                </a:gridCol>
                <a:gridCol w="1244009">
                  <a:extLst>
                    <a:ext uri="{9D8B030D-6E8A-4147-A177-3AD203B41FA5}">
                      <a16:colId xmlns:a16="http://schemas.microsoft.com/office/drawing/2014/main" val="20001"/>
                    </a:ext>
                  </a:extLst>
                </a:gridCol>
                <a:gridCol w="1295516">
                  <a:extLst>
                    <a:ext uri="{9D8B030D-6E8A-4147-A177-3AD203B41FA5}">
                      <a16:colId xmlns:a16="http://schemas.microsoft.com/office/drawing/2014/main" val="20002"/>
                    </a:ext>
                  </a:extLst>
                </a:gridCol>
                <a:gridCol w="1476924">
                  <a:extLst>
                    <a:ext uri="{9D8B030D-6E8A-4147-A177-3AD203B41FA5}">
                      <a16:colId xmlns:a16="http://schemas.microsoft.com/office/drawing/2014/main" val="20003"/>
                    </a:ext>
                  </a:extLst>
                </a:gridCol>
                <a:gridCol w="1459318">
                  <a:extLst>
                    <a:ext uri="{9D8B030D-6E8A-4147-A177-3AD203B41FA5}">
                      <a16:colId xmlns:a16="http://schemas.microsoft.com/office/drawing/2014/main" val="20004"/>
                    </a:ext>
                  </a:extLst>
                </a:gridCol>
                <a:gridCol w="1586231">
                  <a:extLst>
                    <a:ext uri="{9D8B030D-6E8A-4147-A177-3AD203B41FA5}">
                      <a16:colId xmlns:a16="http://schemas.microsoft.com/office/drawing/2014/main" val="20005"/>
                    </a:ext>
                  </a:extLst>
                </a:gridCol>
              </a:tblGrid>
              <a:tr h="370840">
                <a:tc>
                  <a:txBody>
                    <a:bodyPr/>
                    <a:lstStyle/>
                    <a:p>
                      <a:r>
                        <a:rPr kumimoji="1" lang="en-US" altLang="ja-JP" sz="1400" dirty="0" smtClean="0"/>
                        <a:t>Facility</a:t>
                      </a:r>
                      <a:endParaRPr kumimoji="1" lang="ja-JP" altLang="en-US" sz="1400" dirty="0"/>
                    </a:p>
                  </a:txBody>
                  <a:tcPr/>
                </a:tc>
                <a:tc>
                  <a:txBody>
                    <a:bodyPr/>
                    <a:lstStyle/>
                    <a:p>
                      <a:r>
                        <a:rPr kumimoji="1" lang="en-US" altLang="ja-JP" sz="1400" dirty="0" smtClean="0"/>
                        <a:t>User time (hours)</a:t>
                      </a:r>
                      <a:endParaRPr kumimoji="1" lang="ja-JP" altLang="en-US" sz="1400" dirty="0"/>
                    </a:p>
                  </a:txBody>
                  <a:tcPr/>
                </a:tc>
                <a:tc>
                  <a:txBody>
                    <a:bodyPr/>
                    <a:lstStyle/>
                    <a:p>
                      <a:r>
                        <a:rPr kumimoji="1" lang="en-US" altLang="ja-JP" sz="1400" dirty="0" smtClean="0"/>
                        <a:t>Trouble,</a:t>
                      </a:r>
                    </a:p>
                    <a:p>
                      <a:r>
                        <a:rPr kumimoji="1" lang="en-US" altLang="ja-JP" sz="1400" dirty="0" smtClean="0"/>
                        <a:t>Acc. only  (hours)</a:t>
                      </a:r>
                      <a:endParaRPr kumimoji="1" lang="ja-JP" altLang="en-US" sz="1400" dirty="0"/>
                    </a:p>
                  </a:txBody>
                  <a:tcPr/>
                </a:tc>
                <a:tc>
                  <a:txBody>
                    <a:bodyPr/>
                    <a:lstStyle/>
                    <a:p>
                      <a:r>
                        <a:rPr kumimoji="1" lang="en-US" altLang="ja-JP" sz="1400" dirty="0" smtClean="0"/>
                        <a:t>Trouble,</a:t>
                      </a:r>
                      <a:r>
                        <a:rPr kumimoji="1" lang="en-US" altLang="ja-JP" sz="1400" baseline="0" dirty="0" smtClean="0"/>
                        <a:t> Fac. only</a:t>
                      </a:r>
                      <a:endParaRPr kumimoji="1" lang="en-US" altLang="ja-JP" sz="1400" dirty="0" smtClean="0"/>
                    </a:p>
                    <a:p>
                      <a:r>
                        <a:rPr kumimoji="1" lang="en-US" altLang="ja-JP" sz="1400" dirty="0" smtClean="0"/>
                        <a:t>(hours)</a:t>
                      </a:r>
                      <a:endParaRPr kumimoji="1" lang="ja-JP" altLang="en-US" sz="1400" dirty="0"/>
                    </a:p>
                  </a:txBody>
                  <a:tcPr/>
                </a:tc>
                <a:tc>
                  <a:txBody>
                    <a:bodyPr/>
                    <a:lstStyle/>
                    <a:p>
                      <a:r>
                        <a:rPr kumimoji="1" lang="en-US" altLang="ja-JP" sz="1400" dirty="0" smtClean="0"/>
                        <a:t>Net time,</a:t>
                      </a:r>
                    </a:p>
                    <a:p>
                      <a:r>
                        <a:rPr kumimoji="1" lang="en-US" altLang="ja-JP" sz="1400" dirty="0" smtClean="0"/>
                        <a:t> (hours)</a:t>
                      </a:r>
                      <a:endParaRPr kumimoji="1" lang="ja-JP" altLang="en-US" sz="1400" dirty="0"/>
                    </a:p>
                  </a:txBody>
                  <a:tcPr/>
                </a:tc>
                <a:tc>
                  <a:txBody>
                    <a:bodyPr/>
                    <a:lstStyle/>
                    <a:p>
                      <a:r>
                        <a:rPr kumimoji="1" lang="en-US" altLang="ja-JP" sz="1400" dirty="0" smtClean="0"/>
                        <a:t>Availability, Total </a:t>
                      </a:r>
                    </a:p>
                    <a:p>
                      <a:r>
                        <a:rPr kumimoji="1" lang="en-US" altLang="ja-JP" sz="1400" dirty="0" smtClean="0"/>
                        <a:t>(%)</a:t>
                      </a:r>
                      <a:endParaRPr kumimoji="1" lang="ja-JP" altLang="en-US" sz="1400" dirty="0"/>
                    </a:p>
                  </a:txBody>
                  <a:tcPr/>
                </a:tc>
                <a:extLst>
                  <a:ext uri="{0D108BD9-81ED-4DB2-BD59-A6C34878D82A}">
                    <a16:rowId xmlns:a16="http://schemas.microsoft.com/office/drawing/2014/main" val="10000"/>
                  </a:ext>
                </a:extLst>
              </a:tr>
              <a:tr h="370840">
                <a:tc>
                  <a:txBody>
                    <a:bodyPr/>
                    <a:lstStyle/>
                    <a:p>
                      <a:pPr algn="ctr"/>
                      <a:r>
                        <a:rPr kumimoji="1" lang="en-US" altLang="ja-JP" sz="1600" dirty="0" smtClean="0"/>
                        <a:t>MLF</a:t>
                      </a:r>
                      <a:endParaRPr kumimoji="1" lang="ja-JP" altLang="en-US" sz="1600" dirty="0"/>
                    </a:p>
                  </a:txBody>
                  <a:tcPr/>
                </a:tc>
                <a:tc>
                  <a:txBody>
                    <a:bodyPr/>
                    <a:lstStyle/>
                    <a:p>
                      <a:pPr algn="ctr"/>
                      <a:r>
                        <a:rPr kumimoji="1" lang="en-US" altLang="ja-JP" sz="1600" dirty="0" smtClean="0"/>
                        <a:t>2,953</a:t>
                      </a:r>
                      <a:endParaRPr kumimoji="1" lang="ja-JP" altLang="en-US" sz="1600" dirty="0"/>
                    </a:p>
                  </a:txBody>
                  <a:tcPr/>
                </a:tc>
                <a:tc>
                  <a:txBody>
                    <a:bodyPr/>
                    <a:lstStyle/>
                    <a:p>
                      <a:pPr algn="ctr"/>
                      <a:r>
                        <a:rPr kumimoji="1" lang="en-US" altLang="ja-JP" sz="1600" dirty="0" smtClean="0"/>
                        <a:t>160</a:t>
                      </a:r>
                      <a:endParaRPr kumimoji="1" lang="ja-JP" altLang="en-US" sz="1600" dirty="0"/>
                    </a:p>
                  </a:txBody>
                  <a:tcPr/>
                </a:tc>
                <a:tc>
                  <a:txBody>
                    <a:bodyPr/>
                    <a:lstStyle/>
                    <a:p>
                      <a:pPr algn="ctr"/>
                      <a:r>
                        <a:rPr kumimoji="1" lang="en-US" altLang="ja-JP" sz="1600" dirty="0" smtClean="0"/>
                        <a:t>33</a:t>
                      </a:r>
                      <a:endParaRPr kumimoji="1" lang="ja-JP" altLang="en-US" sz="1600" dirty="0"/>
                    </a:p>
                  </a:txBody>
                  <a:tcPr/>
                </a:tc>
                <a:tc>
                  <a:txBody>
                    <a:bodyPr/>
                    <a:lstStyle/>
                    <a:p>
                      <a:pPr algn="ctr"/>
                      <a:r>
                        <a:rPr kumimoji="1" lang="en-US" altLang="ja-JP" sz="1600" dirty="0" smtClean="0"/>
                        <a:t>2,759</a:t>
                      </a:r>
                      <a:endParaRPr kumimoji="1" lang="ja-JP" altLang="en-US" sz="1600" dirty="0"/>
                    </a:p>
                  </a:txBody>
                  <a:tcPr/>
                </a:tc>
                <a:tc>
                  <a:txBody>
                    <a:bodyPr/>
                    <a:lstStyle/>
                    <a:p>
                      <a:pPr algn="ctr"/>
                      <a:r>
                        <a:rPr kumimoji="1" lang="en-US" altLang="ja-JP" sz="1600" dirty="0" smtClean="0"/>
                        <a:t>93.4</a:t>
                      </a:r>
                      <a:r>
                        <a:rPr kumimoji="1" lang="ja-JP" altLang="en-US" sz="1600" dirty="0" smtClean="0"/>
                        <a:t>　</a:t>
                      </a:r>
                      <a:endParaRPr kumimoji="1" lang="en-US" altLang="ja-JP" sz="1600" dirty="0" smtClean="0"/>
                    </a:p>
                  </a:txBody>
                  <a:tcPr/>
                </a:tc>
                <a:extLst>
                  <a:ext uri="{0D108BD9-81ED-4DB2-BD59-A6C34878D82A}">
                    <a16:rowId xmlns:a16="http://schemas.microsoft.com/office/drawing/2014/main" val="10001"/>
                  </a:ext>
                </a:extLst>
              </a:tr>
              <a:tr h="370840">
                <a:tc>
                  <a:txBody>
                    <a:bodyPr/>
                    <a:lstStyle/>
                    <a:p>
                      <a:pPr algn="ctr"/>
                      <a:r>
                        <a:rPr kumimoji="1" lang="en-US" altLang="ja-JP" sz="1600" dirty="0" smtClean="0"/>
                        <a:t>Neutrino (FX)</a:t>
                      </a:r>
                      <a:endParaRPr kumimoji="1" lang="ja-JP" altLang="en-US" sz="1600" dirty="0"/>
                    </a:p>
                  </a:txBody>
                  <a:tcPr/>
                </a:tc>
                <a:tc>
                  <a:txBody>
                    <a:bodyPr/>
                    <a:lstStyle/>
                    <a:p>
                      <a:pPr algn="ctr"/>
                      <a:r>
                        <a:rPr kumimoji="1" lang="en-US" altLang="ja-JP" sz="1600" dirty="0" smtClean="0"/>
                        <a:t>1,528</a:t>
                      </a:r>
                      <a:endParaRPr kumimoji="1" lang="ja-JP" altLang="en-US" sz="1600" dirty="0"/>
                    </a:p>
                  </a:txBody>
                  <a:tcPr/>
                </a:tc>
                <a:tc>
                  <a:txBody>
                    <a:bodyPr/>
                    <a:lstStyle/>
                    <a:p>
                      <a:pPr algn="ctr"/>
                      <a:r>
                        <a:rPr kumimoji="1" lang="en-US" altLang="ja-JP" sz="1600" dirty="0" smtClean="0"/>
                        <a:t>141</a:t>
                      </a:r>
                      <a:endParaRPr kumimoji="1" lang="ja-JP" altLang="en-US" sz="1200" dirty="0"/>
                    </a:p>
                  </a:txBody>
                  <a:tcPr/>
                </a:tc>
                <a:tc>
                  <a:txBody>
                    <a:bodyPr/>
                    <a:lstStyle/>
                    <a:p>
                      <a:pPr algn="ctr"/>
                      <a:r>
                        <a:rPr kumimoji="1" lang="en-US" altLang="ja-JP" sz="1600" dirty="0" smtClean="0"/>
                        <a:t>30</a:t>
                      </a:r>
                      <a:endParaRPr kumimoji="1" lang="ja-JP" altLang="en-US" sz="1200" dirty="0"/>
                    </a:p>
                  </a:txBody>
                  <a:tcPr/>
                </a:tc>
                <a:tc>
                  <a:txBody>
                    <a:bodyPr/>
                    <a:lstStyle/>
                    <a:p>
                      <a:pPr algn="ctr"/>
                      <a:r>
                        <a:rPr kumimoji="1" lang="en-US" altLang="ja-JP" sz="1600" dirty="0" smtClean="0"/>
                        <a:t>1,356</a:t>
                      </a:r>
                      <a:endParaRPr kumimoji="1" lang="ja-JP" altLang="en-US" sz="1600" dirty="0"/>
                    </a:p>
                  </a:txBody>
                  <a:tcPr/>
                </a:tc>
                <a:tc>
                  <a:txBody>
                    <a:bodyPr/>
                    <a:lstStyle/>
                    <a:p>
                      <a:pPr algn="ctr"/>
                      <a:r>
                        <a:rPr kumimoji="1" lang="en-US" altLang="ja-JP" sz="1600" dirty="0" smtClean="0"/>
                        <a:t>88.7</a:t>
                      </a:r>
                    </a:p>
                  </a:txBody>
                  <a:tcPr/>
                </a:tc>
                <a:extLst>
                  <a:ext uri="{0D108BD9-81ED-4DB2-BD59-A6C34878D82A}">
                    <a16:rowId xmlns:a16="http://schemas.microsoft.com/office/drawing/2014/main" val="10002"/>
                  </a:ext>
                </a:extLst>
              </a:tr>
              <a:tr h="370840">
                <a:tc>
                  <a:txBody>
                    <a:bodyPr/>
                    <a:lstStyle/>
                    <a:p>
                      <a:pPr algn="ctr"/>
                      <a:r>
                        <a:rPr kumimoji="1" lang="en-US" altLang="ja-JP" sz="1600" dirty="0" smtClean="0"/>
                        <a:t>Hadron (SX)</a:t>
                      </a:r>
                      <a:endParaRPr kumimoji="1" lang="ja-JP" altLang="en-US" sz="1600" dirty="0"/>
                    </a:p>
                  </a:txBody>
                  <a:tcPr/>
                </a:tc>
                <a:tc>
                  <a:txBody>
                    <a:bodyPr/>
                    <a:lstStyle/>
                    <a:p>
                      <a:pPr algn="ctr"/>
                      <a:r>
                        <a:rPr kumimoji="1" lang="en-US" altLang="ja-JP" sz="1600" dirty="0" smtClean="0"/>
                        <a:t>954</a:t>
                      </a:r>
                      <a:endParaRPr kumimoji="1" lang="ja-JP" altLang="en-US" sz="1600" dirty="0"/>
                    </a:p>
                  </a:txBody>
                  <a:tcPr/>
                </a:tc>
                <a:tc>
                  <a:txBody>
                    <a:bodyPr/>
                    <a:lstStyle/>
                    <a:p>
                      <a:pPr algn="ctr"/>
                      <a:r>
                        <a:rPr kumimoji="1" lang="en-US" altLang="ja-JP" sz="1600" dirty="0" smtClean="0"/>
                        <a:t>440</a:t>
                      </a:r>
                      <a:endParaRPr kumimoji="1" lang="ja-JP" altLang="en-US" sz="1600" dirty="0"/>
                    </a:p>
                  </a:txBody>
                  <a:tcPr/>
                </a:tc>
                <a:tc>
                  <a:txBody>
                    <a:bodyPr/>
                    <a:lstStyle/>
                    <a:p>
                      <a:pPr algn="ctr"/>
                      <a:r>
                        <a:rPr kumimoji="1" lang="en-US" altLang="ja-JP" sz="1600" dirty="0" smtClean="0"/>
                        <a:t>22</a:t>
                      </a:r>
                      <a:endParaRPr kumimoji="1" lang="ja-JP" altLang="en-US" sz="1600" dirty="0"/>
                    </a:p>
                  </a:txBody>
                  <a:tcPr/>
                </a:tc>
                <a:tc>
                  <a:txBody>
                    <a:bodyPr/>
                    <a:lstStyle/>
                    <a:p>
                      <a:pPr algn="ctr"/>
                      <a:r>
                        <a:rPr kumimoji="1" lang="en-US" altLang="ja-JP" sz="1600" dirty="0" smtClean="0"/>
                        <a:t>491</a:t>
                      </a:r>
                      <a:endParaRPr kumimoji="1" lang="ja-JP" altLang="en-US" sz="1600" dirty="0"/>
                    </a:p>
                  </a:txBody>
                  <a:tcPr/>
                </a:tc>
                <a:tc>
                  <a:txBody>
                    <a:bodyPr/>
                    <a:lstStyle/>
                    <a:p>
                      <a:pPr algn="ctr"/>
                      <a:r>
                        <a:rPr kumimoji="1" lang="en-US" altLang="ja-JP" sz="1600" dirty="0" smtClean="0"/>
                        <a:t>51.5</a:t>
                      </a:r>
                      <a:endParaRPr kumimoji="1" lang="ja-JP" altLang="en-US" sz="1600" dirty="0"/>
                    </a:p>
                  </a:txBody>
                  <a:tcPr/>
                </a:tc>
                <a:extLst>
                  <a:ext uri="{0D108BD9-81ED-4DB2-BD59-A6C34878D82A}">
                    <a16:rowId xmlns:a16="http://schemas.microsoft.com/office/drawing/2014/main" val="10003"/>
                  </a:ext>
                </a:extLst>
              </a:tr>
            </a:tbl>
          </a:graphicData>
        </a:graphic>
      </p:graphicFrame>
      <p:pic>
        <p:nvPicPr>
          <p:cNvPr id="6" name="図 5"/>
          <p:cNvPicPr>
            <a:picLocks noChangeAspect="1"/>
          </p:cNvPicPr>
          <p:nvPr/>
        </p:nvPicPr>
        <p:blipFill>
          <a:blip r:embed="rId2"/>
          <a:stretch>
            <a:fillRect/>
          </a:stretch>
        </p:blipFill>
        <p:spPr>
          <a:xfrm>
            <a:off x="145590" y="1264593"/>
            <a:ext cx="4620848" cy="3458828"/>
          </a:xfrm>
          <a:prstGeom prst="rect">
            <a:avLst/>
          </a:prstGeom>
        </p:spPr>
      </p:pic>
      <p:pic>
        <p:nvPicPr>
          <p:cNvPr id="9" name="図 8"/>
          <p:cNvPicPr>
            <a:picLocks noChangeAspect="1"/>
          </p:cNvPicPr>
          <p:nvPr/>
        </p:nvPicPr>
        <p:blipFill>
          <a:blip r:embed="rId3"/>
          <a:stretch>
            <a:fillRect/>
          </a:stretch>
        </p:blipFill>
        <p:spPr>
          <a:xfrm>
            <a:off x="4416669" y="1264593"/>
            <a:ext cx="4607793" cy="3453581"/>
          </a:xfrm>
          <a:prstGeom prst="rect">
            <a:avLst/>
          </a:prstGeom>
        </p:spPr>
      </p:pic>
      <p:sp>
        <p:nvSpPr>
          <p:cNvPr id="5" name="フッター プレースホルダー 4"/>
          <p:cNvSpPr>
            <a:spLocks noGrp="1"/>
          </p:cNvSpPr>
          <p:nvPr>
            <p:ph type="ftr" sz="quarter" idx="12"/>
          </p:nvPr>
        </p:nvSpPr>
        <p:spPr>
          <a:xfrm>
            <a:off x="2268355" y="6619765"/>
            <a:ext cx="4645680" cy="65798"/>
          </a:xfrm>
        </p:spPr>
        <p:txBody>
          <a:bodyPr/>
          <a:lstStyle/>
          <a:p>
            <a:pPr>
              <a:defRPr/>
            </a:pPr>
            <a:r>
              <a:rPr lang="en-US" altLang="ja-JP" smtClean="0">
                <a:solidFill>
                  <a:prstClr val="black"/>
                </a:solidFill>
              </a:rPr>
              <a:t>ESS-J-PARC Workshop 2018</a:t>
            </a:r>
            <a:endParaRPr lang="en-US" altLang="ja-JP" dirty="0">
              <a:solidFill>
                <a:prstClr val="black"/>
              </a:solidFill>
            </a:endParaRPr>
          </a:p>
        </p:txBody>
      </p:sp>
    </p:spTree>
    <p:extLst>
      <p:ext uri="{BB962C8B-B14F-4D97-AF65-F5344CB8AC3E}">
        <p14:creationId xmlns:p14="http://schemas.microsoft.com/office/powerpoint/2010/main" val="18286539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668" y="1479465"/>
            <a:ext cx="7454281" cy="346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テキスト ボックス 29"/>
          <p:cNvSpPr txBox="1"/>
          <p:nvPr/>
        </p:nvSpPr>
        <p:spPr>
          <a:xfrm>
            <a:off x="92468" y="719472"/>
            <a:ext cx="8948792" cy="830997"/>
          </a:xfrm>
          <a:prstGeom prst="rect">
            <a:avLst/>
          </a:prstGeom>
          <a:solidFill>
            <a:srgbClr val="FFFFCC"/>
          </a:solidFill>
          <a:ln w="28575">
            <a:solidFill>
              <a:schemeClr val="tx1"/>
            </a:solidFill>
          </a:ln>
        </p:spPr>
        <p:txBody>
          <a:bodyPr wrap="square" rtlCol="0">
            <a:spAutoFit/>
          </a:bodyPr>
          <a:lstStyle/>
          <a:p>
            <a:pPr marL="182563" indent="-182563" defTabSz="457200">
              <a:buFont typeface="Arial" panose="020B0604020202020204" pitchFamily="34" charset="0"/>
              <a:buChar char="•"/>
            </a:pPr>
            <a:r>
              <a:rPr lang="en-US" altLang="ja-JP" sz="1600" dirty="0" smtClean="0">
                <a:solidFill>
                  <a:prstClr val="black"/>
                </a:solidFill>
              </a:rPr>
              <a:t>Suppressing the pitting damage of the mercury target caused by the pressure waves is the crucial issue.</a:t>
            </a:r>
          </a:p>
          <a:p>
            <a:pPr marL="182563" indent="-182563" defTabSz="457200">
              <a:buFont typeface="Arial" panose="020B0604020202020204" pitchFamily="34" charset="0"/>
              <a:buChar char="•"/>
            </a:pPr>
            <a:r>
              <a:rPr lang="en-US" altLang="ja-JP" sz="1600" dirty="0" smtClean="0">
                <a:solidFill>
                  <a:prstClr val="black"/>
                </a:solidFill>
              </a:rPr>
              <a:t>Beam</a:t>
            </a:r>
            <a:r>
              <a:rPr lang="ja-JP" altLang="en-US" sz="1600" dirty="0" smtClean="0">
                <a:solidFill>
                  <a:prstClr val="black"/>
                </a:solidFill>
              </a:rPr>
              <a:t> </a:t>
            </a:r>
            <a:r>
              <a:rPr lang="en-US" altLang="ja-JP" sz="1600" dirty="0" smtClean="0">
                <a:solidFill>
                  <a:prstClr val="black"/>
                </a:solidFill>
              </a:rPr>
              <a:t>power</a:t>
            </a:r>
            <a:r>
              <a:rPr lang="ja-JP" altLang="en-US" sz="1600" dirty="0" smtClean="0">
                <a:solidFill>
                  <a:prstClr val="black"/>
                </a:solidFill>
              </a:rPr>
              <a:t> </a:t>
            </a:r>
            <a:r>
              <a:rPr lang="en-US" altLang="ja-JP" sz="1600" dirty="0" smtClean="0">
                <a:solidFill>
                  <a:prstClr val="black"/>
                </a:solidFill>
              </a:rPr>
              <a:t>will</a:t>
            </a:r>
            <a:r>
              <a:rPr lang="ja-JP" altLang="en-US" sz="1600" dirty="0" smtClean="0">
                <a:solidFill>
                  <a:prstClr val="black"/>
                </a:solidFill>
              </a:rPr>
              <a:t> </a:t>
            </a:r>
            <a:r>
              <a:rPr lang="en-US" altLang="ja-JP" sz="1600" dirty="0" smtClean="0">
                <a:solidFill>
                  <a:prstClr val="black"/>
                </a:solidFill>
              </a:rPr>
              <a:t>be increased</a:t>
            </a:r>
            <a:r>
              <a:rPr lang="ja-JP" altLang="en-US" sz="1600" dirty="0" smtClean="0">
                <a:solidFill>
                  <a:prstClr val="black"/>
                </a:solidFill>
              </a:rPr>
              <a:t> </a:t>
            </a:r>
            <a:r>
              <a:rPr lang="en-US" altLang="ja-JP" sz="1600" dirty="0" smtClean="0">
                <a:solidFill>
                  <a:prstClr val="black"/>
                </a:solidFill>
              </a:rPr>
              <a:t>step</a:t>
            </a:r>
            <a:r>
              <a:rPr lang="ja-JP" altLang="en-US" sz="1600" dirty="0" smtClean="0">
                <a:solidFill>
                  <a:prstClr val="black"/>
                </a:solidFill>
              </a:rPr>
              <a:t> </a:t>
            </a:r>
            <a:r>
              <a:rPr lang="en-US" altLang="ja-JP" sz="1600" dirty="0" smtClean="0">
                <a:solidFill>
                  <a:prstClr val="black"/>
                </a:solidFill>
              </a:rPr>
              <a:t>by</a:t>
            </a:r>
            <a:r>
              <a:rPr lang="ja-JP" altLang="en-US" sz="1600" dirty="0" smtClean="0">
                <a:solidFill>
                  <a:prstClr val="black"/>
                </a:solidFill>
              </a:rPr>
              <a:t> </a:t>
            </a:r>
            <a:r>
              <a:rPr lang="en-US" altLang="ja-JP" sz="1600" dirty="0" smtClean="0">
                <a:solidFill>
                  <a:prstClr val="black"/>
                </a:solidFill>
              </a:rPr>
              <a:t>step to ensure reliable operation.</a:t>
            </a:r>
          </a:p>
          <a:p>
            <a:pPr marL="182563" indent="-182563" defTabSz="457200">
              <a:buFont typeface="Arial" panose="020B0604020202020204" pitchFamily="34" charset="0"/>
              <a:buChar char="•"/>
            </a:pPr>
            <a:r>
              <a:rPr lang="en-US" altLang="ja-JP" sz="1600" dirty="0" smtClean="0">
                <a:solidFill>
                  <a:prstClr val="black"/>
                </a:solidFill>
              </a:rPr>
              <a:t>Observation</a:t>
            </a:r>
            <a:r>
              <a:rPr lang="ja-JP" altLang="en-US" sz="1600" dirty="0" smtClean="0">
                <a:solidFill>
                  <a:prstClr val="black"/>
                </a:solidFill>
              </a:rPr>
              <a:t> </a:t>
            </a:r>
            <a:r>
              <a:rPr lang="en-US" altLang="ja-JP" sz="1600" dirty="0">
                <a:solidFill>
                  <a:prstClr val="black"/>
                </a:solidFill>
              </a:rPr>
              <a:t>results</a:t>
            </a:r>
            <a:r>
              <a:rPr lang="ja-JP" altLang="en-US" sz="1600" dirty="0">
                <a:solidFill>
                  <a:prstClr val="black"/>
                </a:solidFill>
              </a:rPr>
              <a:t> </a:t>
            </a:r>
            <a:r>
              <a:rPr lang="en-US" altLang="ja-JP" sz="1600" dirty="0">
                <a:solidFill>
                  <a:prstClr val="black"/>
                </a:solidFill>
              </a:rPr>
              <a:t>of</a:t>
            </a:r>
            <a:r>
              <a:rPr lang="ja-JP" altLang="en-US" sz="1600" dirty="0">
                <a:solidFill>
                  <a:prstClr val="black"/>
                </a:solidFill>
              </a:rPr>
              <a:t> </a:t>
            </a:r>
            <a:r>
              <a:rPr lang="en-US" altLang="ja-JP" sz="1600" dirty="0">
                <a:solidFill>
                  <a:prstClr val="black"/>
                </a:solidFill>
              </a:rPr>
              <a:t>pitting</a:t>
            </a:r>
            <a:r>
              <a:rPr lang="ja-JP" altLang="en-US" sz="1600" dirty="0">
                <a:solidFill>
                  <a:prstClr val="black"/>
                </a:solidFill>
              </a:rPr>
              <a:t> </a:t>
            </a:r>
            <a:r>
              <a:rPr lang="en-US" altLang="ja-JP" sz="1600" dirty="0" smtClean="0">
                <a:solidFill>
                  <a:prstClr val="black"/>
                </a:solidFill>
              </a:rPr>
              <a:t>damages will be the decisive factor to decide the beam</a:t>
            </a:r>
            <a:r>
              <a:rPr lang="ja-JP" altLang="en-US" sz="1600" dirty="0" smtClean="0">
                <a:solidFill>
                  <a:prstClr val="black"/>
                </a:solidFill>
              </a:rPr>
              <a:t> </a:t>
            </a:r>
            <a:r>
              <a:rPr lang="en-US" altLang="ja-JP" sz="1600" dirty="0" smtClean="0">
                <a:solidFill>
                  <a:prstClr val="black"/>
                </a:solidFill>
              </a:rPr>
              <a:t>power.</a:t>
            </a:r>
            <a:endParaRPr lang="ja-JP" altLang="en-US" sz="1600" dirty="0">
              <a:solidFill>
                <a:prstClr val="black"/>
              </a:solidFill>
            </a:endParaRPr>
          </a:p>
        </p:txBody>
      </p:sp>
      <p:cxnSp>
        <p:nvCxnSpPr>
          <p:cNvPr id="38" name="直線コネクタ 37"/>
          <p:cNvCxnSpPr/>
          <p:nvPr/>
        </p:nvCxnSpPr>
        <p:spPr>
          <a:xfrm>
            <a:off x="213422" y="583129"/>
            <a:ext cx="8496944" cy="0"/>
          </a:xfrm>
          <a:prstGeom prst="line">
            <a:avLst/>
          </a:prstGeom>
          <a:ln w="76200" cmpd="thickThin">
            <a:solidFill>
              <a:srgbClr val="0000CC"/>
            </a:solidFill>
          </a:ln>
        </p:spPr>
        <p:style>
          <a:lnRef idx="1">
            <a:schemeClr val="accent1"/>
          </a:lnRef>
          <a:fillRef idx="0">
            <a:schemeClr val="accent1"/>
          </a:fillRef>
          <a:effectRef idx="0">
            <a:schemeClr val="accent1"/>
          </a:effectRef>
          <a:fontRef idx="minor">
            <a:schemeClr val="tx1"/>
          </a:fontRef>
        </p:style>
      </p:cxnSp>
      <p:sp>
        <p:nvSpPr>
          <p:cNvPr id="40" name="Text Box 46"/>
          <p:cNvSpPr txBox="1">
            <a:spLocks noChangeArrowheads="1"/>
          </p:cNvSpPr>
          <p:nvPr/>
        </p:nvSpPr>
        <p:spPr bwMode="auto">
          <a:xfrm>
            <a:off x="631581" y="1"/>
            <a:ext cx="7877908" cy="584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spAutoFit/>
          </a:bodyPr>
          <a:lstStyle/>
          <a:p>
            <a:pPr algn="ctr" defTabSz="457200"/>
            <a:r>
              <a:rPr lang="en-US" altLang="ja-JP" sz="3200" dirty="0" smtClean="0">
                <a:solidFill>
                  <a:prstClr val="black"/>
                </a:solidFill>
              </a:rPr>
              <a:t>Near Future Plan of Power Upgrade</a:t>
            </a:r>
            <a:endParaRPr lang="ja-JP" altLang="en-US" sz="3200" dirty="0">
              <a:solidFill>
                <a:prstClr val="black"/>
              </a:solidFill>
            </a:endParaRPr>
          </a:p>
        </p:txBody>
      </p:sp>
      <p:sp>
        <p:nvSpPr>
          <p:cNvPr id="54" name="テキスト ボックス 53"/>
          <p:cNvSpPr txBox="1"/>
          <p:nvPr/>
        </p:nvSpPr>
        <p:spPr>
          <a:xfrm>
            <a:off x="-6176636" y="3743706"/>
            <a:ext cx="1599987" cy="528350"/>
          </a:xfrm>
          <a:prstGeom prst="rect">
            <a:avLst/>
          </a:prstGeom>
          <a:noFill/>
          <a:ln w="28575">
            <a:solidFill>
              <a:schemeClr val="tx1"/>
            </a:solidFill>
          </a:ln>
        </p:spPr>
        <p:txBody>
          <a:bodyPr wrap="square" rtlCol="0">
            <a:spAutoFit/>
          </a:bodyPr>
          <a:lstStyle/>
          <a:p>
            <a:pPr defTabSz="457200">
              <a:lnSpc>
                <a:spcPts val="1700"/>
              </a:lnSpc>
            </a:pPr>
            <a:r>
              <a:rPr lang="en-US" altLang="ja-JP" dirty="0" smtClean="0">
                <a:solidFill>
                  <a:prstClr val="black"/>
                </a:solidFill>
              </a:rPr>
              <a:t>Preparation of targets</a:t>
            </a:r>
            <a:endParaRPr lang="ja-JP" altLang="en-US" dirty="0">
              <a:solidFill>
                <a:prstClr val="black"/>
              </a:solidFill>
            </a:endParaRPr>
          </a:p>
        </p:txBody>
      </p:sp>
      <p:grpSp>
        <p:nvGrpSpPr>
          <p:cNvPr id="57" name="グループ化 29"/>
          <p:cNvGrpSpPr/>
          <p:nvPr/>
        </p:nvGrpSpPr>
        <p:grpSpPr>
          <a:xfrm>
            <a:off x="6028826" y="4988456"/>
            <a:ext cx="2994204" cy="1869555"/>
            <a:chOff x="6623146" y="4714126"/>
            <a:chExt cx="3243721" cy="1869555"/>
          </a:xfrm>
        </p:grpSpPr>
        <p:sp>
          <p:nvSpPr>
            <p:cNvPr id="59" name="角丸四角形 58"/>
            <p:cNvSpPr/>
            <p:nvPr/>
          </p:nvSpPr>
          <p:spPr>
            <a:xfrm>
              <a:off x="6725924" y="4734560"/>
              <a:ext cx="3140943" cy="184912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60" name="右矢印 59"/>
            <p:cNvSpPr/>
            <p:nvPr/>
          </p:nvSpPr>
          <p:spPr>
            <a:xfrm>
              <a:off x="6959128" y="5552676"/>
              <a:ext cx="260040" cy="192749"/>
            </a:xfrm>
            <a:prstGeom prst="rightArrow">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61" name="テキスト ボックス 60"/>
            <p:cNvSpPr txBox="1"/>
            <p:nvPr/>
          </p:nvSpPr>
          <p:spPr>
            <a:xfrm>
              <a:off x="6623146" y="5807070"/>
              <a:ext cx="814251" cy="584775"/>
            </a:xfrm>
            <a:prstGeom prst="rect">
              <a:avLst/>
            </a:prstGeom>
            <a:noFill/>
          </p:spPr>
          <p:txBody>
            <a:bodyPr wrap="none" rtlCol="0">
              <a:spAutoFit/>
            </a:bodyPr>
            <a:lstStyle/>
            <a:p>
              <a:pPr defTabSz="457200"/>
              <a:r>
                <a:rPr lang="en-US" altLang="ja-JP" sz="1600" dirty="0" smtClean="0">
                  <a:solidFill>
                    <a:prstClr val="black"/>
                  </a:solidFill>
                </a:rPr>
                <a:t>Proton</a:t>
              </a:r>
            </a:p>
            <a:p>
              <a:pPr defTabSz="457200"/>
              <a:r>
                <a:rPr lang="en-US" altLang="ja-JP" sz="1600" dirty="0" smtClean="0">
                  <a:solidFill>
                    <a:prstClr val="black"/>
                  </a:solidFill>
                </a:rPr>
                <a:t>beam</a:t>
              </a:r>
              <a:endParaRPr lang="ja-JP" altLang="en-US" sz="1600" dirty="0">
                <a:solidFill>
                  <a:prstClr val="black"/>
                </a:solidFill>
              </a:endParaRPr>
            </a:p>
          </p:txBody>
        </p:sp>
        <p:grpSp>
          <p:nvGrpSpPr>
            <p:cNvPr id="63" name="グループ化 181"/>
            <p:cNvGrpSpPr/>
            <p:nvPr/>
          </p:nvGrpSpPr>
          <p:grpSpPr>
            <a:xfrm>
              <a:off x="7230107" y="5113874"/>
              <a:ext cx="2426843" cy="1469807"/>
              <a:chOff x="4941393" y="5276433"/>
              <a:chExt cx="2898734" cy="1755606"/>
            </a:xfrm>
          </p:grpSpPr>
          <p:sp>
            <p:nvSpPr>
              <p:cNvPr id="68" name="Freeform 1"/>
              <p:cNvSpPr>
                <a:spLocks/>
              </p:cNvSpPr>
              <p:nvPr/>
            </p:nvSpPr>
            <p:spPr bwMode="auto">
              <a:xfrm>
                <a:off x="4998529" y="5276433"/>
                <a:ext cx="2841598" cy="1134074"/>
              </a:xfrm>
              <a:custGeom>
                <a:avLst/>
                <a:gdLst/>
                <a:ahLst/>
                <a:cxnLst/>
                <a:rect l="l" t="t" r="r" b="b"/>
                <a:pathLst>
                  <a:path w="2841598" h="1134074">
                    <a:moveTo>
                      <a:pt x="2841598" y="0"/>
                    </a:moveTo>
                    <a:lnTo>
                      <a:pt x="2841598" y="384109"/>
                    </a:lnTo>
                    <a:lnTo>
                      <a:pt x="2213305" y="380400"/>
                    </a:lnTo>
                    <a:cubicBezTo>
                      <a:pt x="2213305" y="504789"/>
                      <a:pt x="2213443" y="629231"/>
                      <a:pt x="2213443" y="753620"/>
                    </a:cubicBezTo>
                    <a:lnTo>
                      <a:pt x="2841598" y="755109"/>
                    </a:lnTo>
                    <a:lnTo>
                      <a:pt x="2841598" y="1134074"/>
                    </a:lnTo>
                    <a:lnTo>
                      <a:pt x="1110262" y="1132505"/>
                    </a:lnTo>
                    <a:lnTo>
                      <a:pt x="76332" y="912988"/>
                    </a:lnTo>
                    <a:cubicBezTo>
                      <a:pt x="76281" y="912969"/>
                      <a:pt x="4184" y="886853"/>
                      <a:pt x="1288" y="832544"/>
                    </a:cubicBezTo>
                    <a:cubicBezTo>
                      <a:pt x="-1610" y="778268"/>
                      <a:pt x="1288" y="314535"/>
                      <a:pt x="1288" y="314535"/>
                    </a:cubicBezTo>
                    <a:cubicBezTo>
                      <a:pt x="1285" y="314513"/>
                      <a:pt x="-7664" y="251759"/>
                      <a:pt x="84471" y="226906"/>
                    </a:cubicBezTo>
                    <a:cubicBezTo>
                      <a:pt x="176759" y="202102"/>
                      <a:pt x="1107227" y="1411"/>
                      <a:pt x="1107227" y="1411"/>
                    </a:cubicBezTo>
                    <a:close/>
                  </a:path>
                </a:pathLst>
              </a:custGeom>
              <a:solidFill>
                <a:srgbClr val="66CCFF"/>
              </a:solidFill>
              <a:ln w="38100" cap="flat">
                <a:solidFill>
                  <a:srgbClr val="4C4C4C"/>
                </a:solidFill>
                <a:prstDash val="solid"/>
                <a:miter lim="800000"/>
                <a:headEnd type="none" w="med" len="med"/>
                <a:tailEnd type="none" w="med" len="med"/>
              </a:ln>
            </p:spPr>
            <p:txBody>
              <a:bodyPr lIns="0" tIns="0" rIns="0" bIns="0"/>
              <a:lstStyle/>
              <a:p>
                <a:pPr defTabSz="457200"/>
                <a:endParaRPr lang="ja-JP" altLang="en-US">
                  <a:solidFill>
                    <a:prstClr val="black"/>
                  </a:solidFill>
                </a:endParaRPr>
              </a:p>
            </p:txBody>
          </p:sp>
          <p:sp>
            <p:nvSpPr>
              <p:cNvPr id="69" name="Freeform 3"/>
              <p:cNvSpPr>
                <a:spLocks/>
              </p:cNvSpPr>
              <p:nvPr/>
            </p:nvSpPr>
            <p:spPr bwMode="auto">
              <a:xfrm>
                <a:off x="5250997" y="5465912"/>
                <a:ext cx="2445051" cy="163883"/>
              </a:xfrm>
              <a:custGeom>
                <a:avLst/>
                <a:gdLst>
                  <a:gd name="T0" fmla="*/ 0 w 21600"/>
                  <a:gd name="T1" fmla="*/ 21600 h 21600"/>
                  <a:gd name="T2" fmla="*/ 9829 w 21600"/>
                  <a:gd name="T3" fmla="*/ 2959 h 21600"/>
                  <a:gd name="T4" fmla="*/ 21600 w 21600"/>
                  <a:gd name="T5" fmla="*/ 0 h 21600"/>
                </a:gdLst>
                <a:ahLst/>
                <a:cxnLst>
                  <a:cxn ang="0">
                    <a:pos x="T0" y="T1"/>
                  </a:cxn>
                  <a:cxn ang="0">
                    <a:pos x="T2" y="T3"/>
                  </a:cxn>
                  <a:cxn ang="0">
                    <a:pos x="T4" y="T5"/>
                  </a:cxn>
                </a:cxnLst>
                <a:rect l="0" t="0" r="r" b="b"/>
                <a:pathLst>
                  <a:path w="21600" h="21600">
                    <a:moveTo>
                      <a:pt x="0" y="21600"/>
                    </a:moveTo>
                    <a:lnTo>
                      <a:pt x="9829" y="2959"/>
                    </a:lnTo>
                    <a:lnTo>
                      <a:pt x="21600" y="0"/>
                    </a:lnTo>
                  </a:path>
                </a:pathLst>
              </a:custGeom>
              <a:noFill/>
              <a:ln w="38100" cap="flat">
                <a:solidFill>
                  <a:srgbClr val="4C4C4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ja-JP" altLang="en-US">
                  <a:solidFill>
                    <a:prstClr val="black"/>
                  </a:solidFill>
                </a:endParaRPr>
              </a:p>
            </p:txBody>
          </p:sp>
          <p:sp>
            <p:nvSpPr>
              <p:cNvPr id="70" name="Freeform 4"/>
              <p:cNvSpPr>
                <a:spLocks/>
              </p:cNvSpPr>
              <p:nvPr/>
            </p:nvSpPr>
            <p:spPr bwMode="auto">
              <a:xfrm rot="10800000" flipH="1">
                <a:off x="5253792" y="6054401"/>
                <a:ext cx="250621" cy="36698"/>
              </a:xfrm>
              <a:custGeom>
                <a:avLst/>
                <a:gdLst>
                  <a:gd name="T0" fmla="*/ 0 w 21600"/>
                  <a:gd name="T1" fmla="*/ 21600 h 21600"/>
                  <a:gd name="T2" fmla="*/ 9829 w 21600"/>
                  <a:gd name="T3" fmla="*/ 2959 h 21600"/>
                  <a:gd name="T4" fmla="*/ 21600 w 21600"/>
                  <a:gd name="T5" fmla="*/ 0 h 21600"/>
                  <a:gd name="connsiteX0" fmla="*/ 0 w 9829"/>
                  <a:gd name="connsiteY0" fmla="*/ 18641 h 18641"/>
                  <a:gd name="connsiteX1" fmla="*/ 9829 w 9829"/>
                  <a:gd name="connsiteY1" fmla="*/ 0 h 18641"/>
                  <a:gd name="connsiteX0" fmla="*/ 0 w 7341"/>
                  <a:gd name="connsiteY0" fmla="*/ 7670 h 7670"/>
                  <a:gd name="connsiteX1" fmla="*/ 7341 w 7341"/>
                  <a:gd name="connsiteY1" fmla="*/ 0 h 7670"/>
                  <a:gd name="connsiteX0" fmla="*/ 0 w 3237"/>
                  <a:gd name="connsiteY0" fmla="*/ 4929 h 4929"/>
                  <a:gd name="connsiteX1" fmla="*/ 3237 w 3237"/>
                  <a:gd name="connsiteY1" fmla="*/ 0 h 4929"/>
                  <a:gd name="connsiteX0" fmla="*/ 0 w 9478"/>
                  <a:gd name="connsiteY0" fmla="*/ 6834 h 6834"/>
                  <a:gd name="connsiteX1" fmla="*/ 9478 w 9478"/>
                  <a:gd name="connsiteY1" fmla="*/ 0 h 6834"/>
                </a:gdLst>
                <a:ahLst/>
                <a:cxnLst>
                  <a:cxn ang="0">
                    <a:pos x="connsiteX0" y="connsiteY0"/>
                  </a:cxn>
                  <a:cxn ang="0">
                    <a:pos x="connsiteX1" y="connsiteY1"/>
                  </a:cxn>
                </a:cxnLst>
                <a:rect l="l" t="t" r="r" b="b"/>
                <a:pathLst>
                  <a:path w="9478" h="6834">
                    <a:moveTo>
                      <a:pt x="0" y="6834"/>
                    </a:moveTo>
                    <a:cubicBezTo>
                      <a:pt x="10297" y="72"/>
                      <a:pt x="-819" y="6762"/>
                      <a:pt x="9478" y="0"/>
                    </a:cubicBezTo>
                  </a:path>
                </a:pathLst>
              </a:custGeom>
              <a:noFill/>
              <a:ln w="38100" cap="flat">
                <a:solidFill>
                  <a:srgbClr val="4C4C4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ja-JP" altLang="en-US">
                  <a:solidFill>
                    <a:prstClr val="black"/>
                  </a:solidFill>
                </a:endParaRPr>
              </a:p>
            </p:txBody>
          </p:sp>
          <p:sp>
            <p:nvSpPr>
              <p:cNvPr id="71" name="Freeform 5"/>
              <p:cNvSpPr>
                <a:spLocks/>
              </p:cNvSpPr>
              <p:nvPr/>
            </p:nvSpPr>
            <p:spPr bwMode="auto">
              <a:xfrm>
                <a:off x="5767020" y="5532024"/>
                <a:ext cx="1931823" cy="93116"/>
              </a:xfrm>
              <a:custGeom>
                <a:avLst/>
                <a:gdLst>
                  <a:gd name="T0" fmla="*/ 0 w 21600"/>
                  <a:gd name="T1" fmla="*/ 21600 h 21600"/>
                  <a:gd name="T2" fmla="*/ 6700 w 21600"/>
                  <a:gd name="T3" fmla="*/ 5216 h 21600"/>
                  <a:gd name="T4" fmla="*/ 21600 w 21600"/>
                  <a:gd name="T5" fmla="*/ 0 h 21600"/>
                </a:gdLst>
                <a:ahLst/>
                <a:cxnLst>
                  <a:cxn ang="0">
                    <a:pos x="T0" y="T1"/>
                  </a:cxn>
                  <a:cxn ang="0">
                    <a:pos x="T2" y="T3"/>
                  </a:cxn>
                  <a:cxn ang="0">
                    <a:pos x="T4" y="T5"/>
                  </a:cxn>
                </a:cxnLst>
                <a:rect l="0" t="0" r="r" b="b"/>
                <a:pathLst>
                  <a:path w="21600" h="21600">
                    <a:moveTo>
                      <a:pt x="0" y="21600"/>
                    </a:moveTo>
                    <a:lnTo>
                      <a:pt x="6700" y="5216"/>
                    </a:lnTo>
                    <a:lnTo>
                      <a:pt x="21600" y="0"/>
                    </a:lnTo>
                  </a:path>
                </a:pathLst>
              </a:custGeom>
              <a:noFill/>
              <a:ln w="38100" cap="flat">
                <a:solidFill>
                  <a:srgbClr val="4C4C4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ja-JP" altLang="en-US">
                  <a:solidFill>
                    <a:prstClr val="black"/>
                  </a:solidFill>
                </a:endParaRPr>
              </a:p>
            </p:txBody>
          </p:sp>
          <p:sp>
            <p:nvSpPr>
              <p:cNvPr id="72" name="Freeform 6"/>
              <p:cNvSpPr>
                <a:spLocks/>
              </p:cNvSpPr>
              <p:nvPr/>
            </p:nvSpPr>
            <p:spPr bwMode="auto">
              <a:xfrm rot="10800000" flipH="1">
                <a:off x="5502699" y="6016156"/>
                <a:ext cx="2193351" cy="131362"/>
              </a:xfrm>
              <a:custGeom>
                <a:avLst/>
                <a:gdLst>
                  <a:gd name="T0" fmla="*/ 0 w 21600"/>
                  <a:gd name="T1" fmla="*/ 21600 h 21600"/>
                  <a:gd name="T2" fmla="*/ 6700 w 21600"/>
                  <a:gd name="T3" fmla="*/ 5216 h 21600"/>
                  <a:gd name="T4" fmla="*/ 21600 w 21600"/>
                  <a:gd name="T5" fmla="*/ 0 h 21600"/>
                  <a:gd name="connsiteX0" fmla="*/ 0 w 24536"/>
                  <a:gd name="connsiteY0" fmla="*/ 30472 h 30472"/>
                  <a:gd name="connsiteX1" fmla="*/ 9636 w 24536"/>
                  <a:gd name="connsiteY1" fmla="*/ 5216 h 30472"/>
                  <a:gd name="connsiteX2" fmla="*/ 24536 w 24536"/>
                  <a:gd name="connsiteY2" fmla="*/ 0 h 30472"/>
                </a:gdLst>
                <a:ahLst/>
                <a:cxnLst>
                  <a:cxn ang="0">
                    <a:pos x="connsiteX0" y="connsiteY0"/>
                  </a:cxn>
                  <a:cxn ang="0">
                    <a:pos x="connsiteX1" y="connsiteY1"/>
                  </a:cxn>
                  <a:cxn ang="0">
                    <a:pos x="connsiteX2" y="connsiteY2"/>
                  </a:cxn>
                </a:cxnLst>
                <a:rect l="l" t="t" r="r" b="b"/>
                <a:pathLst>
                  <a:path w="24536" h="30472">
                    <a:moveTo>
                      <a:pt x="0" y="30472"/>
                    </a:moveTo>
                    <a:lnTo>
                      <a:pt x="9636" y="5216"/>
                    </a:lnTo>
                    <a:lnTo>
                      <a:pt x="24536" y="0"/>
                    </a:lnTo>
                  </a:path>
                </a:pathLst>
              </a:custGeom>
              <a:noFill/>
              <a:ln w="38100" cap="flat">
                <a:solidFill>
                  <a:srgbClr val="4C4C4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ja-JP" altLang="en-US">
                  <a:solidFill>
                    <a:prstClr val="black"/>
                  </a:solidFill>
                </a:endParaRPr>
              </a:p>
            </p:txBody>
          </p:sp>
          <p:sp>
            <p:nvSpPr>
              <p:cNvPr id="73" name="Line 7"/>
              <p:cNvSpPr>
                <a:spLocks noChangeShapeType="1"/>
              </p:cNvSpPr>
              <p:nvPr/>
            </p:nvSpPr>
            <p:spPr bwMode="auto">
              <a:xfrm>
                <a:off x="6369666" y="6056265"/>
                <a:ext cx="1315205" cy="34453"/>
              </a:xfrm>
              <a:prstGeom prst="line">
                <a:avLst/>
              </a:prstGeom>
              <a:noFill/>
              <a:ln w="38100" cap="flat">
                <a:solidFill>
                  <a:srgbClr val="4C4C4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ja-JP" altLang="en-US">
                  <a:solidFill>
                    <a:prstClr val="black"/>
                  </a:solidFill>
                </a:endParaRPr>
              </a:p>
            </p:txBody>
          </p:sp>
          <p:sp>
            <p:nvSpPr>
              <p:cNvPr id="74" name="Line 8"/>
              <p:cNvSpPr>
                <a:spLocks noChangeShapeType="1"/>
              </p:cNvSpPr>
              <p:nvPr/>
            </p:nvSpPr>
            <p:spPr bwMode="auto">
              <a:xfrm rot="10800000" flipH="1">
                <a:off x="6373392" y="5589756"/>
                <a:ext cx="1315205" cy="33522"/>
              </a:xfrm>
              <a:prstGeom prst="line">
                <a:avLst/>
              </a:prstGeom>
              <a:noFill/>
              <a:ln w="38100" cap="flat">
                <a:solidFill>
                  <a:srgbClr val="4C4C4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ja-JP" altLang="en-US">
                  <a:solidFill>
                    <a:prstClr val="black"/>
                  </a:solidFill>
                </a:endParaRPr>
              </a:p>
            </p:txBody>
          </p:sp>
          <p:sp>
            <p:nvSpPr>
              <p:cNvPr id="75" name="Line 37"/>
              <p:cNvSpPr>
                <a:spLocks noChangeShapeType="1"/>
              </p:cNvSpPr>
              <p:nvPr/>
            </p:nvSpPr>
            <p:spPr bwMode="auto">
              <a:xfrm rot="10800000" flipH="1">
                <a:off x="7041168" y="6285777"/>
                <a:ext cx="483960" cy="0"/>
              </a:xfrm>
              <a:prstGeom prst="line">
                <a:avLst/>
              </a:prstGeom>
              <a:noFill/>
              <a:ln w="38100" cap="flat">
                <a:solidFill>
                  <a:srgbClr val="0000FF"/>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ja-JP" altLang="en-US">
                  <a:solidFill>
                    <a:prstClr val="black"/>
                  </a:solidFill>
                </a:endParaRPr>
              </a:p>
            </p:txBody>
          </p:sp>
          <p:sp>
            <p:nvSpPr>
              <p:cNvPr id="76" name="Line 38"/>
              <p:cNvSpPr>
                <a:spLocks noChangeShapeType="1"/>
              </p:cNvSpPr>
              <p:nvPr/>
            </p:nvSpPr>
            <p:spPr bwMode="auto">
              <a:xfrm rot="10800000">
                <a:off x="6773094" y="5385143"/>
                <a:ext cx="482994" cy="0"/>
              </a:xfrm>
              <a:prstGeom prst="line">
                <a:avLst/>
              </a:prstGeom>
              <a:noFill/>
              <a:ln w="38100" cap="flat">
                <a:solidFill>
                  <a:srgbClr val="0000FF"/>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ja-JP" altLang="en-US">
                  <a:solidFill>
                    <a:prstClr val="black"/>
                  </a:solidFill>
                </a:endParaRPr>
              </a:p>
            </p:txBody>
          </p:sp>
          <p:sp>
            <p:nvSpPr>
              <p:cNvPr id="77" name="Line 39"/>
              <p:cNvSpPr>
                <a:spLocks noChangeShapeType="1"/>
              </p:cNvSpPr>
              <p:nvPr/>
            </p:nvSpPr>
            <p:spPr bwMode="auto">
              <a:xfrm flipH="1">
                <a:off x="5739488" y="5385143"/>
                <a:ext cx="504246" cy="84042"/>
              </a:xfrm>
              <a:prstGeom prst="line">
                <a:avLst/>
              </a:prstGeom>
              <a:noFill/>
              <a:ln w="38100" cap="flat">
                <a:solidFill>
                  <a:srgbClr val="0000FF"/>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ja-JP" altLang="en-US">
                  <a:solidFill>
                    <a:prstClr val="black"/>
                  </a:solidFill>
                </a:endParaRPr>
              </a:p>
            </p:txBody>
          </p:sp>
          <p:sp>
            <p:nvSpPr>
              <p:cNvPr id="78" name="Line 40"/>
              <p:cNvSpPr>
                <a:spLocks noChangeShapeType="1"/>
              </p:cNvSpPr>
              <p:nvPr/>
            </p:nvSpPr>
            <p:spPr bwMode="auto">
              <a:xfrm>
                <a:off x="5915516" y="6211577"/>
                <a:ext cx="315342" cy="44871"/>
              </a:xfrm>
              <a:prstGeom prst="line">
                <a:avLst/>
              </a:prstGeom>
              <a:noFill/>
              <a:ln w="38100" cap="flat">
                <a:solidFill>
                  <a:srgbClr val="0000FF"/>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ja-JP" altLang="en-US">
                  <a:solidFill>
                    <a:prstClr val="black"/>
                  </a:solidFill>
                </a:endParaRPr>
              </a:p>
            </p:txBody>
          </p:sp>
          <p:sp>
            <p:nvSpPr>
              <p:cNvPr id="79" name="Freeform 9"/>
              <p:cNvSpPr>
                <a:spLocks/>
              </p:cNvSpPr>
              <p:nvPr/>
            </p:nvSpPr>
            <p:spPr bwMode="auto">
              <a:xfrm>
                <a:off x="5547769" y="6040811"/>
                <a:ext cx="224479" cy="265041"/>
              </a:xfrm>
              <a:custGeom>
                <a:avLst/>
                <a:gdLst>
                  <a:gd name="T0" fmla="*/ 491 w 21600"/>
                  <a:gd name="T1" fmla="*/ 21450 h 21600"/>
                  <a:gd name="T2" fmla="*/ 0 w 21600"/>
                  <a:gd name="T3" fmla="*/ 0 h 21600"/>
                  <a:gd name="T4" fmla="*/ 21467 w 21600"/>
                  <a:gd name="T5" fmla="*/ 3186 h 21600"/>
                  <a:gd name="T6" fmla="*/ 21600 w 21600"/>
                  <a:gd name="T7" fmla="*/ 21600 h 21600"/>
                  <a:gd name="T8" fmla="*/ 491 w 21600"/>
                  <a:gd name="T9" fmla="*/ 21450 h 21600"/>
                  <a:gd name="T10" fmla="*/ 491 w 21600"/>
                  <a:gd name="T11" fmla="*/ 21450 h 21600"/>
                  <a:gd name="connsiteX0" fmla="*/ 491 w 21600"/>
                  <a:gd name="connsiteY0" fmla="*/ 23099 h 23100"/>
                  <a:gd name="connsiteX1" fmla="*/ 0 w 21600"/>
                  <a:gd name="connsiteY1" fmla="*/ 0 h 23100"/>
                  <a:gd name="connsiteX2" fmla="*/ 21467 w 21600"/>
                  <a:gd name="connsiteY2" fmla="*/ 3186 h 23100"/>
                  <a:gd name="connsiteX3" fmla="*/ 21600 w 21600"/>
                  <a:gd name="connsiteY3" fmla="*/ 21600 h 23100"/>
                  <a:gd name="connsiteX4" fmla="*/ 491 w 21600"/>
                  <a:gd name="connsiteY4" fmla="*/ 23099 h 23100"/>
                  <a:gd name="connsiteX5" fmla="*/ 491 w 21600"/>
                  <a:gd name="connsiteY5" fmla="*/ 21450 h 23100"/>
                  <a:gd name="connsiteX0" fmla="*/ 491 w 21600"/>
                  <a:gd name="connsiteY0" fmla="*/ 23099 h 23796"/>
                  <a:gd name="connsiteX1" fmla="*/ 0 w 21600"/>
                  <a:gd name="connsiteY1" fmla="*/ 0 h 23796"/>
                  <a:gd name="connsiteX2" fmla="*/ 21467 w 21600"/>
                  <a:gd name="connsiteY2" fmla="*/ 3186 h 23796"/>
                  <a:gd name="connsiteX3" fmla="*/ 21600 w 21600"/>
                  <a:gd name="connsiteY3" fmla="*/ 23796 h 23796"/>
                  <a:gd name="connsiteX4" fmla="*/ 491 w 21600"/>
                  <a:gd name="connsiteY4" fmla="*/ 23099 h 23796"/>
                  <a:gd name="connsiteX5" fmla="*/ 491 w 21600"/>
                  <a:gd name="connsiteY5" fmla="*/ 21450 h 23796"/>
                  <a:gd name="connsiteX0" fmla="*/ 491 w 21600"/>
                  <a:gd name="connsiteY0" fmla="*/ 22432 h 23129"/>
                  <a:gd name="connsiteX1" fmla="*/ 0 w 21600"/>
                  <a:gd name="connsiteY1" fmla="*/ 0 h 23129"/>
                  <a:gd name="connsiteX2" fmla="*/ 21467 w 21600"/>
                  <a:gd name="connsiteY2" fmla="*/ 2519 h 23129"/>
                  <a:gd name="connsiteX3" fmla="*/ 21600 w 21600"/>
                  <a:gd name="connsiteY3" fmla="*/ 23129 h 23129"/>
                  <a:gd name="connsiteX4" fmla="*/ 491 w 21600"/>
                  <a:gd name="connsiteY4" fmla="*/ 22432 h 23129"/>
                  <a:gd name="connsiteX5" fmla="*/ 491 w 21600"/>
                  <a:gd name="connsiteY5" fmla="*/ 20783 h 23129"/>
                  <a:gd name="connsiteX0" fmla="*/ 491 w 21600"/>
                  <a:gd name="connsiteY0" fmla="*/ 18100 h 23129"/>
                  <a:gd name="connsiteX1" fmla="*/ 0 w 21600"/>
                  <a:gd name="connsiteY1" fmla="*/ 0 h 23129"/>
                  <a:gd name="connsiteX2" fmla="*/ 21467 w 21600"/>
                  <a:gd name="connsiteY2" fmla="*/ 2519 h 23129"/>
                  <a:gd name="connsiteX3" fmla="*/ 21600 w 21600"/>
                  <a:gd name="connsiteY3" fmla="*/ 23129 h 23129"/>
                  <a:gd name="connsiteX4" fmla="*/ 491 w 21600"/>
                  <a:gd name="connsiteY4" fmla="*/ 18100 h 23129"/>
                  <a:gd name="connsiteX5" fmla="*/ 491 w 21600"/>
                  <a:gd name="connsiteY5" fmla="*/ 20783 h 23129"/>
                  <a:gd name="connsiteX0" fmla="*/ 491 w 21600"/>
                  <a:gd name="connsiteY0" fmla="*/ 18100 h 20783"/>
                  <a:gd name="connsiteX1" fmla="*/ 0 w 21600"/>
                  <a:gd name="connsiteY1" fmla="*/ 0 h 20783"/>
                  <a:gd name="connsiteX2" fmla="*/ 21467 w 21600"/>
                  <a:gd name="connsiteY2" fmla="*/ 2519 h 20783"/>
                  <a:gd name="connsiteX3" fmla="*/ 21600 w 21600"/>
                  <a:gd name="connsiteY3" fmla="*/ 20463 h 20783"/>
                  <a:gd name="connsiteX4" fmla="*/ 491 w 21600"/>
                  <a:gd name="connsiteY4" fmla="*/ 18100 h 20783"/>
                  <a:gd name="connsiteX5" fmla="*/ 491 w 21600"/>
                  <a:gd name="connsiteY5" fmla="*/ 20783 h 2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0783">
                    <a:moveTo>
                      <a:pt x="491" y="18100"/>
                    </a:moveTo>
                    <a:cubicBezTo>
                      <a:pt x="327" y="10400"/>
                      <a:pt x="164" y="7700"/>
                      <a:pt x="0" y="0"/>
                    </a:cubicBezTo>
                    <a:cubicBezTo>
                      <a:pt x="7156" y="1062"/>
                      <a:pt x="14311" y="1457"/>
                      <a:pt x="21467" y="2519"/>
                    </a:cubicBezTo>
                    <a:cubicBezTo>
                      <a:pt x="21511" y="8657"/>
                      <a:pt x="21556" y="14325"/>
                      <a:pt x="21600" y="20463"/>
                    </a:cubicBezTo>
                    <a:cubicBezTo>
                      <a:pt x="14564" y="20413"/>
                      <a:pt x="7527" y="18150"/>
                      <a:pt x="491" y="18100"/>
                    </a:cubicBezTo>
                    <a:close/>
                    <a:moveTo>
                      <a:pt x="491" y="20783"/>
                    </a:moveTo>
                  </a:path>
                </a:pathLst>
              </a:custGeom>
              <a:solidFill>
                <a:srgbClr val="FF0000"/>
              </a:solidFill>
              <a:ln w="12700" cap="flat">
                <a:solidFill>
                  <a:schemeClr val="tx1"/>
                </a:solidFill>
                <a:prstDash val="solid"/>
                <a:miter lim="800000"/>
                <a:headEnd type="none" w="med" len="med"/>
                <a:tailEnd type="none" w="med" len="med"/>
              </a:ln>
            </p:spPr>
            <p:txBody>
              <a:bodyPr lIns="0" tIns="0" rIns="0" bIns="0"/>
              <a:lstStyle/>
              <a:p>
                <a:pPr defTabSz="457200"/>
                <a:endParaRPr lang="ja-JP" altLang="en-US">
                  <a:solidFill>
                    <a:prstClr val="black"/>
                  </a:solidFill>
                </a:endParaRPr>
              </a:p>
            </p:txBody>
          </p:sp>
          <p:sp>
            <p:nvSpPr>
              <p:cNvPr id="80" name="Line 15"/>
              <p:cNvSpPr>
                <a:spLocks noChangeShapeType="1"/>
              </p:cNvSpPr>
              <p:nvPr/>
            </p:nvSpPr>
            <p:spPr bwMode="auto">
              <a:xfrm>
                <a:off x="5684234" y="6192424"/>
                <a:ext cx="211374" cy="302627"/>
              </a:xfrm>
              <a:prstGeom prst="line">
                <a:avLst/>
              </a:prstGeom>
              <a:noFill/>
              <a:ln w="12700" cap="flat">
                <a:solidFill>
                  <a:schemeClr val="tx1"/>
                </a:solidFill>
                <a:prstDash val="solid"/>
                <a:miter lim="800000"/>
                <a:headEnd type="oval"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ja-JP" altLang="en-US">
                  <a:solidFill>
                    <a:prstClr val="black"/>
                  </a:solidFill>
                </a:endParaRPr>
              </a:p>
            </p:txBody>
          </p:sp>
          <p:grpSp>
            <p:nvGrpSpPr>
              <p:cNvPr id="81" name="Group 379"/>
              <p:cNvGrpSpPr>
                <a:grpSpLocks/>
              </p:cNvGrpSpPr>
              <p:nvPr/>
            </p:nvGrpSpPr>
            <p:grpSpPr bwMode="auto">
              <a:xfrm>
                <a:off x="5099242" y="5392594"/>
                <a:ext cx="765850" cy="791599"/>
                <a:chOff x="604" y="872"/>
                <a:chExt cx="523" cy="499"/>
              </a:xfrm>
            </p:grpSpPr>
            <p:sp>
              <p:nvSpPr>
                <p:cNvPr id="90" name="Oval 355"/>
                <p:cNvSpPr>
                  <a:spLocks noChangeArrowheads="1"/>
                </p:cNvSpPr>
                <p:nvPr/>
              </p:nvSpPr>
              <p:spPr bwMode="auto">
                <a:xfrm>
                  <a:off x="875" y="1344"/>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91" name="Oval 356"/>
                <p:cNvSpPr>
                  <a:spLocks noChangeArrowheads="1"/>
                </p:cNvSpPr>
                <p:nvPr/>
              </p:nvSpPr>
              <p:spPr bwMode="auto">
                <a:xfrm>
                  <a:off x="786" y="1327"/>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92" name="Oval 357"/>
                <p:cNvSpPr>
                  <a:spLocks noChangeArrowheads="1"/>
                </p:cNvSpPr>
                <p:nvPr/>
              </p:nvSpPr>
              <p:spPr bwMode="auto">
                <a:xfrm>
                  <a:off x="703" y="1309"/>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93" name="Oval 358"/>
                <p:cNvSpPr>
                  <a:spLocks noChangeArrowheads="1"/>
                </p:cNvSpPr>
                <p:nvPr/>
              </p:nvSpPr>
              <p:spPr bwMode="auto">
                <a:xfrm>
                  <a:off x="632" y="1302"/>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94" name="Oval 359"/>
                <p:cNvSpPr>
                  <a:spLocks noChangeArrowheads="1"/>
                </p:cNvSpPr>
                <p:nvPr/>
              </p:nvSpPr>
              <p:spPr bwMode="auto">
                <a:xfrm>
                  <a:off x="638" y="1252"/>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95" name="Oval 360"/>
                <p:cNvSpPr>
                  <a:spLocks noChangeArrowheads="1"/>
                </p:cNvSpPr>
                <p:nvPr/>
              </p:nvSpPr>
              <p:spPr bwMode="auto">
                <a:xfrm>
                  <a:off x="624" y="1191"/>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96" name="Oval 361"/>
                <p:cNvSpPr>
                  <a:spLocks noChangeArrowheads="1"/>
                </p:cNvSpPr>
                <p:nvPr/>
              </p:nvSpPr>
              <p:spPr bwMode="auto">
                <a:xfrm>
                  <a:off x="644" y="1095"/>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97" name="Oval 362"/>
                <p:cNvSpPr>
                  <a:spLocks noChangeArrowheads="1"/>
                </p:cNvSpPr>
                <p:nvPr/>
              </p:nvSpPr>
              <p:spPr bwMode="auto">
                <a:xfrm>
                  <a:off x="662" y="983"/>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98" name="Oval 363"/>
                <p:cNvSpPr>
                  <a:spLocks noChangeArrowheads="1"/>
                </p:cNvSpPr>
                <p:nvPr/>
              </p:nvSpPr>
              <p:spPr bwMode="auto">
                <a:xfrm>
                  <a:off x="748" y="944"/>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99" name="Oval 364"/>
                <p:cNvSpPr>
                  <a:spLocks noChangeArrowheads="1"/>
                </p:cNvSpPr>
                <p:nvPr/>
              </p:nvSpPr>
              <p:spPr bwMode="auto">
                <a:xfrm>
                  <a:off x="866" y="910"/>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100" name="Oval 365"/>
                <p:cNvSpPr>
                  <a:spLocks noChangeArrowheads="1"/>
                </p:cNvSpPr>
                <p:nvPr/>
              </p:nvSpPr>
              <p:spPr bwMode="auto">
                <a:xfrm>
                  <a:off x="835" y="952"/>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101" name="Oval 362"/>
                <p:cNvSpPr>
                  <a:spLocks noChangeArrowheads="1"/>
                </p:cNvSpPr>
                <p:nvPr/>
              </p:nvSpPr>
              <p:spPr bwMode="auto">
                <a:xfrm>
                  <a:off x="604" y="1029"/>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102" name="Oval 364"/>
                <p:cNvSpPr>
                  <a:spLocks noChangeArrowheads="1"/>
                </p:cNvSpPr>
                <p:nvPr/>
              </p:nvSpPr>
              <p:spPr bwMode="auto">
                <a:xfrm>
                  <a:off x="952" y="932"/>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103" name="Oval 364"/>
                <p:cNvSpPr>
                  <a:spLocks noChangeArrowheads="1"/>
                </p:cNvSpPr>
                <p:nvPr/>
              </p:nvSpPr>
              <p:spPr bwMode="auto">
                <a:xfrm>
                  <a:off x="1022" y="872"/>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104" name="Oval 364"/>
                <p:cNvSpPr>
                  <a:spLocks noChangeArrowheads="1"/>
                </p:cNvSpPr>
                <p:nvPr/>
              </p:nvSpPr>
              <p:spPr bwMode="auto">
                <a:xfrm>
                  <a:off x="1100" y="924"/>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105" name="Oval 365"/>
                <p:cNvSpPr>
                  <a:spLocks noChangeArrowheads="1"/>
                </p:cNvSpPr>
                <p:nvPr/>
              </p:nvSpPr>
              <p:spPr bwMode="auto">
                <a:xfrm>
                  <a:off x="751" y="1064"/>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106" name="Oval 365"/>
                <p:cNvSpPr>
                  <a:spLocks noChangeArrowheads="1"/>
                </p:cNvSpPr>
                <p:nvPr/>
              </p:nvSpPr>
              <p:spPr bwMode="auto">
                <a:xfrm>
                  <a:off x="791" y="1140"/>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107" name="Oval 365"/>
                <p:cNvSpPr>
                  <a:spLocks noChangeArrowheads="1"/>
                </p:cNvSpPr>
                <p:nvPr/>
              </p:nvSpPr>
              <p:spPr bwMode="auto">
                <a:xfrm>
                  <a:off x="699" y="1172"/>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108" name="Oval 365"/>
                <p:cNvSpPr>
                  <a:spLocks noChangeArrowheads="1"/>
                </p:cNvSpPr>
                <p:nvPr/>
              </p:nvSpPr>
              <p:spPr bwMode="auto">
                <a:xfrm>
                  <a:off x="813" y="1228"/>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grpSp>
          <p:sp>
            <p:nvSpPr>
              <p:cNvPr id="82" name="Freeform 2"/>
              <p:cNvSpPr>
                <a:spLocks/>
              </p:cNvSpPr>
              <p:nvPr/>
            </p:nvSpPr>
            <p:spPr bwMode="auto">
              <a:xfrm>
                <a:off x="5059472" y="5550744"/>
                <a:ext cx="496395" cy="680434"/>
              </a:xfrm>
              <a:custGeom>
                <a:avLst/>
                <a:gdLst>
                  <a:gd name="T0" fmla="+- 0 21600 175"/>
                  <a:gd name="T1" fmla="*/ T0 w 21425"/>
                  <a:gd name="T2" fmla="*/ 21600 h 21600"/>
                  <a:gd name="T3" fmla="+- 0 20122 175"/>
                  <a:gd name="T4" fmla="*/ T3 w 21425"/>
                  <a:gd name="T5" fmla="*/ 21600 h 21600"/>
                  <a:gd name="T6" fmla="+- 0 1712 175"/>
                  <a:gd name="T7" fmla="*/ T6 w 21425"/>
                  <a:gd name="T8" fmla="*/ 16294 h 21600"/>
                  <a:gd name="T9" fmla="+- 0 183 175"/>
                  <a:gd name="T10" fmla="*/ T9 w 21425"/>
                  <a:gd name="T11" fmla="*/ 14760 h 21600"/>
                  <a:gd name="T12" fmla="+- 0 183 175"/>
                  <a:gd name="T13" fmla="*/ T12 w 21425"/>
                  <a:gd name="T14" fmla="*/ 1560 h 21600"/>
                  <a:gd name="T15" fmla="+- 0 1398 175"/>
                  <a:gd name="T16" fmla="*/ T15 w 21425"/>
                  <a:gd name="T17" fmla="*/ 0 h 21600"/>
                  <a:gd name="connsiteX0" fmla="*/ 19947 w 19947"/>
                  <a:gd name="connsiteY0" fmla="*/ 21600 h 21600"/>
                  <a:gd name="connsiteX1" fmla="*/ 1537 w 19947"/>
                  <a:gd name="connsiteY1" fmla="*/ 16294 h 21600"/>
                  <a:gd name="connsiteX2" fmla="*/ 8 w 19947"/>
                  <a:gd name="connsiteY2" fmla="*/ 14760 h 21600"/>
                  <a:gd name="connsiteX3" fmla="*/ 8 w 19947"/>
                  <a:gd name="connsiteY3" fmla="*/ 1560 h 21600"/>
                  <a:gd name="connsiteX4" fmla="*/ 1223 w 19947"/>
                  <a:gd name="connsiteY4" fmla="*/ 0 h 21600"/>
                  <a:gd name="connsiteX0" fmla="*/ 7622 w 7622"/>
                  <a:gd name="connsiteY0" fmla="*/ 18118 h 18118"/>
                  <a:gd name="connsiteX1" fmla="*/ 1537 w 7622"/>
                  <a:gd name="connsiteY1" fmla="*/ 16294 h 18118"/>
                  <a:gd name="connsiteX2" fmla="*/ 8 w 7622"/>
                  <a:gd name="connsiteY2" fmla="*/ 14760 h 18118"/>
                  <a:gd name="connsiteX3" fmla="*/ 8 w 7622"/>
                  <a:gd name="connsiteY3" fmla="*/ 1560 h 18118"/>
                  <a:gd name="connsiteX4" fmla="*/ 1223 w 7622"/>
                  <a:gd name="connsiteY4" fmla="*/ 0 h 18118"/>
                  <a:gd name="connsiteX0" fmla="*/ 12278 w 12278"/>
                  <a:gd name="connsiteY0" fmla="*/ 10256 h 10256"/>
                  <a:gd name="connsiteX1" fmla="*/ 2017 w 12278"/>
                  <a:gd name="connsiteY1" fmla="*/ 8993 h 10256"/>
                  <a:gd name="connsiteX2" fmla="*/ 10 w 12278"/>
                  <a:gd name="connsiteY2" fmla="*/ 8147 h 10256"/>
                  <a:gd name="connsiteX3" fmla="*/ 10 w 12278"/>
                  <a:gd name="connsiteY3" fmla="*/ 861 h 10256"/>
                  <a:gd name="connsiteX4" fmla="*/ 1605 w 12278"/>
                  <a:gd name="connsiteY4" fmla="*/ 0 h 10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8" h="10256">
                    <a:moveTo>
                      <a:pt x="12278" y="10256"/>
                    </a:moveTo>
                    <a:lnTo>
                      <a:pt x="2017" y="8993"/>
                    </a:lnTo>
                    <a:cubicBezTo>
                      <a:pt x="2017" y="8993"/>
                      <a:pt x="497" y="8908"/>
                      <a:pt x="10" y="8147"/>
                    </a:cubicBezTo>
                    <a:cubicBezTo>
                      <a:pt x="-1" y="8129"/>
                      <a:pt x="10" y="861"/>
                      <a:pt x="10" y="861"/>
                    </a:cubicBezTo>
                    <a:cubicBezTo>
                      <a:pt x="10" y="861"/>
                      <a:pt x="-230" y="467"/>
                      <a:pt x="1605" y="0"/>
                    </a:cubicBezTo>
                  </a:path>
                </a:pathLst>
              </a:custGeom>
              <a:noFill/>
              <a:ln w="38100" cap="flat">
                <a:solidFill>
                  <a:srgbClr val="FF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ja-JP" altLang="en-US">
                  <a:solidFill>
                    <a:prstClr val="black"/>
                  </a:solidFill>
                </a:endParaRPr>
              </a:p>
            </p:txBody>
          </p:sp>
          <p:sp>
            <p:nvSpPr>
              <p:cNvPr id="83" name="Rectangle 16"/>
              <p:cNvSpPr>
                <a:spLocks/>
              </p:cNvSpPr>
              <p:nvPr/>
            </p:nvSpPr>
            <p:spPr bwMode="auto">
              <a:xfrm>
                <a:off x="4941393" y="6670966"/>
                <a:ext cx="1367732" cy="36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457200"/>
                <a:r>
                  <a:rPr lang="en-US" altLang="ja-JP" sz="1400" dirty="0" smtClean="0">
                    <a:solidFill>
                      <a:prstClr val="black"/>
                    </a:solidFill>
                    <a:latin typeface="Helvetica" charset="0"/>
                    <a:cs typeface="Helvetica" charset="0"/>
                    <a:sym typeface="Helvetica" charset="0"/>
                  </a:rPr>
                  <a:t>Double wall</a:t>
                </a:r>
                <a:endParaRPr lang="en-US" altLang="ja-JP" sz="1400" dirty="0">
                  <a:solidFill>
                    <a:prstClr val="black"/>
                  </a:solidFill>
                  <a:latin typeface="Helvetica" charset="0"/>
                  <a:cs typeface="Helvetica" charset="0"/>
                  <a:sym typeface="Helvetica" charset="0"/>
                </a:endParaRPr>
              </a:p>
            </p:txBody>
          </p:sp>
          <p:sp>
            <p:nvSpPr>
              <p:cNvPr id="84" name="Text Box 285"/>
              <p:cNvSpPr txBox="1">
                <a:spLocks noChangeArrowheads="1"/>
              </p:cNvSpPr>
              <p:nvPr/>
            </p:nvSpPr>
            <p:spPr bwMode="auto">
              <a:xfrm>
                <a:off x="5717580" y="6421591"/>
                <a:ext cx="1015111" cy="367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457200"/>
                <a:r>
                  <a:rPr lang="en-US" altLang="ja-JP" sz="1400" dirty="0" smtClean="0">
                    <a:solidFill>
                      <a:prstClr val="black"/>
                    </a:solidFill>
                  </a:rPr>
                  <a:t>Bubbler</a:t>
                </a:r>
                <a:endParaRPr lang="ja-JP" altLang="en-US" sz="1400" dirty="0">
                  <a:solidFill>
                    <a:prstClr val="black"/>
                  </a:solidFill>
                </a:endParaRPr>
              </a:p>
            </p:txBody>
          </p:sp>
          <p:sp>
            <p:nvSpPr>
              <p:cNvPr id="85" name="Line 15"/>
              <p:cNvSpPr>
                <a:spLocks noChangeShapeType="1"/>
              </p:cNvSpPr>
              <p:nvPr/>
            </p:nvSpPr>
            <p:spPr bwMode="auto">
              <a:xfrm flipH="1">
                <a:off x="5204173" y="6173274"/>
                <a:ext cx="30952" cy="512404"/>
              </a:xfrm>
              <a:prstGeom prst="line">
                <a:avLst/>
              </a:prstGeom>
              <a:noFill/>
              <a:ln w="12700" cap="flat">
                <a:solidFill>
                  <a:schemeClr val="tx1"/>
                </a:solidFill>
                <a:prstDash val="solid"/>
                <a:miter lim="800000"/>
                <a:headEnd type="oval"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ja-JP" altLang="en-US">
                  <a:solidFill>
                    <a:prstClr val="black"/>
                  </a:solidFill>
                </a:endParaRPr>
              </a:p>
            </p:txBody>
          </p:sp>
        </p:grpSp>
        <p:sp>
          <p:nvSpPr>
            <p:cNvPr id="64" name="Text Box 283"/>
            <p:cNvSpPr txBox="1">
              <a:spLocks noChangeArrowheads="1"/>
            </p:cNvSpPr>
            <p:nvPr/>
          </p:nvSpPr>
          <p:spPr bwMode="auto">
            <a:xfrm>
              <a:off x="8552114" y="5453737"/>
              <a:ext cx="41365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200"/>
              <a:r>
                <a:rPr lang="en-US" altLang="ja-JP" sz="1400" dirty="0" smtClean="0">
                  <a:solidFill>
                    <a:prstClr val="black"/>
                  </a:solidFill>
                </a:rPr>
                <a:t>Hg</a:t>
              </a:r>
              <a:endParaRPr lang="ja-JP" altLang="en-US" sz="1400" dirty="0">
                <a:solidFill>
                  <a:prstClr val="black"/>
                </a:solidFill>
              </a:endParaRPr>
            </a:p>
          </p:txBody>
        </p:sp>
        <p:sp>
          <p:nvSpPr>
            <p:cNvPr id="65" name="テキスト ボックス 64"/>
            <p:cNvSpPr txBox="1"/>
            <p:nvPr/>
          </p:nvSpPr>
          <p:spPr>
            <a:xfrm>
              <a:off x="8058706" y="4714126"/>
              <a:ext cx="1782085" cy="369332"/>
            </a:xfrm>
            <a:prstGeom prst="rect">
              <a:avLst/>
            </a:prstGeom>
            <a:noFill/>
          </p:spPr>
          <p:txBody>
            <a:bodyPr wrap="none" rtlCol="0">
              <a:spAutoFit/>
            </a:bodyPr>
            <a:lstStyle/>
            <a:p>
              <a:pPr defTabSz="457200"/>
              <a:r>
                <a:rPr lang="en-US" altLang="ja-JP" dirty="0" smtClean="0">
                  <a:solidFill>
                    <a:srgbClr val="0000FF"/>
                  </a:solidFill>
                </a:rPr>
                <a:t>R&amp;D is running.</a:t>
              </a:r>
              <a:endParaRPr lang="ja-JP" altLang="en-US" dirty="0">
                <a:solidFill>
                  <a:srgbClr val="0000FF"/>
                </a:solidFill>
              </a:endParaRPr>
            </a:p>
          </p:txBody>
        </p:sp>
      </p:grpSp>
      <p:sp>
        <p:nvSpPr>
          <p:cNvPr id="109" name="角丸四角形 108"/>
          <p:cNvSpPr/>
          <p:nvPr/>
        </p:nvSpPr>
        <p:spPr>
          <a:xfrm>
            <a:off x="3129809" y="5140154"/>
            <a:ext cx="2899332" cy="1656080"/>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grpSp>
        <p:nvGrpSpPr>
          <p:cNvPr id="110" name="グループ化 20"/>
          <p:cNvGrpSpPr/>
          <p:nvPr/>
        </p:nvGrpSpPr>
        <p:grpSpPr>
          <a:xfrm>
            <a:off x="2983564" y="5326425"/>
            <a:ext cx="3081698" cy="1453012"/>
            <a:chOff x="4822599" y="5276433"/>
            <a:chExt cx="3987668" cy="1735546"/>
          </a:xfrm>
        </p:grpSpPr>
        <p:sp>
          <p:nvSpPr>
            <p:cNvPr id="111" name="右矢印 110"/>
            <p:cNvSpPr/>
            <p:nvPr/>
          </p:nvSpPr>
          <p:spPr>
            <a:xfrm>
              <a:off x="5290386" y="5800561"/>
              <a:ext cx="310604" cy="230229"/>
            </a:xfrm>
            <a:prstGeom prst="rightArrow">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12" name="テキスト ボックス 111"/>
            <p:cNvSpPr txBox="1"/>
            <p:nvPr/>
          </p:nvSpPr>
          <p:spPr>
            <a:xfrm>
              <a:off x="4822599" y="6104421"/>
              <a:ext cx="972579" cy="698483"/>
            </a:xfrm>
            <a:prstGeom prst="rect">
              <a:avLst/>
            </a:prstGeom>
            <a:noFill/>
          </p:spPr>
          <p:txBody>
            <a:bodyPr wrap="none" rtlCol="0">
              <a:spAutoFit/>
            </a:bodyPr>
            <a:lstStyle/>
            <a:p>
              <a:pPr defTabSz="457200"/>
              <a:r>
                <a:rPr lang="en-US" altLang="ja-JP" sz="1600" dirty="0" smtClean="0">
                  <a:solidFill>
                    <a:prstClr val="black"/>
                  </a:solidFill>
                </a:rPr>
                <a:t>Proton</a:t>
              </a:r>
            </a:p>
            <a:p>
              <a:pPr defTabSz="457200"/>
              <a:r>
                <a:rPr lang="en-US" altLang="ja-JP" sz="1600" dirty="0" smtClean="0">
                  <a:solidFill>
                    <a:prstClr val="black"/>
                  </a:solidFill>
                </a:rPr>
                <a:t>beam</a:t>
              </a:r>
              <a:endParaRPr lang="ja-JP" altLang="en-US" sz="1600" dirty="0">
                <a:solidFill>
                  <a:prstClr val="black"/>
                </a:solidFill>
              </a:endParaRPr>
            </a:p>
          </p:txBody>
        </p:sp>
        <p:grpSp>
          <p:nvGrpSpPr>
            <p:cNvPr id="113" name="グループ化 135"/>
            <p:cNvGrpSpPr/>
            <p:nvPr/>
          </p:nvGrpSpPr>
          <p:grpSpPr>
            <a:xfrm>
              <a:off x="5671191" y="5276433"/>
              <a:ext cx="3139076" cy="1735546"/>
              <a:chOff x="4998529" y="5276433"/>
              <a:chExt cx="3139076" cy="1735546"/>
            </a:xfrm>
          </p:grpSpPr>
          <p:sp>
            <p:nvSpPr>
              <p:cNvPr id="115" name="Freeform 1"/>
              <p:cNvSpPr>
                <a:spLocks/>
              </p:cNvSpPr>
              <p:nvPr/>
            </p:nvSpPr>
            <p:spPr bwMode="auto">
              <a:xfrm>
                <a:off x="4998529" y="5276433"/>
                <a:ext cx="2841598" cy="1134074"/>
              </a:xfrm>
              <a:custGeom>
                <a:avLst/>
                <a:gdLst/>
                <a:ahLst/>
                <a:cxnLst/>
                <a:rect l="l" t="t" r="r" b="b"/>
                <a:pathLst>
                  <a:path w="2841598" h="1134074">
                    <a:moveTo>
                      <a:pt x="2841598" y="0"/>
                    </a:moveTo>
                    <a:lnTo>
                      <a:pt x="2841598" y="384109"/>
                    </a:lnTo>
                    <a:lnTo>
                      <a:pt x="2213305" y="380400"/>
                    </a:lnTo>
                    <a:cubicBezTo>
                      <a:pt x="2213305" y="504789"/>
                      <a:pt x="2213443" y="629231"/>
                      <a:pt x="2213443" y="753620"/>
                    </a:cubicBezTo>
                    <a:lnTo>
                      <a:pt x="2841598" y="755109"/>
                    </a:lnTo>
                    <a:lnTo>
                      <a:pt x="2841598" y="1134074"/>
                    </a:lnTo>
                    <a:lnTo>
                      <a:pt x="1110262" y="1132505"/>
                    </a:lnTo>
                    <a:lnTo>
                      <a:pt x="76332" y="912988"/>
                    </a:lnTo>
                    <a:cubicBezTo>
                      <a:pt x="76281" y="912969"/>
                      <a:pt x="4184" y="886853"/>
                      <a:pt x="1288" y="832544"/>
                    </a:cubicBezTo>
                    <a:cubicBezTo>
                      <a:pt x="-1610" y="778268"/>
                      <a:pt x="1288" y="314535"/>
                      <a:pt x="1288" y="314535"/>
                    </a:cubicBezTo>
                    <a:cubicBezTo>
                      <a:pt x="1285" y="314513"/>
                      <a:pt x="-7664" y="251759"/>
                      <a:pt x="84471" y="226906"/>
                    </a:cubicBezTo>
                    <a:cubicBezTo>
                      <a:pt x="176759" y="202102"/>
                      <a:pt x="1107227" y="1411"/>
                      <a:pt x="1107227" y="1411"/>
                    </a:cubicBezTo>
                    <a:close/>
                  </a:path>
                </a:pathLst>
              </a:custGeom>
              <a:solidFill>
                <a:srgbClr val="66CCFF"/>
              </a:solidFill>
              <a:ln w="38100" cap="flat">
                <a:solidFill>
                  <a:srgbClr val="4C4C4C"/>
                </a:solidFill>
                <a:prstDash val="solid"/>
                <a:miter lim="800000"/>
                <a:headEnd type="none" w="med" len="med"/>
                <a:tailEnd type="none" w="med" len="med"/>
              </a:ln>
            </p:spPr>
            <p:txBody>
              <a:bodyPr lIns="0" tIns="0" rIns="0" bIns="0"/>
              <a:lstStyle/>
              <a:p>
                <a:pPr defTabSz="457200"/>
                <a:endParaRPr lang="ja-JP" altLang="en-US">
                  <a:solidFill>
                    <a:prstClr val="black"/>
                  </a:solidFill>
                </a:endParaRPr>
              </a:p>
            </p:txBody>
          </p:sp>
          <p:sp>
            <p:nvSpPr>
              <p:cNvPr id="116" name="Freeform 3"/>
              <p:cNvSpPr>
                <a:spLocks/>
              </p:cNvSpPr>
              <p:nvPr/>
            </p:nvSpPr>
            <p:spPr bwMode="auto">
              <a:xfrm>
                <a:off x="5250997" y="5465912"/>
                <a:ext cx="2445051" cy="163883"/>
              </a:xfrm>
              <a:custGeom>
                <a:avLst/>
                <a:gdLst>
                  <a:gd name="T0" fmla="*/ 0 w 21600"/>
                  <a:gd name="T1" fmla="*/ 21600 h 21600"/>
                  <a:gd name="T2" fmla="*/ 9829 w 21600"/>
                  <a:gd name="T3" fmla="*/ 2959 h 21600"/>
                  <a:gd name="T4" fmla="*/ 21600 w 21600"/>
                  <a:gd name="T5" fmla="*/ 0 h 21600"/>
                </a:gdLst>
                <a:ahLst/>
                <a:cxnLst>
                  <a:cxn ang="0">
                    <a:pos x="T0" y="T1"/>
                  </a:cxn>
                  <a:cxn ang="0">
                    <a:pos x="T2" y="T3"/>
                  </a:cxn>
                  <a:cxn ang="0">
                    <a:pos x="T4" y="T5"/>
                  </a:cxn>
                </a:cxnLst>
                <a:rect l="0" t="0" r="r" b="b"/>
                <a:pathLst>
                  <a:path w="21600" h="21600">
                    <a:moveTo>
                      <a:pt x="0" y="21600"/>
                    </a:moveTo>
                    <a:lnTo>
                      <a:pt x="9829" y="2959"/>
                    </a:lnTo>
                    <a:lnTo>
                      <a:pt x="21600" y="0"/>
                    </a:lnTo>
                  </a:path>
                </a:pathLst>
              </a:custGeom>
              <a:noFill/>
              <a:ln w="38100" cap="flat">
                <a:solidFill>
                  <a:srgbClr val="4C4C4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ja-JP" altLang="en-US">
                  <a:solidFill>
                    <a:prstClr val="black"/>
                  </a:solidFill>
                </a:endParaRPr>
              </a:p>
            </p:txBody>
          </p:sp>
          <p:sp>
            <p:nvSpPr>
              <p:cNvPr id="117" name="Freeform 4"/>
              <p:cNvSpPr>
                <a:spLocks/>
              </p:cNvSpPr>
              <p:nvPr/>
            </p:nvSpPr>
            <p:spPr bwMode="auto">
              <a:xfrm rot="10800000" flipH="1">
                <a:off x="5253792" y="6054402"/>
                <a:ext cx="816880" cy="108945"/>
              </a:xfrm>
              <a:custGeom>
                <a:avLst/>
                <a:gdLst>
                  <a:gd name="T0" fmla="*/ 0 w 21600"/>
                  <a:gd name="T1" fmla="*/ 21600 h 21600"/>
                  <a:gd name="T2" fmla="*/ 9829 w 21600"/>
                  <a:gd name="T3" fmla="*/ 2959 h 21600"/>
                  <a:gd name="T4" fmla="*/ 21600 w 21600"/>
                  <a:gd name="T5" fmla="*/ 0 h 21600"/>
                  <a:gd name="connsiteX0" fmla="*/ 0 w 9829"/>
                  <a:gd name="connsiteY0" fmla="*/ 18641 h 18641"/>
                  <a:gd name="connsiteX1" fmla="*/ 9829 w 9829"/>
                  <a:gd name="connsiteY1" fmla="*/ 0 h 18641"/>
                  <a:gd name="connsiteX0" fmla="*/ 0 w 7341"/>
                  <a:gd name="connsiteY0" fmla="*/ 7670 h 7670"/>
                  <a:gd name="connsiteX1" fmla="*/ 7341 w 7341"/>
                  <a:gd name="connsiteY1" fmla="*/ 0 h 7670"/>
                </a:gdLst>
                <a:ahLst/>
                <a:cxnLst>
                  <a:cxn ang="0">
                    <a:pos x="connsiteX0" y="connsiteY0"/>
                  </a:cxn>
                  <a:cxn ang="0">
                    <a:pos x="connsiteX1" y="connsiteY1"/>
                  </a:cxn>
                </a:cxnLst>
                <a:rect l="l" t="t" r="r" b="b"/>
                <a:pathLst>
                  <a:path w="7341" h="7670">
                    <a:moveTo>
                      <a:pt x="0" y="7670"/>
                    </a:moveTo>
                    <a:lnTo>
                      <a:pt x="7341" y="0"/>
                    </a:lnTo>
                  </a:path>
                </a:pathLst>
              </a:custGeom>
              <a:noFill/>
              <a:ln w="38100" cap="flat">
                <a:solidFill>
                  <a:srgbClr val="4C4C4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ja-JP" altLang="en-US">
                  <a:solidFill>
                    <a:prstClr val="black"/>
                  </a:solidFill>
                </a:endParaRPr>
              </a:p>
            </p:txBody>
          </p:sp>
          <p:sp>
            <p:nvSpPr>
              <p:cNvPr id="118" name="Freeform 5"/>
              <p:cNvSpPr>
                <a:spLocks/>
              </p:cNvSpPr>
              <p:nvPr/>
            </p:nvSpPr>
            <p:spPr bwMode="auto">
              <a:xfrm>
                <a:off x="5767020" y="5532024"/>
                <a:ext cx="1931823" cy="93116"/>
              </a:xfrm>
              <a:custGeom>
                <a:avLst/>
                <a:gdLst>
                  <a:gd name="T0" fmla="*/ 0 w 21600"/>
                  <a:gd name="T1" fmla="*/ 21600 h 21600"/>
                  <a:gd name="T2" fmla="*/ 6700 w 21600"/>
                  <a:gd name="T3" fmla="*/ 5216 h 21600"/>
                  <a:gd name="T4" fmla="*/ 21600 w 21600"/>
                  <a:gd name="T5" fmla="*/ 0 h 21600"/>
                </a:gdLst>
                <a:ahLst/>
                <a:cxnLst>
                  <a:cxn ang="0">
                    <a:pos x="T0" y="T1"/>
                  </a:cxn>
                  <a:cxn ang="0">
                    <a:pos x="T2" y="T3"/>
                  </a:cxn>
                  <a:cxn ang="0">
                    <a:pos x="T4" y="T5"/>
                  </a:cxn>
                </a:cxnLst>
                <a:rect l="0" t="0" r="r" b="b"/>
                <a:pathLst>
                  <a:path w="21600" h="21600">
                    <a:moveTo>
                      <a:pt x="0" y="21600"/>
                    </a:moveTo>
                    <a:lnTo>
                      <a:pt x="6700" y="5216"/>
                    </a:lnTo>
                    <a:lnTo>
                      <a:pt x="21600" y="0"/>
                    </a:lnTo>
                  </a:path>
                </a:pathLst>
              </a:custGeom>
              <a:noFill/>
              <a:ln w="38100" cap="flat">
                <a:solidFill>
                  <a:srgbClr val="4C4C4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ja-JP" altLang="en-US">
                  <a:solidFill>
                    <a:prstClr val="black"/>
                  </a:solidFill>
                </a:endParaRPr>
              </a:p>
            </p:txBody>
          </p:sp>
          <p:sp>
            <p:nvSpPr>
              <p:cNvPr id="119" name="Freeform 6"/>
              <p:cNvSpPr>
                <a:spLocks/>
              </p:cNvSpPr>
              <p:nvPr/>
            </p:nvSpPr>
            <p:spPr bwMode="auto">
              <a:xfrm rot="10800000" flipH="1">
                <a:off x="5765157" y="6054402"/>
                <a:ext cx="1930892" cy="93116"/>
              </a:xfrm>
              <a:custGeom>
                <a:avLst/>
                <a:gdLst>
                  <a:gd name="T0" fmla="*/ 0 w 21600"/>
                  <a:gd name="T1" fmla="*/ 21600 h 21600"/>
                  <a:gd name="T2" fmla="*/ 6700 w 21600"/>
                  <a:gd name="T3" fmla="*/ 5216 h 21600"/>
                  <a:gd name="T4" fmla="*/ 21600 w 21600"/>
                  <a:gd name="T5" fmla="*/ 0 h 21600"/>
                </a:gdLst>
                <a:ahLst/>
                <a:cxnLst>
                  <a:cxn ang="0">
                    <a:pos x="T0" y="T1"/>
                  </a:cxn>
                  <a:cxn ang="0">
                    <a:pos x="T2" y="T3"/>
                  </a:cxn>
                  <a:cxn ang="0">
                    <a:pos x="T4" y="T5"/>
                  </a:cxn>
                </a:cxnLst>
                <a:rect l="0" t="0" r="r" b="b"/>
                <a:pathLst>
                  <a:path w="21600" h="21600">
                    <a:moveTo>
                      <a:pt x="0" y="21600"/>
                    </a:moveTo>
                    <a:lnTo>
                      <a:pt x="6700" y="5216"/>
                    </a:lnTo>
                    <a:lnTo>
                      <a:pt x="21600" y="0"/>
                    </a:lnTo>
                  </a:path>
                </a:pathLst>
              </a:custGeom>
              <a:noFill/>
              <a:ln w="38100" cap="flat">
                <a:solidFill>
                  <a:srgbClr val="4C4C4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ja-JP" altLang="en-US">
                  <a:solidFill>
                    <a:prstClr val="black"/>
                  </a:solidFill>
                </a:endParaRPr>
              </a:p>
            </p:txBody>
          </p:sp>
          <p:sp>
            <p:nvSpPr>
              <p:cNvPr id="120" name="Line 7"/>
              <p:cNvSpPr>
                <a:spLocks noChangeShapeType="1"/>
              </p:cNvSpPr>
              <p:nvPr/>
            </p:nvSpPr>
            <p:spPr bwMode="auto">
              <a:xfrm>
                <a:off x="6369666" y="6056265"/>
                <a:ext cx="1315205" cy="34453"/>
              </a:xfrm>
              <a:prstGeom prst="line">
                <a:avLst/>
              </a:prstGeom>
              <a:noFill/>
              <a:ln w="38100" cap="flat">
                <a:solidFill>
                  <a:srgbClr val="4C4C4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ja-JP" altLang="en-US">
                  <a:solidFill>
                    <a:prstClr val="black"/>
                  </a:solidFill>
                </a:endParaRPr>
              </a:p>
            </p:txBody>
          </p:sp>
          <p:sp>
            <p:nvSpPr>
              <p:cNvPr id="121" name="Line 8"/>
              <p:cNvSpPr>
                <a:spLocks noChangeShapeType="1"/>
              </p:cNvSpPr>
              <p:nvPr/>
            </p:nvSpPr>
            <p:spPr bwMode="auto">
              <a:xfrm rot="10800000" flipH="1">
                <a:off x="6373392" y="5589756"/>
                <a:ext cx="1315205" cy="33522"/>
              </a:xfrm>
              <a:prstGeom prst="line">
                <a:avLst/>
              </a:prstGeom>
              <a:noFill/>
              <a:ln w="38100" cap="flat">
                <a:solidFill>
                  <a:srgbClr val="4C4C4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ja-JP" altLang="en-US">
                  <a:solidFill>
                    <a:prstClr val="black"/>
                  </a:solidFill>
                </a:endParaRPr>
              </a:p>
            </p:txBody>
          </p:sp>
          <p:sp>
            <p:nvSpPr>
              <p:cNvPr id="122" name="Line 37"/>
              <p:cNvSpPr>
                <a:spLocks noChangeShapeType="1"/>
              </p:cNvSpPr>
              <p:nvPr/>
            </p:nvSpPr>
            <p:spPr bwMode="auto">
              <a:xfrm rot="10800000" flipH="1">
                <a:off x="7041168" y="6285777"/>
                <a:ext cx="483960" cy="0"/>
              </a:xfrm>
              <a:prstGeom prst="line">
                <a:avLst/>
              </a:prstGeom>
              <a:noFill/>
              <a:ln w="38100" cap="flat">
                <a:solidFill>
                  <a:srgbClr val="0000FF"/>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ja-JP" altLang="en-US">
                  <a:solidFill>
                    <a:prstClr val="black"/>
                  </a:solidFill>
                </a:endParaRPr>
              </a:p>
            </p:txBody>
          </p:sp>
          <p:sp>
            <p:nvSpPr>
              <p:cNvPr id="123" name="Line 38"/>
              <p:cNvSpPr>
                <a:spLocks noChangeShapeType="1"/>
              </p:cNvSpPr>
              <p:nvPr/>
            </p:nvSpPr>
            <p:spPr bwMode="auto">
              <a:xfrm rot="10800000">
                <a:off x="6773094" y="5385143"/>
                <a:ext cx="482994" cy="0"/>
              </a:xfrm>
              <a:prstGeom prst="line">
                <a:avLst/>
              </a:prstGeom>
              <a:noFill/>
              <a:ln w="38100" cap="flat">
                <a:solidFill>
                  <a:srgbClr val="0000FF"/>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ja-JP" altLang="en-US">
                  <a:solidFill>
                    <a:prstClr val="black"/>
                  </a:solidFill>
                </a:endParaRPr>
              </a:p>
            </p:txBody>
          </p:sp>
          <p:sp>
            <p:nvSpPr>
              <p:cNvPr id="124" name="Line 39"/>
              <p:cNvSpPr>
                <a:spLocks noChangeShapeType="1"/>
              </p:cNvSpPr>
              <p:nvPr/>
            </p:nvSpPr>
            <p:spPr bwMode="auto">
              <a:xfrm flipH="1">
                <a:off x="5739488" y="5385143"/>
                <a:ext cx="504246" cy="84042"/>
              </a:xfrm>
              <a:prstGeom prst="line">
                <a:avLst/>
              </a:prstGeom>
              <a:noFill/>
              <a:ln w="38100" cap="flat">
                <a:solidFill>
                  <a:srgbClr val="0000FF"/>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ja-JP" altLang="en-US">
                  <a:solidFill>
                    <a:prstClr val="black"/>
                  </a:solidFill>
                </a:endParaRPr>
              </a:p>
            </p:txBody>
          </p:sp>
          <p:sp>
            <p:nvSpPr>
              <p:cNvPr id="125" name="Line 40"/>
              <p:cNvSpPr>
                <a:spLocks noChangeShapeType="1"/>
              </p:cNvSpPr>
              <p:nvPr/>
            </p:nvSpPr>
            <p:spPr bwMode="auto">
              <a:xfrm>
                <a:off x="5579426" y="6160579"/>
                <a:ext cx="320690" cy="60417"/>
              </a:xfrm>
              <a:prstGeom prst="line">
                <a:avLst/>
              </a:prstGeom>
              <a:noFill/>
              <a:ln w="38100" cap="flat">
                <a:solidFill>
                  <a:srgbClr val="0000FF"/>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ja-JP" altLang="en-US">
                  <a:solidFill>
                    <a:prstClr val="black"/>
                  </a:solidFill>
                </a:endParaRPr>
              </a:p>
            </p:txBody>
          </p:sp>
          <p:sp>
            <p:nvSpPr>
              <p:cNvPr id="126" name="Freeform 9"/>
              <p:cNvSpPr>
                <a:spLocks/>
              </p:cNvSpPr>
              <p:nvPr/>
            </p:nvSpPr>
            <p:spPr bwMode="auto">
              <a:xfrm>
                <a:off x="6160097" y="6104552"/>
                <a:ext cx="224479" cy="303463"/>
              </a:xfrm>
              <a:custGeom>
                <a:avLst/>
                <a:gdLst>
                  <a:gd name="T0" fmla="*/ 491 w 21600"/>
                  <a:gd name="T1" fmla="*/ 21450 h 21600"/>
                  <a:gd name="T2" fmla="*/ 0 w 21600"/>
                  <a:gd name="T3" fmla="*/ 0 h 21600"/>
                  <a:gd name="T4" fmla="*/ 21467 w 21600"/>
                  <a:gd name="T5" fmla="*/ 3186 h 21600"/>
                  <a:gd name="T6" fmla="*/ 21600 w 21600"/>
                  <a:gd name="T7" fmla="*/ 21600 h 21600"/>
                  <a:gd name="T8" fmla="*/ 491 w 21600"/>
                  <a:gd name="T9" fmla="*/ 21450 h 21600"/>
                  <a:gd name="T10" fmla="*/ 491 w 21600"/>
                  <a:gd name="T11" fmla="*/ 21450 h 21600"/>
                  <a:gd name="connsiteX0" fmla="*/ 491 w 21600"/>
                  <a:gd name="connsiteY0" fmla="*/ 23099 h 23100"/>
                  <a:gd name="connsiteX1" fmla="*/ 0 w 21600"/>
                  <a:gd name="connsiteY1" fmla="*/ 0 h 23100"/>
                  <a:gd name="connsiteX2" fmla="*/ 21467 w 21600"/>
                  <a:gd name="connsiteY2" fmla="*/ 3186 h 23100"/>
                  <a:gd name="connsiteX3" fmla="*/ 21600 w 21600"/>
                  <a:gd name="connsiteY3" fmla="*/ 21600 h 23100"/>
                  <a:gd name="connsiteX4" fmla="*/ 491 w 21600"/>
                  <a:gd name="connsiteY4" fmla="*/ 23099 h 23100"/>
                  <a:gd name="connsiteX5" fmla="*/ 491 w 21600"/>
                  <a:gd name="connsiteY5" fmla="*/ 21450 h 23100"/>
                  <a:gd name="connsiteX0" fmla="*/ 491 w 21600"/>
                  <a:gd name="connsiteY0" fmla="*/ 23099 h 23796"/>
                  <a:gd name="connsiteX1" fmla="*/ 0 w 21600"/>
                  <a:gd name="connsiteY1" fmla="*/ 0 h 23796"/>
                  <a:gd name="connsiteX2" fmla="*/ 21467 w 21600"/>
                  <a:gd name="connsiteY2" fmla="*/ 3186 h 23796"/>
                  <a:gd name="connsiteX3" fmla="*/ 21600 w 21600"/>
                  <a:gd name="connsiteY3" fmla="*/ 23796 h 23796"/>
                  <a:gd name="connsiteX4" fmla="*/ 491 w 21600"/>
                  <a:gd name="connsiteY4" fmla="*/ 23099 h 23796"/>
                  <a:gd name="connsiteX5" fmla="*/ 491 w 21600"/>
                  <a:gd name="connsiteY5" fmla="*/ 21450 h 2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3796">
                    <a:moveTo>
                      <a:pt x="491" y="23099"/>
                    </a:moveTo>
                    <a:cubicBezTo>
                      <a:pt x="327" y="15399"/>
                      <a:pt x="164" y="7700"/>
                      <a:pt x="0" y="0"/>
                    </a:cubicBezTo>
                    <a:lnTo>
                      <a:pt x="21467" y="3186"/>
                    </a:lnTo>
                    <a:cubicBezTo>
                      <a:pt x="21511" y="9324"/>
                      <a:pt x="21556" y="17658"/>
                      <a:pt x="21600" y="23796"/>
                    </a:cubicBezTo>
                    <a:cubicBezTo>
                      <a:pt x="14564" y="23746"/>
                      <a:pt x="7527" y="23149"/>
                      <a:pt x="491" y="23099"/>
                    </a:cubicBezTo>
                    <a:close/>
                    <a:moveTo>
                      <a:pt x="491" y="21450"/>
                    </a:moveTo>
                  </a:path>
                </a:pathLst>
              </a:custGeom>
              <a:solidFill>
                <a:srgbClr val="FF0000"/>
              </a:solidFill>
              <a:ln w="12700" cap="flat">
                <a:solidFill>
                  <a:schemeClr val="tx1"/>
                </a:solidFill>
                <a:prstDash val="solid"/>
                <a:miter lim="800000"/>
                <a:headEnd type="none" w="med" len="med"/>
                <a:tailEnd type="none" w="med" len="med"/>
              </a:ln>
            </p:spPr>
            <p:txBody>
              <a:bodyPr lIns="0" tIns="0" rIns="0" bIns="0"/>
              <a:lstStyle/>
              <a:p>
                <a:pPr defTabSz="457200"/>
                <a:endParaRPr lang="ja-JP" altLang="en-US">
                  <a:solidFill>
                    <a:prstClr val="black"/>
                  </a:solidFill>
                </a:endParaRPr>
              </a:p>
            </p:txBody>
          </p:sp>
          <p:sp>
            <p:nvSpPr>
              <p:cNvPr id="127" name="Line 15"/>
              <p:cNvSpPr>
                <a:spLocks noChangeShapeType="1"/>
              </p:cNvSpPr>
              <p:nvPr/>
            </p:nvSpPr>
            <p:spPr bwMode="auto">
              <a:xfrm>
                <a:off x="6324184" y="6324168"/>
                <a:ext cx="211373" cy="302627"/>
              </a:xfrm>
              <a:prstGeom prst="line">
                <a:avLst/>
              </a:prstGeom>
              <a:noFill/>
              <a:ln w="12700" cap="flat">
                <a:solidFill>
                  <a:schemeClr val="tx1"/>
                </a:solidFill>
                <a:prstDash val="solid"/>
                <a:miter lim="800000"/>
                <a:headEnd type="oval"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ja-JP" altLang="en-US">
                  <a:solidFill>
                    <a:prstClr val="black"/>
                  </a:solidFill>
                </a:endParaRPr>
              </a:p>
            </p:txBody>
          </p:sp>
          <p:grpSp>
            <p:nvGrpSpPr>
              <p:cNvPr id="128" name="Group 379"/>
              <p:cNvGrpSpPr>
                <a:grpSpLocks/>
              </p:cNvGrpSpPr>
              <p:nvPr/>
            </p:nvGrpSpPr>
            <p:grpSpPr bwMode="auto">
              <a:xfrm>
                <a:off x="5099242" y="5392593"/>
                <a:ext cx="1041146" cy="901058"/>
                <a:chOff x="604" y="872"/>
                <a:chExt cx="711" cy="568"/>
              </a:xfrm>
            </p:grpSpPr>
            <p:sp>
              <p:nvSpPr>
                <p:cNvPr id="133" name="Oval 351"/>
                <p:cNvSpPr>
                  <a:spLocks noChangeArrowheads="1"/>
                </p:cNvSpPr>
                <p:nvPr/>
              </p:nvSpPr>
              <p:spPr bwMode="auto">
                <a:xfrm>
                  <a:off x="1288" y="1385"/>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134" name="Oval 352"/>
                <p:cNvSpPr>
                  <a:spLocks noChangeArrowheads="1"/>
                </p:cNvSpPr>
                <p:nvPr/>
              </p:nvSpPr>
              <p:spPr bwMode="auto">
                <a:xfrm>
                  <a:off x="1231" y="1413"/>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135" name="Oval 353"/>
                <p:cNvSpPr>
                  <a:spLocks noChangeArrowheads="1"/>
                </p:cNvSpPr>
                <p:nvPr/>
              </p:nvSpPr>
              <p:spPr bwMode="auto">
                <a:xfrm>
                  <a:off x="1169" y="1387"/>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136" name="Oval 355"/>
                <p:cNvSpPr>
                  <a:spLocks noChangeArrowheads="1"/>
                </p:cNvSpPr>
                <p:nvPr/>
              </p:nvSpPr>
              <p:spPr bwMode="auto">
                <a:xfrm>
                  <a:off x="875" y="1344"/>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137" name="Oval 356"/>
                <p:cNvSpPr>
                  <a:spLocks noChangeArrowheads="1"/>
                </p:cNvSpPr>
                <p:nvPr/>
              </p:nvSpPr>
              <p:spPr bwMode="auto">
                <a:xfrm>
                  <a:off x="786" y="1327"/>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138" name="Oval 357"/>
                <p:cNvSpPr>
                  <a:spLocks noChangeArrowheads="1"/>
                </p:cNvSpPr>
                <p:nvPr/>
              </p:nvSpPr>
              <p:spPr bwMode="auto">
                <a:xfrm>
                  <a:off x="703" y="1309"/>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139" name="Oval 358"/>
                <p:cNvSpPr>
                  <a:spLocks noChangeArrowheads="1"/>
                </p:cNvSpPr>
                <p:nvPr/>
              </p:nvSpPr>
              <p:spPr bwMode="auto">
                <a:xfrm>
                  <a:off x="632" y="1302"/>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140" name="Oval 359"/>
                <p:cNvSpPr>
                  <a:spLocks noChangeArrowheads="1"/>
                </p:cNvSpPr>
                <p:nvPr/>
              </p:nvSpPr>
              <p:spPr bwMode="auto">
                <a:xfrm>
                  <a:off x="638" y="1252"/>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141" name="Oval 360"/>
                <p:cNvSpPr>
                  <a:spLocks noChangeArrowheads="1"/>
                </p:cNvSpPr>
                <p:nvPr/>
              </p:nvSpPr>
              <p:spPr bwMode="auto">
                <a:xfrm>
                  <a:off x="607" y="1191"/>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142" name="Oval 361"/>
                <p:cNvSpPr>
                  <a:spLocks noChangeArrowheads="1"/>
                </p:cNvSpPr>
                <p:nvPr/>
              </p:nvSpPr>
              <p:spPr bwMode="auto">
                <a:xfrm>
                  <a:off x="644" y="1095"/>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143" name="Oval 362"/>
                <p:cNvSpPr>
                  <a:spLocks noChangeArrowheads="1"/>
                </p:cNvSpPr>
                <p:nvPr/>
              </p:nvSpPr>
              <p:spPr bwMode="auto">
                <a:xfrm>
                  <a:off x="662" y="983"/>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144" name="Oval 363"/>
                <p:cNvSpPr>
                  <a:spLocks noChangeArrowheads="1"/>
                </p:cNvSpPr>
                <p:nvPr/>
              </p:nvSpPr>
              <p:spPr bwMode="auto">
                <a:xfrm>
                  <a:off x="748" y="944"/>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145" name="Oval 364"/>
                <p:cNvSpPr>
                  <a:spLocks noChangeArrowheads="1"/>
                </p:cNvSpPr>
                <p:nvPr/>
              </p:nvSpPr>
              <p:spPr bwMode="auto">
                <a:xfrm>
                  <a:off x="866" y="910"/>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146" name="Oval 365"/>
                <p:cNvSpPr>
                  <a:spLocks noChangeArrowheads="1"/>
                </p:cNvSpPr>
                <p:nvPr/>
              </p:nvSpPr>
              <p:spPr bwMode="auto">
                <a:xfrm>
                  <a:off x="835" y="952"/>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147" name="Oval 362"/>
                <p:cNvSpPr>
                  <a:spLocks noChangeArrowheads="1"/>
                </p:cNvSpPr>
                <p:nvPr/>
              </p:nvSpPr>
              <p:spPr bwMode="auto">
                <a:xfrm>
                  <a:off x="604" y="1029"/>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148" name="Oval 364"/>
                <p:cNvSpPr>
                  <a:spLocks noChangeArrowheads="1"/>
                </p:cNvSpPr>
                <p:nvPr/>
              </p:nvSpPr>
              <p:spPr bwMode="auto">
                <a:xfrm>
                  <a:off x="952" y="932"/>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149" name="Oval 364"/>
                <p:cNvSpPr>
                  <a:spLocks noChangeArrowheads="1"/>
                </p:cNvSpPr>
                <p:nvPr/>
              </p:nvSpPr>
              <p:spPr bwMode="auto">
                <a:xfrm>
                  <a:off x="1022" y="872"/>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150" name="Oval 364"/>
                <p:cNvSpPr>
                  <a:spLocks noChangeArrowheads="1"/>
                </p:cNvSpPr>
                <p:nvPr/>
              </p:nvSpPr>
              <p:spPr bwMode="auto">
                <a:xfrm>
                  <a:off x="1100" y="924"/>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151" name="Oval 365"/>
                <p:cNvSpPr>
                  <a:spLocks noChangeArrowheads="1"/>
                </p:cNvSpPr>
                <p:nvPr/>
              </p:nvSpPr>
              <p:spPr bwMode="auto">
                <a:xfrm>
                  <a:off x="751" y="1064"/>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152" name="Oval 365"/>
                <p:cNvSpPr>
                  <a:spLocks noChangeArrowheads="1"/>
                </p:cNvSpPr>
                <p:nvPr/>
              </p:nvSpPr>
              <p:spPr bwMode="auto">
                <a:xfrm>
                  <a:off x="791" y="1140"/>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153" name="Oval 365"/>
                <p:cNvSpPr>
                  <a:spLocks noChangeArrowheads="1"/>
                </p:cNvSpPr>
                <p:nvPr/>
              </p:nvSpPr>
              <p:spPr bwMode="auto">
                <a:xfrm>
                  <a:off x="699" y="1172"/>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sp>
              <p:nvSpPr>
                <p:cNvPr id="154" name="Oval 365"/>
                <p:cNvSpPr>
                  <a:spLocks noChangeArrowheads="1"/>
                </p:cNvSpPr>
                <p:nvPr/>
              </p:nvSpPr>
              <p:spPr bwMode="auto">
                <a:xfrm>
                  <a:off x="813" y="1228"/>
                  <a:ext cx="27" cy="27"/>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ja-JP" altLang="en-US">
                    <a:solidFill>
                      <a:prstClr val="black"/>
                    </a:solidFill>
                  </a:endParaRPr>
                </a:p>
              </p:txBody>
            </p:sp>
          </p:grpSp>
          <p:sp>
            <p:nvSpPr>
              <p:cNvPr id="129" name="Freeform 2"/>
              <p:cNvSpPr>
                <a:spLocks/>
              </p:cNvSpPr>
              <p:nvPr/>
            </p:nvSpPr>
            <p:spPr bwMode="auto">
              <a:xfrm>
                <a:off x="5059472" y="5550744"/>
                <a:ext cx="1136451" cy="790956"/>
              </a:xfrm>
              <a:custGeom>
                <a:avLst/>
                <a:gdLst>
                  <a:gd name="T0" fmla="+- 0 21600 175"/>
                  <a:gd name="T1" fmla="*/ T0 w 21425"/>
                  <a:gd name="T2" fmla="*/ 21600 h 21600"/>
                  <a:gd name="T3" fmla="+- 0 20122 175"/>
                  <a:gd name="T4" fmla="*/ T3 w 21425"/>
                  <a:gd name="T5" fmla="*/ 21600 h 21600"/>
                  <a:gd name="T6" fmla="+- 0 1712 175"/>
                  <a:gd name="T7" fmla="*/ T6 w 21425"/>
                  <a:gd name="T8" fmla="*/ 16294 h 21600"/>
                  <a:gd name="T9" fmla="+- 0 183 175"/>
                  <a:gd name="T10" fmla="*/ T9 w 21425"/>
                  <a:gd name="T11" fmla="*/ 14760 h 21600"/>
                  <a:gd name="T12" fmla="+- 0 183 175"/>
                  <a:gd name="T13" fmla="*/ T12 w 21425"/>
                  <a:gd name="T14" fmla="*/ 1560 h 21600"/>
                  <a:gd name="T15" fmla="+- 0 1398 175"/>
                  <a:gd name="T16" fmla="*/ T15 w 21425"/>
                  <a:gd name="T17" fmla="*/ 0 h 21600"/>
                </a:gdLst>
                <a:ahLst/>
                <a:cxnLst>
                  <a:cxn ang="0">
                    <a:pos x="T1" y="T2"/>
                  </a:cxn>
                  <a:cxn ang="0">
                    <a:pos x="T4" y="T5"/>
                  </a:cxn>
                  <a:cxn ang="0">
                    <a:pos x="T7" y="T8"/>
                  </a:cxn>
                  <a:cxn ang="0">
                    <a:pos x="T10" y="T11"/>
                  </a:cxn>
                  <a:cxn ang="0">
                    <a:pos x="T13" y="T14"/>
                  </a:cxn>
                  <a:cxn ang="0">
                    <a:pos x="T16" y="T17"/>
                  </a:cxn>
                </a:cxnLst>
                <a:rect l="0" t="0" r="r" b="b"/>
                <a:pathLst>
                  <a:path w="21425" h="21600">
                    <a:moveTo>
                      <a:pt x="21425" y="21600"/>
                    </a:moveTo>
                    <a:lnTo>
                      <a:pt x="19947" y="21600"/>
                    </a:lnTo>
                    <a:lnTo>
                      <a:pt x="1537" y="16294"/>
                    </a:lnTo>
                    <a:cubicBezTo>
                      <a:pt x="1537" y="16294"/>
                      <a:pt x="379" y="16140"/>
                      <a:pt x="8" y="14760"/>
                    </a:cubicBezTo>
                    <a:cubicBezTo>
                      <a:pt x="-1" y="14728"/>
                      <a:pt x="8" y="1560"/>
                      <a:pt x="8" y="1560"/>
                    </a:cubicBezTo>
                    <a:cubicBezTo>
                      <a:pt x="8" y="1560"/>
                      <a:pt x="-175" y="846"/>
                      <a:pt x="1223" y="0"/>
                    </a:cubicBezTo>
                  </a:path>
                </a:pathLst>
              </a:custGeom>
              <a:noFill/>
              <a:ln w="38100" cap="flat">
                <a:solidFill>
                  <a:srgbClr val="FF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ja-JP" altLang="en-US">
                  <a:solidFill>
                    <a:prstClr val="black"/>
                  </a:solidFill>
                </a:endParaRPr>
              </a:p>
            </p:txBody>
          </p:sp>
          <p:sp>
            <p:nvSpPr>
              <p:cNvPr id="130" name="Rectangle 16"/>
              <p:cNvSpPr>
                <a:spLocks/>
              </p:cNvSpPr>
              <p:nvPr/>
            </p:nvSpPr>
            <p:spPr bwMode="auto">
              <a:xfrm>
                <a:off x="5150341" y="6650906"/>
                <a:ext cx="889976" cy="36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457200"/>
                <a:r>
                  <a:rPr lang="en-US" altLang="ja-JP" sz="1400" dirty="0" smtClean="0">
                    <a:solidFill>
                      <a:srgbClr val="FF0000"/>
                    </a:solidFill>
                    <a:latin typeface="Helvetica" charset="0"/>
                    <a:cs typeface="Helvetica" charset="0"/>
                    <a:sym typeface="Helvetica" charset="0"/>
                  </a:rPr>
                  <a:t>Double wall</a:t>
                </a:r>
                <a:endParaRPr lang="en-US" altLang="ja-JP" sz="1400" dirty="0">
                  <a:solidFill>
                    <a:srgbClr val="FF0000"/>
                  </a:solidFill>
                  <a:latin typeface="Helvetica" charset="0"/>
                  <a:cs typeface="Helvetica" charset="0"/>
                  <a:sym typeface="Helvetica" charset="0"/>
                </a:endParaRPr>
              </a:p>
            </p:txBody>
          </p:sp>
          <p:sp>
            <p:nvSpPr>
              <p:cNvPr id="131" name="Text Box 285"/>
              <p:cNvSpPr txBox="1">
                <a:spLocks noChangeArrowheads="1"/>
              </p:cNvSpPr>
              <p:nvPr/>
            </p:nvSpPr>
            <p:spPr bwMode="auto">
              <a:xfrm>
                <a:off x="6477234" y="6523587"/>
                <a:ext cx="1660371" cy="367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457200"/>
                <a:r>
                  <a:rPr lang="en-US" altLang="ja-JP" sz="1400" dirty="0" smtClean="0">
                    <a:solidFill>
                      <a:srgbClr val="FF0000"/>
                    </a:solidFill>
                  </a:rPr>
                  <a:t>Bubbler</a:t>
                </a:r>
                <a:endParaRPr lang="ja-JP" altLang="en-US" sz="1400" dirty="0">
                  <a:solidFill>
                    <a:srgbClr val="FF0000"/>
                  </a:solidFill>
                </a:endParaRPr>
              </a:p>
            </p:txBody>
          </p:sp>
          <p:sp>
            <p:nvSpPr>
              <p:cNvPr id="132" name="Line 15"/>
              <p:cNvSpPr>
                <a:spLocks noChangeShapeType="1"/>
              </p:cNvSpPr>
              <p:nvPr/>
            </p:nvSpPr>
            <p:spPr bwMode="auto">
              <a:xfrm flipH="1">
                <a:off x="5455642" y="6215772"/>
                <a:ext cx="23494" cy="415793"/>
              </a:xfrm>
              <a:prstGeom prst="line">
                <a:avLst/>
              </a:prstGeom>
              <a:noFill/>
              <a:ln w="12700" cap="flat">
                <a:solidFill>
                  <a:schemeClr val="tx1"/>
                </a:solidFill>
                <a:prstDash val="solid"/>
                <a:miter lim="800000"/>
                <a:headEnd type="oval"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ja-JP" altLang="en-US">
                  <a:solidFill>
                    <a:prstClr val="black"/>
                  </a:solidFill>
                </a:endParaRPr>
              </a:p>
            </p:txBody>
          </p:sp>
        </p:grpSp>
        <p:sp>
          <p:nvSpPr>
            <p:cNvPr id="114" name="Text Box 283"/>
            <p:cNvSpPr txBox="1">
              <a:spLocks noChangeArrowheads="1"/>
            </p:cNvSpPr>
            <p:nvPr/>
          </p:nvSpPr>
          <p:spPr bwMode="auto">
            <a:xfrm>
              <a:off x="7193125" y="5682384"/>
              <a:ext cx="494090" cy="367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200"/>
              <a:r>
                <a:rPr lang="en-US" altLang="ja-JP" sz="1400" dirty="0" smtClean="0">
                  <a:solidFill>
                    <a:prstClr val="black"/>
                  </a:solidFill>
                </a:rPr>
                <a:t>Hg</a:t>
              </a:r>
              <a:endParaRPr lang="ja-JP" altLang="en-US" sz="1400" dirty="0">
                <a:solidFill>
                  <a:prstClr val="black"/>
                </a:solidFill>
              </a:endParaRPr>
            </a:p>
          </p:txBody>
        </p:sp>
      </p:grpSp>
      <p:sp>
        <p:nvSpPr>
          <p:cNvPr id="155" name="角丸四角形 154"/>
          <p:cNvSpPr/>
          <p:nvPr/>
        </p:nvSpPr>
        <p:spPr>
          <a:xfrm>
            <a:off x="109979" y="5190954"/>
            <a:ext cx="2838141" cy="1524000"/>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grpSp>
        <p:nvGrpSpPr>
          <p:cNvPr id="156" name="グループ化 18"/>
          <p:cNvGrpSpPr/>
          <p:nvPr/>
        </p:nvGrpSpPr>
        <p:grpSpPr>
          <a:xfrm>
            <a:off x="3" y="5394890"/>
            <a:ext cx="2772041" cy="1259635"/>
            <a:chOff x="4879442" y="1483979"/>
            <a:chExt cx="3633347" cy="1524020"/>
          </a:xfrm>
        </p:grpSpPr>
        <p:sp>
          <p:nvSpPr>
            <p:cNvPr id="157" name="右矢印 156"/>
            <p:cNvSpPr/>
            <p:nvPr/>
          </p:nvSpPr>
          <p:spPr>
            <a:xfrm>
              <a:off x="5290386" y="2008107"/>
              <a:ext cx="310604" cy="230229"/>
            </a:xfrm>
            <a:prstGeom prst="rightArrow">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58" name="テキスト ボックス 157"/>
            <p:cNvSpPr txBox="1"/>
            <p:nvPr/>
          </p:nvSpPr>
          <p:spPr>
            <a:xfrm>
              <a:off x="4879442" y="2300485"/>
              <a:ext cx="985152" cy="707514"/>
            </a:xfrm>
            <a:prstGeom prst="rect">
              <a:avLst/>
            </a:prstGeom>
            <a:noFill/>
          </p:spPr>
          <p:txBody>
            <a:bodyPr wrap="none" rtlCol="0">
              <a:spAutoFit/>
            </a:bodyPr>
            <a:lstStyle/>
            <a:p>
              <a:pPr defTabSz="457200"/>
              <a:r>
                <a:rPr lang="en-US" altLang="ja-JP" sz="1600" dirty="0" smtClean="0">
                  <a:solidFill>
                    <a:prstClr val="black"/>
                  </a:solidFill>
                </a:rPr>
                <a:t>Proton</a:t>
              </a:r>
            </a:p>
            <a:p>
              <a:pPr defTabSz="457200"/>
              <a:r>
                <a:rPr lang="en-US" altLang="ja-JP" sz="1600" dirty="0" smtClean="0">
                  <a:solidFill>
                    <a:prstClr val="black"/>
                  </a:solidFill>
                </a:rPr>
                <a:t>beam</a:t>
              </a:r>
              <a:endParaRPr lang="ja-JP" altLang="en-US" sz="1600" dirty="0">
                <a:solidFill>
                  <a:prstClr val="black"/>
                </a:solidFill>
              </a:endParaRPr>
            </a:p>
          </p:txBody>
        </p:sp>
        <p:grpSp>
          <p:nvGrpSpPr>
            <p:cNvPr id="159" name="グループ化 115"/>
            <p:cNvGrpSpPr/>
            <p:nvPr/>
          </p:nvGrpSpPr>
          <p:grpSpPr>
            <a:xfrm>
              <a:off x="5671191" y="1483979"/>
              <a:ext cx="2841598" cy="1134074"/>
              <a:chOff x="4998529" y="1483979"/>
              <a:chExt cx="2841598" cy="1134074"/>
            </a:xfrm>
          </p:grpSpPr>
          <p:sp>
            <p:nvSpPr>
              <p:cNvPr id="161" name="Freeform 1"/>
              <p:cNvSpPr>
                <a:spLocks/>
              </p:cNvSpPr>
              <p:nvPr/>
            </p:nvSpPr>
            <p:spPr bwMode="auto">
              <a:xfrm>
                <a:off x="4998529" y="1483979"/>
                <a:ext cx="2841598" cy="1134074"/>
              </a:xfrm>
              <a:custGeom>
                <a:avLst/>
                <a:gdLst/>
                <a:ahLst/>
                <a:cxnLst/>
                <a:rect l="l" t="t" r="r" b="b"/>
                <a:pathLst>
                  <a:path w="2841598" h="1134074">
                    <a:moveTo>
                      <a:pt x="2841598" y="0"/>
                    </a:moveTo>
                    <a:lnTo>
                      <a:pt x="2841598" y="384109"/>
                    </a:lnTo>
                    <a:lnTo>
                      <a:pt x="2213305" y="380400"/>
                    </a:lnTo>
                    <a:cubicBezTo>
                      <a:pt x="2213305" y="504789"/>
                      <a:pt x="2213443" y="629231"/>
                      <a:pt x="2213443" y="753620"/>
                    </a:cubicBezTo>
                    <a:lnTo>
                      <a:pt x="2841598" y="755109"/>
                    </a:lnTo>
                    <a:lnTo>
                      <a:pt x="2841598" y="1134074"/>
                    </a:lnTo>
                    <a:lnTo>
                      <a:pt x="1110262" y="1132505"/>
                    </a:lnTo>
                    <a:lnTo>
                      <a:pt x="76332" y="912988"/>
                    </a:lnTo>
                    <a:cubicBezTo>
                      <a:pt x="76287" y="912971"/>
                      <a:pt x="4184" y="886855"/>
                      <a:pt x="1288" y="832544"/>
                    </a:cubicBezTo>
                    <a:cubicBezTo>
                      <a:pt x="-1610" y="778268"/>
                      <a:pt x="1288" y="314534"/>
                      <a:pt x="1288" y="314534"/>
                    </a:cubicBezTo>
                    <a:cubicBezTo>
                      <a:pt x="1281" y="314487"/>
                      <a:pt x="-7644" y="251753"/>
                      <a:pt x="84471" y="226906"/>
                    </a:cubicBezTo>
                    <a:cubicBezTo>
                      <a:pt x="176759" y="202101"/>
                      <a:pt x="1107227" y="1411"/>
                      <a:pt x="1107227" y="1411"/>
                    </a:cubicBezTo>
                    <a:close/>
                  </a:path>
                </a:pathLst>
              </a:custGeom>
              <a:solidFill>
                <a:srgbClr val="66CCFF"/>
              </a:solidFill>
              <a:ln w="38100" cap="flat">
                <a:solidFill>
                  <a:srgbClr val="4C4C4C"/>
                </a:solidFill>
                <a:prstDash val="solid"/>
                <a:miter lim="800000"/>
                <a:headEnd type="none" w="med" len="med"/>
                <a:tailEnd type="none" w="med" len="med"/>
              </a:ln>
            </p:spPr>
            <p:txBody>
              <a:bodyPr lIns="0" tIns="0" rIns="0" bIns="0"/>
              <a:lstStyle/>
              <a:p>
                <a:pPr defTabSz="457200"/>
                <a:endParaRPr lang="ja-JP" altLang="en-US">
                  <a:solidFill>
                    <a:prstClr val="black"/>
                  </a:solidFill>
                </a:endParaRPr>
              </a:p>
            </p:txBody>
          </p:sp>
          <p:sp>
            <p:nvSpPr>
              <p:cNvPr id="162" name="Freeform 3"/>
              <p:cNvSpPr>
                <a:spLocks/>
              </p:cNvSpPr>
              <p:nvPr/>
            </p:nvSpPr>
            <p:spPr bwMode="auto">
              <a:xfrm>
                <a:off x="5250997" y="1673458"/>
                <a:ext cx="2445051" cy="163883"/>
              </a:xfrm>
              <a:custGeom>
                <a:avLst/>
                <a:gdLst>
                  <a:gd name="T0" fmla="*/ 0 w 21600"/>
                  <a:gd name="T1" fmla="*/ 21600 h 21600"/>
                  <a:gd name="T2" fmla="*/ 9829 w 21600"/>
                  <a:gd name="T3" fmla="*/ 2959 h 21600"/>
                  <a:gd name="T4" fmla="*/ 21600 w 21600"/>
                  <a:gd name="T5" fmla="*/ 0 h 21600"/>
                </a:gdLst>
                <a:ahLst/>
                <a:cxnLst>
                  <a:cxn ang="0">
                    <a:pos x="T0" y="T1"/>
                  </a:cxn>
                  <a:cxn ang="0">
                    <a:pos x="T2" y="T3"/>
                  </a:cxn>
                  <a:cxn ang="0">
                    <a:pos x="T4" y="T5"/>
                  </a:cxn>
                </a:cxnLst>
                <a:rect l="0" t="0" r="r" b="b"/>
                <a:pathLst>
                  <a:path w="21600" h="21600">
                    <a:moveTo>
                      <a:pt x="0" y="21600"/>
                    </a:moveTo>
                    <a:lnTo>
                      <a:pt x="9829" y="2959"/>
                    </a:lnTo>
                    <a:lnTo>
                      <a:pt x="21600" y="0"/>
                    </a:lnTo>
                  </a:path>
                </a:pathLst>
              </a:custGeom>
              <a:noFill/>
              <a:ln w="38100" cap="flat">
                <a:solidFill>
                  <a:srgbClr val="4C4C4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ja-JP" altLang="en-US">
                  <a:solidFill>
                    <a:prstClr val="black"/>
                  </a:solidFill>
                </a:endParaRPr>
              </a:p>
            </p:txBody>
          </p:sp>
          <p:sp>
            <p:nvSpPr>
              <p:cNvPr id="163" name="Freeform 4"/>
              <p:cNvSpPr>
                <a:spLocks/>
              </p:cNvSpPr>
              <p:nvPr/>
            </p:nvSpPr>
            <p:spPr bwMode="auto">
              <a:xfrm rot="10800000" flipH="1">
                <a:off x="5253792" y="2261948"/>
                <a:ext cx="2445051" cy="164815"/>
              </a:xfrm>
              <a:custGeom>
                <a:avLst/>
                <a:gdLst>
                  <a:gd name="T0" fmla="*/ 0 w 21600"/>
                  <a:gd name="T1" fmla="*/ 21600 h 21600"/>
                  <a:gd name="T2" fmla="*/ 9829 w 21600"/>
                  <a:gd name="T3" fmla="*/ 2959 h 21600"/>
                  <a:gd name="T4" fmla="*/ 21600 w 21600"/>
                  <a:gd name="T5" fmla="*/ 0 h 21600"/>
                </a:gdLst>
                <a:ahLst/>
                <a:cxnLst>
                  <a:cxn ang="0">
                    <a:pos x="T0" y="T1"/>
                  </a:cxn>
                  <a:cxn ang="0">
                    <a:pos x="T2" y="T3"/>
                  </a:cxn>
                  <a:cxn ang="0">
                    <a:pos x="T4" y="T5"/>
                  </a:cxn>
                </a:cxnLst>
                <a:rect l="0" t="0" r="r" b="b"/>
                <a:pathLst>
                  <a:path w="21600" h="21600">
                    <a:moveTo>
                      <a:pt x="0" y="21600"/>
                    </a:moveTo>
                    <a:lnTo>
                      <a:pt x="9829" y="2959"/>
                    </a:lnTo>
                    <a:lnTo>
                      <a:pt x="21600" y="0"/>
                    </a:lnTo>
                  </a:path>
                </a:pathLst>
              </a:custGeom>
              <a:noFill/>
              <a:ln w="38100" cap="flat">
                <a:solidFill>
                  <a:srgbClr val="4C4C4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ja-JP" altLang="en-US">
                  <a:solidFill>
                    <a:prstClr val="black"/>
                  </a:solidFill>
                </a:endParaRPr>
              </a:p>
            </p:txBody>
          </p:sp>
          <p:sp>
            <p:nvSpPr>
              <p:cNvPr id="164" name="Freeform 5"/>
              <p:cNvSpPr>
                <a:spLocks/>
              </p:cNvSpPr>
              <p:nvPr/>
            </p:nvSpPr>
            <p:spPr bwMode="auto">
              <a:xfrm>
                <a:off x="5767020" y="1739570"/>
                <a:ext cx="1931823" cy="93116"/>
              </a:xfrm>
              <a:custGeom>
                <a:avLst/>
                <a:gdLst>
                  <a:gd name="T0" fmla="*/ 0 w 21600"/>
                  <a:gd name="T1" fmla="*/ 21600 h 21600"/>
                  <a:gd name="T2" fmla="*/ 6700 w 21600"/>
                  <a:gd name="T3" fmla="*/ 5216 h 21600"/>
                  <a:gd name="T4" fmla="*/ 21600 w 21600"/>
                  <a:gd name="T5" fmla="*/ 0 h 21600"/>
                </a:gdLst>
                <a:ahLst/>
                <a:cxnLst>
                  <a:cxn ang="0">
                    <a:pos x="T0" y="T1"/>
                  </a:cxn>
                  <a:cxn ang="0">
                    <a:pos x="T2" y="T3"/>
                  </a:cxn>
                  <a:cxn ang="0">
                    <a:pos x="T4" y="T5"/>
                  </a:cxn>
                </a:cxnLst>
                <a:rect l="0" t="0" r="r" b="b"/>
                <a:pathLst>
                  <a:path w="21600" h="21600">
                    <a:moveTo>
                      <a:pt x="0" y="21600"/>
                    </a:moveTo>
                    <a:lnTo>
                      <a:pt x="6700" y="5216"/>
                    </a:lnTo>
                    <a:lnTo>
                      <a:pt x="21600" y="0"/>
                    </a:lnTo>
                  </a:path>
                </a:pathLst>
              </a:custGeom>
              <a:noFill/>
              <a:ln w="38100" cap="flat">
                <a:solidFill>
                  <a:srgbClr val="4C4C4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ja-JP" altLang="en-US">
                  <a:solidFill>
                    <a:prstClr val="black"/>
                  </a:solidFill>
                </a:endParaRPr>
              </a:p>
            </p:txBody>
          </p:sp>
          <p:sp>
            <p:nvSpPr>
              <p:cNvPr id="165" name="Freeform 6"/>
              <p:cNvSpPr>
                <a:spLocks/>
              </p:cNvSpPr>
              <p:nvPr/>
            </p:nvSpPr>
            <p:spPr bwMode="auto">
              <a:xfrm rot="10800000" flipH="1">
                <a:off x="5765157" y="2261948"/>
                <a:ext cx="1930892" cy="93116"/>
              </a:xfrm>
              <a:custGeom>
                <a:avLst/>
                <a:gdLst>
                  <a:gd name="T0" fmla="*/ 0 w 21600"/>
                  <a:gd name="T1" fmla="*/ 21600 h 21600"/>
                  <a:gd name="T2" fmla="*/ 6700 w 21600"/>
                  <a:gd name="T3" fmla="*/ 5216 h 21600"/>
                  <a:gd name="T4" fmla="*/ 21600 w 21600"/>
                  <a:gd name="T5" fmla="*/ 0 h 21600"/>
                </a:gdLst>
                <a:ahLst/>
                <a:cxnLst>
                  <a:cxn ang="0">
                    <a:pos x="T0" y="T1"/>
                  </a:cxn>
                  <a:cxn ang="0">
                    <a:pos x="T2" y="T3"/>
                  </a:cxn>
                  <a:cxn ang="0">
                    <a:pos x="T4" y="T5"/>
                  </a:cxn>
                </a:cxnLst>
                <a:rect l="0" t="0" r="r" b="b"/>
                <a:pathLst>
                  <a:path w="21600" h="21600">
                    <a:moveTo>
                      <a:pt x="0" y="21600"/>
                    </a:moveTo>
                    <a:lnTo>
                      <a:pt x="6700" y="5216"/>
                    </a:lnTo>
                    <a:lnTo>
                      <a:pt x="21600" y="0"/>
                    </a:lnTo>
                  </a:path>
                </a:pathLst>
              </a:custGeom>
              <a:noFill/>
              <a:ln w="38100" cap="flat">
                <a:solidFill>
                  <a:srgbClr val="4C4C4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ja-JP" altLang="en-US">
                  <a:solidFill>
                    <a:prstClr val="black"/>
                  </a:solidFill>
                </a:endParaRPr>
              </a:p>
            </p:txBody>
          </p:sp>
          <p:sp>
            <p:nvSpPr>
              <p:cNvPr id="166" name="Line 7"/>
              <p:cNvSpPr>
                <a:spLocks noChangeShapeType="1"/>
              </p:cNvSpPr>
              <p:nvPr/>
            </p:nvSpPr>
            <p:spPr bwMode="auto">
              <a:xfrm>
                <a:off x="6369666" y="2263811"/>
                <a:ext cx="1315205" cy="34453"/>
              </a:xfrm>
              <a:prstGeom prst="line">
                <a:avLst/>
              </a:prstGeom>
              <a:noFill/>
              <a:ln w="38100" cap="flat">
                <a:solidFill>
                  <a:srgbClr val="4C4C4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ja-JP" altLang="en-US">
                  <a:solidFill>
                    <a:prstClr val="black"/>
                  </a:solidFill>
                </a:endParaRPr>
              </a:p>
            </p:txBody>
          </p:sp>
          <p:sp>
            <p:nvSpPr>
              <p:cNvPr id="167" name="Line 8"/>
              <p:cNvSpPr>
                <a:spLocks noChangeShapeType="1"/>
              </p:cNvSpPr>
              <p:nvPr/>
            </p:nvSpPr>
            <p:spPr bwMode="auto">
              <a:xfrm rot="10800000" flipH="1">
                <a:off x="6373392" y="1797302"/>
                <a:ext cx="1315205" cy="33522"/>
              </a:xfrm>
              <a:prstGeom prst="line">
                <a:avLst/>
              </a:prstGeom>
              <a:noFill/>
              <a:ln w="38100" cap="flat">
                <a:solidFill>
                  <a:srgbClr val="4C4C4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ja-JP" altLang="en-US">
                  <a:solidFill>
                    <a:prstClr val="black"/>
                  </a:solidFill>
                </a:endParaRPr>
              </a:p>
            </p:txBody>
          </p:sp>
          <p:sp>
            <p:nvSpPr>
              <p:cNvPr id="168" name="Line 37"/>
              <p:cNvSpPr>
                <a:spLocks noChangeShapeType="1"/>
              </p:cNvSpPr>
              <p:nvPr/>
            </p:nvSpPr>
            <p:spPr bwMode="auto">
              <a:xfrm rot="10800000" flipH="1">
                <a:off x="7077382" y="2523501"/>
                <a:ext cx="483960" cy="0"/>
              </a:xfrm>
              <a:prstGeom prst="line">
                <a:avLst/>
              </a:prstGeom>
              <a:noFill/>
              <a:ln w="38100" cap="flat">
                <a:solidFill>
                  <a:srgbClr val="0000FF"/>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ja-JP" altLang="en-US">
                  <a:solidFill>
                    <a:prstClr val="black"/>
                  </a:solidFill>
                </a:endParaRPr>
              </a:p>
            </p:txBody>
          </p:sp>
          <p:sp>
            <p:nvSpPr>
              <p:cNvPr id="169" name="Line 38"/>
              <p:cNvSpPr>
                <a:spLocks noChangeShapeType="1"/>
              </p:cNvSpPr>
              <p:nvPr/>
            </p:nvSpPr>
            <p:spPr bwMode="auto">
              <a:xfrm rot="10800000">
                <a:off x="6773094" y="1592689"/>
                <a:ext cx="482994" cy="0"/>
              </a:xfrm>
              <a:prstGeom prst="line">
                <a:avLst/>
              </a:prstGeom>
              <a:noFill/>
              <a:ln w="38100" cap="flat">
                <a:solidFill>
                  <a:srgbClr val="0000FF"/>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ja-JP" altLang="en-US">
                  <a:solidFill>
                    <a:prstClr val="black"/>
                  </a:solidFill>
                </a:endParaRPr>
              </a:p>
            </p:txBody>
          </p:sp>
          <p:sp>
            <p:nvSpPr>
              <p:cNvPr id="170" name="Line 39"/>
              <p:cNvSpPr>
                <a:spLocks noChangeShapeType="1"/>
              </p:cNvSpPr>
              <p:nvPr/>
            </p:nvSpPr>
            <p:spPr bwMode="auto">
              <a:xfrm flipH="1">
                <a:off x="5739488" y="1592689"/>
                <a:ext cx="504246" cy="84042"/>
              </a:xfrm>
              <a:prstGeom prst="line">
                <a:avLst/>
              </a:prstGeom>
              <a:noFill/>
              <a:ln w="38100" cap="flat">
                <a:solidFill>
                  <a:srgbClr val="0000FF"/>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ja-JP" altLang="en-US">
                  <a:solidFill>
                    <a:prstClr val="black"/>
                  </a:solidFill>
                </a:endParaRPr>
              </a:p>
            </p:txBody>
          </p:sp>
          <p:sp>
            <p:nvSpPr>
              <p:cNvPr id="171" name="Line 40"/>
              <p:cNvSpPr>
                <a:spLocks noChangeShapeType="1"/>
              </p:cNvSpPr>
              <p:nvPr/>
            </p:nvSpPr>
            <p:spPr bwMode="auto">
              <a:xfrm>
                <a:off x="5582275" y="2405157"/>
                <a:ext cx="320690" cy="60417"/>
              </a:xfrm>
              <a:prstGeom prst="line">
                <a:avLst/>
              </a:prstGeom>
              <a:noFill/>
              <a:ln w="38100" cap="flat">
                <a:solidFill>
                  <a:srgbClr val="0000FF"/>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ja-JP" altLang="en-US">
                  <a:solidFill>
                    <a:prstClr val="black"/>
                  </a:solidFill>
                </a:endParaRPr>
              </a:p>
            </p:txBody>
          </p:sp>
        </p:grpSp>
        <p:sp>
          <p:nvSpPr>
            <p:cNvPr id="160" name="Text Box 283"/>
            <p:cNvSpPr txBox="1">
              <a:spLocks noChangeArrowheads="1"/>
            </p:cNvSpPr>
            <p:nvPr/>
          </p:nvSpPr>
          <p:spPr bwMode="auto">
            <a:xfrm>
              <a:off x="7165916" y="1880452"/>
              <a:ext cx="500477" cy="372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200"/>
              <a:r>
                <a:rPr lang="en-US" altLang="ja-JP" sz="1400" dirty="0" smtClean="0">
                  <a:solidFill>
                    <a:prstClr val="black"/>
                  </a:solidFill>
                </a:rPr>
                <a:t>Hg</a:t>
              </a:r>
              <a:endParaRPr lang="ja-JP" altLang="en-US" sz="1400" dirty="0">
                <a:solidFill>
                  <a:prstClr val="black"/>
                </a:solidFill>
              </a:endParaRPr>
            </a:p>
          </p:txBody>
        </p:sp>
      </p:grpSp>
      <p:cxnSp>
        <p:nvCxnSpPr>
          <p:cNvPr id="52" name="直線矢印コネクタ 51"/>
          <p:cNvCxnSpPr/>
          <p:nvPr/>
        </p:nvCxnSpPr>
        <p:spPr>
          <a:xfrm flipV="1">
            <a:off x="2219223" y="4150760"/>
            <a:ext cx="92467" cy="1068512"/>
          </a:xfrm>
          <a:prstGeom prst="straightConnector1">
            <a:avLst/>
          </a:prstGeom>
          <a:ln w="190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173" name="直線矢印コネクタ 172"/>
          <p:cNvCxnSpPr/>
          <p:nvPr/>
        </p:nvCxnSpPr>
        <p:spPr>
          <a:xfrm flipH="1" flipV="1">
            <a:off x="3554863" y="3719245"/>
            <a:ext cx="246581" cy="1633592"/>
          </a:xfrm>
          <a:prstGeom prst="straightConnector1">
            <a:avLst/>
          </a:prstGeom>
          <a:ln w="190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175" name="直線矢印コネクタ 174"/>
          <p:cNvCxnSpPr/>
          <p:nvPr/>
        </p:nvCxnSpPr>
        <p:spPr>
          <a:xfrm flipH="1" flipV="1">
            <a:off x="7633703" y="2743200"/>
            <a:ext cx="174662" cy="2270590"/>
          </a:xfrm>
          <a:prstGeom prst="straightConnector1">
            <a:avLst/>
          </a:prstGeom>
          <a:ln w="19050">
            <a:solidFill>
              <a:srgbClr val="FF00FF"/>
            </a:solidFill>
            <a:tailEnd type="arrow"/>
          </a:ln>
        </p:spPr>
        <p:style>
          <a:lnRef idx="1">
            <a:schemeClr val="accent1"/>
          </a:lnRef>
          <a:fillRef idx="0">
            <a:schemeClr val="accent1"/>
          </a:fillRef>
          <a:effectRef idx="0">
            <a:schemeClr val="accent1"/>
          </a:effectRef>
          <a:fontRef idx="minor">
            <a:schemeClr val="tx1"/>
          </a:fontRef>
        </p:style>
      </p:cxnSp>
      <p:sp>
        <p:nvSpPr>
          <p:cNvPr id="3" name="フッター プレースホルダー 2"/>
          <p:cNvSpPr>
            <a:spLocks noGrp="1"/>
          </p:cNvSpPr>
          <p:nvPr>
            <p:ph type="ftr" sz="quarter" idx="11"/>
          </p:nvPr>
        </p:nvSpPr>
        <p:spPr/>
        <p:txBody>
          <a:bodyPr/>
          <a:lstStyle/>
          <a:p>
            <a:r>
              <a:rPr lang="en-US" altLang="ja-JP" smtClean="0">
                <a:solidFill>
                  <a:prstClr val="black">
                    <a:tint val="75000"/>
                  </a:prstClr>
                </a:solidFill>
              </a:rPr>
              <a:t>ESS-J-PARC Workshop 2018</a:t>
            </a:r>
            <a:endParaRPr lang="ja-JP" altLang="en-US">
              <a:solidFill>
                <a:prstClr val="black">
                  <a:tint val="75000"/>
                </a:prstClr>
              </a:solidFill>
            </a:endParaRPr>
          </a:p>
        </p:txBody>
      </p:sp>
    </p:spTree>
    <p:extLst>
      <p:ext uri="{BB962C8B-B14F-4D97-AF65-F5344CB8AC3E}">
        <p14:creationId xmlns:p14="http://schemas.microsoft.com/office/powerpoint/2010/main" val="17006109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4" descr="分光器２_imag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13113" y="768350"/>
            <a:ext cx="866775" cy="650875"/>
          </a:xfrm>
          <a:prstGeom prst="rect">
            <a:avLst/>
          </a:prstGeom>
          <a:noFill/>
          <a:ln w="9525">
            <a:noFill/>
            <a:miter lim="800000"/>
            <a:headEnd/>
            <a:tailEnd/>
          </a:ln>
        </p:spPr>
      </p:pic>
      <p:grpSp>
        <p:nvGrpSpPr>
          <p:cNvPr id="59394" name="Group 3"/>
          <p:cNvGrpSpPr>
            <a:grpSpLocks/>
          </p:cNvGrpSpPr>
          <p:nvPr/>
        </p:nvGrpSpPr>
        <p:grpSpPr bwMode="auto">
          <a:xfrm>
            <a:off x="477838" y="1701800"/>
            <a:ext cx="4967287" cy="4322763"/>
            <a:chOff x="476" y="663"/>
            <a:chExt cx="3061" cy="2596"/>
          </a:xfrm>
        </p:grpSpPr>
        <p:pic>
          <p:nvPicPr>
            <p:cNvPr id="59487" name="Picture 4"/>
            <p:cNvPicPr>
              <a:picLocks noChangeAspect="1" noChangeArrowheads="1"/>
            </p:cNvPicPr>
            <p:nvPr/>
          </p:nvPicPr>
          <p:blipFill>
            <a:blip r:embed="rId4"/>
            <a:srcRect/>
            <a:stretch>
              <a:fillRect/>
            </a:stretch>
          </p:blipFill>
          <p:spPr bwMode="auto">
            <a:xfrm>
              <a:off x="534" y="699"/>
              <a:ext cx="2981" cy="2513"/>
            </a:xfrm>
            <a:prstGeom prst="rect">
              <a:avLst/>
            </a:prstGeom>
            <a:noFill/>
            <a:ln w="9525">
              <a:noFill/>
              <a:miter lim="800000"/>
              <a:headEnd/>
              <a:tailEnd/>
            </a:ln>
          </p:spPr>
        </p:pic>
        <p:sp>
          <p:nvSpPr>
            <p:cNvPr id="59488" name="Rectangle 5"/>
            <p:cNvSpPr>
              <a:spLocks noChangeArrowheads="1"/>
            </p:cNvSpPr>
            <p:nvPr/>
          </p:nvSpPr>
          <p:spPr bwMode="auto">
            <a:xfrm>
              <a:off x="476" y="663"/>
              <a:ext cx="3061" cy="2596"/>
            </a:xfrm>
            <a:prstGeom prst="rect">
              <a:avLst/>
            </a:prstGeom>
            <a:solidFill>
              <a:schemeClr val="bg1">
                <a:alpha val="70195"/>
              </a:schemeClr>
            </a:solidFill>
            <a:ln w="9525">
              <a:noFill/>
              <a:miter lim="800000"/>
              <a:headEnd/>
              <a:tailEnd/>
            </a:ln>
          </p:spPr>
          <p:txBody>
            <a:bodyPr wrap="none" anchor="ctr"/>
            <a:lstStyle/>
            <a:p>
              <a:pPr defTabSz="456440"/>
              <a:endParaRPr lang="ja-JP" altLang="en-US">
                <a:solidFill>
                  <a:prstClr val="black"/>
                </a:solidFill>
                <a:latin typeface="Calibri"/>
                <a:ea typeface="ＭＳ Ｐゴシック"/>
              </a:endParaRPr>
            </a:p>
          </p:txBody>
        </p:sp>
      </p:grpSp>
      <p:pic>
        <p:nvPicPr>
          <p:cNvPr id="59395" name="Picture 6" descr="NOBORU鈴谷_修正_color_ページ_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125" y="1057275"/>
            <a:ext cx="1292225" cy="668338"/>
          </a:xfrm>
          <a:prstGeom prst="rect">
            <a:avLst/>
          </a:prstGeom>
          <a:noFill/>
          <a:ln w="9525">
            <a:noFill/>
            <a:miter lim="800000"/>
            <a:headEnd/>
            <a:tailEnd/>
          </a:ln>
        </p:spPr>
      </p:pic>
      <p:sp>
        <p:nvSpPr>
          <p:cNvPr id="59396" name="Text Box 7"/>
          <p:cNvSpPr txBox="1">
            <a:spLocks noChangeArrowheads="1"/>
          </p:cNvSpPr>
          <p:nvPr/>
        </p:nvSpPr>
        <p:spPr bwMode="auto">
          <a:xfrm>
            <a:off x="5773737" y="784225"/>
            <a:ext cx="3641725" cy="4318095"/>
          </a:xfrm>
          <a:prstGeom prst="rect">
            <a:avLst/>
          </a:prstGeom>
          <a:noFill/>
          <a:ln w="9525">
            <a:noFill/>
            <a:miter lim="800000"/>
            <a:headEnd/>
            <a:tailEnd/>
          </a:ln>
        </p:spPr>
        <p:txBody>
          <a:bodyPr wrap="square" lIns="91429" tIns="45715" rIns="91429" bIns="45715">
            <a:spAutoFit/>
          </a:bodyPr>
          <a:lstStyle/>
          <a:p>
            <a:pPr marL="196850" indent="-196850" defTabSz="456440">
              <a:buClr>
                <a:srgbClr val="0000FF"/>
              </a:buClr>
              <a:buFont typeface="Wingdings" pitchFamily="2" charset="2"/>
              <a:buBlip>
                <a:blip r:embed="rId6"/>
              </a:buBlip>
            </a:pPr>
            <a:r>
              <a:rPr lang="en-US" altLang="ja-JP" sz="1600" dirty="0">
                <a:solidFill>
                  <a:prstClr val="black"/>
                </a:solidFill>
                <a:latin typeface="Helvetica" pitchFamily="34" charset="0"/>
                <a:ea typeface="ＭＳ Ｐゴシック" charset="-128"/>
              </a:rPr>
              <a:t>The first neutron in May, 2008</a:t>
            </a:r>
          </a:p>
          <a:p>
            <a:pPr marL="196850" indent="-196850" defTabSz="456440">
              <a:buClr>
                <a:srgbClr val="0000FF"/>
              </a:buClr>
              <a:buFont typeface="Wingdings" pitchFamily="2" charset="2"/>
              <a:buBlip>
                <a:blip r:embed="rId6"/>
              </a:buBlip>
            </a:pPr>
            <a:r>
              <a:rPr lang="en-US" altLang="ja-JP" sz="1600" dirty="0">
                <a:solidFill>
                  <a:srgbClr val="FF0000"/>
                </a:solidFill>
                <a:latin typeface="Helvetica" pitchFamily="34" charset="0"/>
                <a:ea typeface="ＭＳ Ｐゴシック" charset="-128"/>
              </a:rPr>
              <a:t>23 Neutron Beam Ports</a:t>
            </a:r>
            <a:endParaRPr lang="ja-JP" altLang="en-US" sz="1600" dirty="0">
              <a:solidFill>
                <a:srgbClr val="FF0000"/>
              </a:solidFill>
              <a:latin typeface="Helvetica" pitchFamily="34" charset="0"/>
              <a:ea typeface="ＭＳ Ｐゴシック" charset="-128"/>
            </a:endParaRPr>
          </a:p>
          <a:p>
            <a:pPr marL="196850" indent="-196850" defTabSz="456440">
              <a:spcBef>
                <a:spcPct val="30000"/>
              </a:spcBef>
              <a:buClr>
                <a:srgbClr val="0000FF"/>
              </a:buClr>
              <a:buFont typeface="Wingdings" pitchFamily="2" charset="2"/>
              <a:buBlip>
                <a:blip r:embed="rId6"/>
              </a:buBlip>
            </a:pPr>
            <a:r>
              <a:rPr lang="en-US" altLang="ja-JP" sz="1600" dirty="0">
                <a:solidFill>
                  <a:prstClr val="black"/>
                </a:solidFill>
                <a:latin typeface="Helvetica" pitchFamily="34" charset="0"/>
                <a:ea typeface="ＭＳ Ｐゴシック" charset="-128"/>
              </a:rPr>
              <a:t>From Fundamental Physics to Industrial Uses</a:t>
            </a:r>
            <a:endParaRPr lang="ja-JP" altLang="en-US" sz="1600" dirty="0">
              <a:solidFill>
                <a:prstClr val="black"/>
              </a:solidFill>
              <a:latin typeface="Helvetica" pitchFamily="34" charset="0"/>
              <a:ea typeface="ＭＳ Ｐゴシック" charset="-128"/>
            </a:endParaRPr>
          </a:p>
          <a:p>
            <a:pPr marL="196850" indent="-196850" defTabSz="456440">
              <a:lnSpc>
                <a:spcPts val="500"/>
              </a:lnSpc>
              <a:buClr>
                <a:srgbClr val="0000FF"/>
              </a:buClr>
              <a:buFont typeface="Wingdings" pitchFamily="2" charset="2"/>
              <a:buBlip>
                <a:blip r:embed="rId6"/>
              </a:buBlip>
            </a:pPr>
            <a:endParaRPr lang="ja-JP" altLang="en-US" sz="1600" dirty="0">
              <a:solidFill>
                <a:prstClr val="black"/>
              </a:solidFill>
              <a:latin typeface="Helvetica" pitchFamily="34" charset="0"/>
              <a:ea typeface="ＭＳ Ｐゴシック" charset="-128"/>
            </a:endParaRPr>
          </a:p>
          <a:p>
            <a:pPr marL="196850" indent="-196850" defTabSz="456440">
              <a:buClr>
                <a:srgbClr val="0000FF"/>
              </a:buClr>
              <a:buFont typeface="Wingdings" pitchFamily="2" charset="2"/>
              <a:buBlip>
                <a:blip r:embed="rId6"/>
              </a:buBlip>
            </a:pPr>
            <a:r>
              <a:rPr lang="en-US" altLang="ja-JP" sz="1600" dirty="0">
                <a:solidFill>
                  <a:srgbClr val="FF0000"/>
                </a:solidFill>
                <a:latin typeface="Helvetica" pitchFamily="34" charset="0"/>
                <a:ea typeface="ＭＳ Ｐゴシック" charset="-128"/>
              </a:rPr>
              <a:t>Operation: </a:t>
            </a:r>
            <a:r>
              <a:rPr lang="en-US" altLang="ja-JP" sz="1600" dirty="0" smtClean="0">
                <a:solidFill>
                  <a:srgbClr val="FF0000"/>
                </a:solidFill>
                <a:latin typeface="Helvetica" pitchFamily="34" charset="0"/>
                <a:ea typeface="ＭＳ Ｐゴシック" charset="-128"/>
              </a:rPr>
              <a:t>19</a:t>
            </a:r>
            <a:r>
              <a:rPr lang="en-US" altLang="ja-JP" sz="1600" dirty="0" smtClean="0">
                <a:solidFill>
                  <a:prstClr val="black"/>
                </a:solidFill>
                <a:latin typeface="Helvetica" pitchFamily="34" charset="0"/>
                <a:ea typeface="ＭＳ Ｐゴシック" charset="-128"/>
              </a:rPr>
              <a:t> (Apr., 2015)</a:t>
            </a:r>
            <a:endParaRPr lang="ja-JP" altLang="en-US" sz="1600" dirty="0">
              <a:solidFill>
                <a:prstClr val="black"/>
              </a:solidFill>
              <a:latin typeface="Helvetica" pitchFamily="34" charset="0"/>
              <a:ea typeface="ＭＳ Ｐゴシック" charset="-128"/>
            </a:endParaRPr>
          </a:p>
          <a:p>
            <a:pPr marL="95250" indent="-95250" defTabSz="456440">
              <a:spcAft>
                <a:spcPts val="388"/>
              </a:spcAft>
              <a:buClr>
                <a:srgbClr val="0000FF"/>
              </a:buClr>
            </a:pPr>
            <a:r>
              <a:rPr lang="ja-JP" altLang="en-US" sz="1600" dirty="0">
                <a:solidFill>
                  <a:prstClr val="black"/>
                </a:solidFill>
                <a:latin typeface="Helvetica" pitchFamily="34" charset="0"/>
                <a:ea typeface="ＭＳ Ｐゴシック" charset="-128"/>
              </a:rPr>
              <a:t>　 </a:t>
            </a:r>
            <a:r>
              <a:rPr lang="en-US" altLang="ja-JP" sz="1600" dirty="0" smtClean="0">
                <a:solidFill>
                  <a:srgbClr val="FF0000"/>
                </a:solidFill>
                <a:latin typeface="Helvetica" pitchFamily="34" charset="0"/>
                <a:ea typeface="ＭＳ Ｐゴシック" charset="-128"/>
              </a:rPr>
              <a:t>Construction/Commissioning:2</a:t>
            </a:r>
            <a:endParaRPr lang="en-US" altLang="ja-JP" sz="1600" dirty="0">
              <a:solidFill>
                <a:srgbClr val="FF0000"/>
              </a:solidFill>
              <a:latin typeface="Helvetica" pitchFamily="34" charset="0"/>
              <a:ea typeface="ＭＳ Ｐゴシック" charset="-128"/>
            </a:endParaRPr>
          </a:p>
          <a:p>
            <a:pPr marL="196850" indent="-196850" defTabSz="456440">
              <a:spcAft>
                <a:spcPct val="20000"/>
              </a:spcAft>
              <a:buClr>
                <a:srgbClr val="0000FF"/>
              </a:buClr>
              <a:buFont typeface="Wingdings" pitchFamily="2" charset="2"/>
              <a:buBlip>
                <a:blip r:embed="rId6"/>
              </a:buBlip>
            </a:pPr>
            <a:r>
              <a:rPr lang="en-US" altLang="ja-JP" sz="1600" dirty="0">
                <a:solidFill>
                  <a:prstClr val="black"/>
                </a:solidFill>
                <a:latin typeface="Helvetica" pitchFamily="34" charset="0"/>
                <a:ea typeface="ＭＳ Ｐゴシック" charset="-128"/>
              </a:rPr>
              <a:t>Constructed by</a:t>
            </a:r>
            <a:endParaRPr lang="ja-JP" altLang="en-US" sz="1600" dirty="0">
              <a:solidFill>
                <a:prstClr val="black"/>
              </a:solidFill>
              <a:latin typeface="Helvetica" pitchFamily="34" charset="0"/>
              <a:ea typeface="ＭＳ Ｐゴシック" charset="-128"/>
            </a:endParaRPr>
          </a:p>
          <a:p>
            <a:pPr marL="196850" indent="-196850" defTabSz="456440">
              <a:buClr>
                <a:srgbClr val="0000FF"/>
              </a:buClr>
              <a:buSzPct val="70000"/>
              <a:buFont typeface="Wingdings" pitchFamily="2" charset="2"/>
              <a:buNone/>
            </a:pPr>
            <a:r>
              <a:rPr lang="ja-JP" altLang="en-US" sz="1600" dirty="0">
                <a:solidFill>
                  <a:prstClr val="black"/>
                </a:solidFill>
                <a:latin typeface="Helvetica" pitchFamily="34" charset="0"/>
                <a:ea typeface="ＭＳ Ｐゴシック" charset="-128"/>
              </a:rPr>
              <a:t>　・</a:t>
            </a:r>
            <a:r>
              <a:rPr lang="en-US" altLang="ja-JP" sz="1600" dirty="0">
                <a:solidFill>
                  <a:prstClr val="black"/>
                </a:solidFill>
                <a:latin typeface="Helvetica" pitchFamily="34" charset="0"/>
                <a:ea typeface="ＭＳ Ｐゴシック" charset="-128"/>
              </a:rPr>
              <a:t>KEK</a:t>
            </a:r>
          </a:p>
          <a:p>
            <a:pPr marL="196850" indent="-196850" defTabSz="456440">
              <a:buClr>
                <a:srgbClr val="0000FF"/>
              </a:buClr>
              <a:buSzPct val="70000"/>
              <a:buFont typeface="Wingdings" pitchFamily="2" charset="2"/>
              <a:buNone/>
            </a:pPr>
            <a:r>
              <a:rPr lang="ja-JP" altLang="en-US" sz="1600" dirty="0">
                <a:solidFill>
                  <a:prstClr val="black"/>
                </a:solidFill>
                <a:latin typeface="Arial" charset="0"/>
                <a:ea typeface="ＭＳ Ｐゴシック" charset="-128"/>
              </a:rPr>
              <a:t>　・</a:t>
            </a:r>
            <a:r>
              <a:rPr lang="en-US" altLang="ja-JP" sz="1600" dirty="0">
                <a:solidFill>
                  <a:prstClr val="black"/>
                </a:solidFill>
                <a:latin typeface="Arial" charset="0"/>
                <a:ea typeface="ＭＳ Ｐゴシック" charset="-128"/>
              </a:rPr>
              <a:t>JAEA</a:t>
            </a:r>
          </a:p>
          <a:p>
            <a:pPr marL="196850" indent="-196850" defTabSz="456440">
              <a:buClr>
                <a:srgbClr val="0000FF"/>
              </a:buClr>
              <a:buSzPct val="70000"/>
              <a:buFont typeface="Wingdings" pitchFamily="2" charset="2"/>
              <a:buNone/>
            </a:pPr>
            <a:r>
              <a:rPr lang="ja-JP" altLang="en-US" sz="1600" dirty="0">
                <a:solidFill>
                  <a:prstClr val="black"/>
                </a:solidFill>
                <a:latin typeface="Helvetica" pitchFamily="34" charset="0"/>
                <a:ea typeface="ＭＳ Ｐゴシック" charset="-128"/>
              </a:rPr>
              <a:t>　・</a:t>
            </a:r>
            <a:r>
              <a:rPr lang="en-US" altLang="ja-JP" sz="1600" dirty="0">
                <a:solidFill>
                  <a:prstClr val="black"/>
                </a:solidFill>
                <a:latin typeface="Helvetica" pitchFamily="34" charset="0"/>
                <a:ea typeface="ＭＳ Ｐゴシック" charset="-128"/>
              </a:rPr>
              <a:t>Ibaraki Prefecture</a:t>
            </a:r>
            <a:endParaRPr lang="ja-JP" altLang="en-US" sz="1600" dirty="0">
              <a:solidFill>
                <a:prstClr val="black"/>
              </a:solidFill>
              <a:latin typeface="Helvetica" pitchFamily="34" charset="0"/>
              <a:ea typeface="ＭＳ Ｐゴシック" charset="-128"/>
            </a:endParaRPr>
          </a:p>
          <a:p>
            <a:pPr marL="196850" indent="-196850" defTabSz="456440">
              <a:buClr>
                <a:srgbClr val="0000FF"/>
              </a:buClr>
              <a:buSzPct val="70000"/>
              <a:buFont typeface="Wingdings" pitchFamily="2" charset="2"/>
              <a:buNone/>
            </a:pPr>
            <a:r>
              <a:rPr lang="ja-JP" altLang="en-US" sz="1600" dirty="0">
                <a:solidFill>
                  <a:prstClr val="black"/>
                </a:solidFill>
                <a:latin typeface="Helvetica" pitchFamily="34" charset="0"/>
                <a:ea typeface="ＭＳ Ｐゴシック" charset="-128"/>
              </a:rPr>
              <a:t>　・</a:t>
            </a:r>
            <a:r>
              <a:rPr lang="en-US" altLang="ja-JP" sz="1600" dirty="0">
                <a:solidFill>
                  <a:prstClr val="black"/>
                </a:solidFill>
                <a:latin typeface="Helvetica" pitchFamily="34" charset="0"/>
                <a:ea typeface="ＭＳ Ｐゴシック" charset="-128"/>
              </a:rPr>
              <a:t>Universities, Institutes &amp; </a:t>
            </a:r>
          </a:p>
          <a:p>
            <a:pPr marL="196850" indent="-196850" defTabSz="456440">
              <a:spcAft>
                <a:spcPct val="20000"/>
              </a:spcAft>
              <a:buClr>
                <a:srgbClr val="0000FF"/>
              </a:buClr>
              <a:buSzPct val="70000"/>
              <a:buFont typeface="Wingdings" pitchFamily="2" charset="2"/>
              <a:buNone/>
            </a:pPr>
            <a:r>
              <a:rPr lang="en-US" altLang="ja-JP" sz="1600" dirty="0">
                <a:solidFill>
                  <a:prstClr val="black"/>
                </a:solidFill>
                <a:latin typeface="Helvetica" pitchFamily="34" charset="0"/>
                <a:ea typeface="ＭＳ Ｐゴシック" charset="-128"/>
              </a:rPr>
              <a:t>    Government organizations... </a:t>
            </a:r>
            <a:endParaRPr lang="ja-JP" altLang="en-US" sz="1600" dirty="0">
              <a:solidFill>
                <a:prstClr val="black"/>
              </a:solidFill>
              <a:latin typeface="Helvetica" pitchFamily="34" charset="0"/>
              <a:ea typeface="ＭＳ Ｐゴシック" charset="-128"/>
            </a:endParaRPr>
          </a:p>
          <a:p>
            <a:pPr marL="196850" indent="-196850" defTabSz="456440">
              <a:buClr>
                <a:srgbClr val="0000FF"/>
              </a:buClr>
              <a:buFont typeface="Wingdings" pitchFamily="2" charset="2"/>
              <a:buBlip>
                <a:blip r:embed="rId6"/>
              </a:buBlip>
            </a:pPr>
            <a:r>
              <a:rPr lang="en-US" altLang="ja-JP" sz="1600" dirty="0" smtClean="0">
                <a:solidFill>
                  <a:prstClr val="black"/>
                </a:solidFill>
                <a:latin typeface="Helvetica" pitchFamily="34" charset="0"/>
                <a:ea typeface="ＭＳ Ｐゴシック" charset="-128"/>
              </a:rPr>
              <a:t>Yearly Operation Days</a:t>
            </a:r>
          </a:p>
          <a:p>
            <a:pPr defTabSz="456440">
              <a:buClr>
                <a:srgbClr val="0000FF"/>
              </a:buClr>
            </a:pPr>
            <a:r>
              <a:rPr lang="ja-JP" altLang="en-US" sz="1600" dirty="0" smtClean="0">
                <a:solidFill>
                  <a:prstClr val="black"/>
                </a:solidFill>
                <a:latin typeface="Helvetica" pitchFamily="34" charset="0"/>
                <a:ea typeface="ＭＳ Ｐゴシック" charset="-128"/>
              </a:rPr>
              <a:t>　・</a:t>
            </a:r>
            <a:r>
              <a:rPr lang="en-US" altLang="ja-JP" sz="1600" dirty="0" smtClean="0">
                <a:solidFill>
                  <a:srgbClr val="FF0000"/>
                </a:solidFill>
                <a:latin typeface="Helvetica" pitchFamily="34" charset="0"/>
                <a:ea typeface="ＭＳ Ｐゴシック" charset="-128"/>
              </a:rPr>
              <a:t>~180</a:t>
            </a:r>
          </a:p>
          <a:p>
            <a:pPr marL="196850" indent="-196850" defTabSz="456440">
              <a:buClr>
                <a:srgbClr val="0000FF"/>
              </a:buClr>
              <a:buFont typeface="Wingdings" pitchFamily="2" charset="2"/>
              <a:buBlip>
                <a:blip r:embed="rId6"/>
              </a:buBlip>
            </a:pPr>
            <a:r>
              <a:rPr lang="en-US" altLang="ja-JP" sz="1600" dirty="0" smtClean="0">
                <a:solidFill>
                  <a:prstClr val="black"/>
                </a:solidFill>
                <a:latin typeface="Helvetica" pitchFamily="34" charset="0"/>
                <a:ea typeface="ＭＳ Ｐゴシック" charset="-128"/>
              </a:rPr>
              <a:t>Yearly Guest Number</a:t>
            </a:r>
          </a:p>
          <a:p>
            <a:pPr defTabSz="456440">
              <a:buClr>
                <a:srgbClr val="0000FF"/>
              </a:buClr>
            </a:pPr>
            <a:r>
              <a:rPr lang="ja-JP" altLang="en-US" sz="1600" dirty="0">
                <a:solidFill>
                  <a:prstClr val="black"/>
                </a:solidFill>
                <a:latin typeface="Helvetica" pitchFamily="34" charset="0"/>
                <a:ea typeface="ＭＳ Ｐゴシック" charset="-128"/>
              </a:rPr>
              <a:t>　</a:t>
            </a:r>
            <a:r>
              <a:rPr lang="ja-JP" altLang="en-US" sz="1600" dirty="0" smtClean="0">
                <a:solidFill>
                  <a:prstClr val="black"/>
                </a:solidFill>
                <a:latin typeface="Helvetica" pitchFamily="34" charset="0"/>
                <a:ea typeface="ＭＳ Ｐゴシック" charset="-128"/>
              </a:rPr>
              <a:t>・</a:t>
            </a:r>
            <a:r>
              <a:rPr lang="en-US" altLang="ja-JP" sz="1600" dirty="0" smtClean="0">
                <a:solidFill>
                  <a:prstClr val="black"/>
                </a:solidFill>
                <a:latin typeface="Helvetica" pitchFamily="34" charset="0"/>
                <a:ea typeface="ＭＳ Ｐゴシック" charset="-128"/>
              </a:rPr>
              <a:t>731 (2014)</a:t>
            </a:r>
            <a:endParaRPr lang="ja-JP" altLang="en-US" sz="1600" dirty="0">
              <a:solidFill>
                <a:prstClr val="black"/>
              </a:solidFill>
              <a:latin typeface="Helvetica" pitchFamily="34" charset="0"/>
              <a:ea typeface="ＭＳ Ｐゴシック" charset="-128"/>
            </a:endParaRPr>
          </a:p>
        </p:txBody>
      </p:sp>
      <p:pic>
        <p:nvPicPr>
          <p:cNvPr id="59397" name="Picture 9"/>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2057400" y="2247900"/>
            <a:ext cx="1660525" cy="3276600"/>
          </a:xfrm>
          <a:prstGeom prst="rect">
            <a:avLst/>
          </a:prstGeom>
          <a:noFill/>
          <a:ln w="9525">
            <a:noFill/>
            <a:miter lim="800000"/>
            <a:headEnd/>
            <a:tailEnd/>
          </a:ln>
        </p:spPr>
      </p:pic>
      <p:pic>
        <p:nvPicPr>
          <p:cNvPr id="59398" name="Picture 11" descr="HRC_back_5"/>
          <p:cNvPicPr>
            <a:picLocks noChangeAspect="1" noChangeArrowheads="1"/>
          </p:cNvPicPr>
          <p:nvPr/>
        </p:nvPicPr>
        <p:blipFill>
          <a:blip r:embed="rId8"/>
          <a:srcRect/>
          <a:stretch>
            <a:fillRect/>
          </a:stretch>
        </p:blipFill>
        <p:spPr bwMode="auto">
          <a:xfrm>
            <a:off x="74613" y="2868613"/>
            <a:ext cx="1066800" cy="738187"/>
          </a:xfrm>
          <a:prstGeom prst="rect">
            <a:avLst/>
          </a:prstGeom>
          <a:noFill/>
          <a:ln w="9525">
            <a:noFill/>
            <a:miter lim="800000"/>
            <a:headEnd/>
            <a:tailEnd/>
          </a:ln>
        </p:spPr>
      </p:pic>
      <p:pic>
        <p:nvPicPr>
          <p:cNvPr id="59399" name="Picture 13" descr="3D-217"/>
          <p:cNvPicPr>
            <a:picLocks noChangeAspect="1" noChangeArrowheads="1"/>
          </p:cNvPicPr>
          <p:nvPr/>
        </p:nvPicPr>
        <p:blipFill>
          <a:blip r:embed="rId9"/>
          <a:srcRect/>
          <a:stretch>
            <a:fillRect/>
          </a:stretch>
        </p:blipFill>
        <p:spPr bwMode="auto">
          <a:xfrm>
            <a:off x="352425" y="5724525"/>
            <a:ext cx="884238" cy="665163"/>
          </a:xfrm>
          <a:prstGeom prst="rect">
            <a:avLst/>
          </a:prstGeom>
          <a:noFill/>
          <a:ln w="9525">
            <a:noFill/>
            <a:miter lim="800000"/>
            <a:headEnd/>
            <a:tailEnd/>
          </a:ln>
        </p:spPr>
      </p:pic>
      <p:pic>
        <p:nvPicPr>
          <p:cNvPr id="59400" name="Picture 14" descr="detector-2M"/>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4086225" y="1905000"/>
            <a:ext cx="952500" cy="858838"/>
          </a:xfrm>
          <a:prstGeom prst="rect">
            <a:avLst/>
          </a:prstGeom>
          <a:noFill/>
          <a:ln w="9525">
            <a:noFill/>
            <a:miter lim="800000"/>
            <a:headEnd/>
            <a:tailEnd/>
          </a:ln>
        </p:spPr>
      </p:pic>
      <p:pic>
        <p:nvPicPr>
          <p:cNvPr id="59401" name="Picture 15" descr="sirius_front_inside_final"/>
          <p:cNvPicPr>
            <a:picLocks noChangeAspect="1" noChangeArrowheads="1"/>
          </p:cNvPicPr>
          <p:nvPr/>
        </p:nvPicPr>
        <p:blipFill>
          <a:blip r:embed="rId11"/>
          <a:srcRect/>
          <a:stretch>
            <a:fillRect/>
          </a:stretch>
        </p:blipFill>
        <p:spPr bwMode="auto">
          <a:xfrm>
            <a:off x="4560888" y="5842000"/>
            <a:ext cx="1163637" cy="781050"/>
          </a:xfrm>
          <a:prstGeom prst="rect">
            <a:avLst/>
          </a:prstGeom>
          <a:noFill/>
          <a:ln w="9525">
            <a:noFill/>
            <a:miter lim="800000"/>
            <a:headEnd/>
            <a:tailEnd/>
          </a:ln>
        </p:spPr>
      </p:pic>
      <p:pic>
        <p:nvPicPr>
          <p:cNvPr id="59402" name="Picture 16" descr="HRC_3_front_1"/>
          <p:cNvPicPr>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4010025" y="3489325"/>
            <a:ext cx="1160463" cy="871538"/>
          </a:xfrm>
          <a:prstGeom prst="rect">
            <a:avLst/>
          </a:prstGeom>
          <a:noFill/>
          <a:ln w="9525">
            <a:noFill/>
            <a:miter lim="800000"/>
            <a:headEnd/>
            <a:tailEnd/>
          </a:ln>
        </p:spPr>
      </p:pic>
      <p:pic>
        <p:nvPicPr>
          <p:cNvPr id="59403" name="Picture 17"/>
          <p:cNvPicPr>
            <a:picLocks noChangeAspect="1" noChangeArrowheads="1"/>
          </p:cNvPicPr>
          <p:nvPr/>
        </p:nvPicPr>
        <p:blipFill>
          <a:blip r:embed="rId13">
            <a:clrChange>
              <a:clrFrom>
                <a:srgbClr val="FEFEFE"/>
              </a:clrFrom>
              <a:clrTo>
                <a:srgbClr val="FEFEFE">
                  <a:alpha val="0"/>
                </a:srgbClr>
              </a:clrTo>
            </a:clrChange>
          </a:blip>
          <a:srcRect/>
          <a:stretch>
            <a:fillRect/>
          </a:stretch>
        </p:blipFill>
        <p:spPr bwMode="auto">
          <a:xfrm>
            <a:off x="3919538" y="5119688"/>
            <a:ext cx="919162" cy="690562"/>
          </a:xfrm>
          <a:prstGeom prst="rect">
            <a:avLst/>
          </a:prstGeom>
          <a:noFill/>
          <a:ln w="9525">
            <a:noFill/>
            <a:miter lim="800000"/>
            <a:headEnd/>
            <a:tailEnd/>
          </a:ln>
        </p:spPr>
      </p:pic>
      <p:sp>
        <p:nvSpPr>
          <p:cNvPr id="59404" name="Line 18"/>
          <p:cNvSpPr>
            <a:spLocks noChangeShapeType="1"/>
          </p:cNvSpPr>
          <p:nvPr/>
        </p:nvSpPr>
        <p:spPr bwMode="auto">
          <a:xfrm flipV="1">
            <a:off x="2517775" y="1701800"/>
            <a:ext cx="11113" cy="623888"/>
          </a:xfrm>
          <a:prstGeom prst="line">
            <a:avLst/>
          </a:prstGeom>
          <a:noFill/>
          <a:ln w="15875">
            <a:solidFill>
              <a:srgbClr val="FF0080"/>
            </a:solidFill>
            <a:round/>
            <a:headEnd/>
            <a:tailEnd type="oval" w="med" len="med"/>
          </a:ln>
        </p:spPr>
        <p:txBody>
          <a:bodyPr/>
          <a:lstStyle/>
          <a:p>
            <a:pPr defTabSz="456440"/>
            <a:endParaRPr lang="ja-JP" altLang="en-US">
              <a:solidFill>
                <a:prstClr val="black"/>
              </a:solidFill>
              <a:latin typeface="Calibri"/>
              <a:ea typeface="ＭＳ Ｐゴシック"/>
            </a:endParaRPr>
          </a:p>
        </p:txBody>
      </p:sp>
      <p:sp>
        <p:nvSpPr>
          <p:cNvPr id="59405" name="Line 19"/>
          <p:cNvSpPr>
            <a:spLocks noChangeShapeType="1"/>
          </p:cNvSpPr>
          <p:nvPr/>
        </p:nvSpPr>
        <p:spPr bwMode="auto">
          <a:xfrm flipV="1">
            <a:off x="3408363" y="2743200"/>
            <a:ext cx="754062" cy="819150"/>
          </a:xfrm>
          <a:prstGeom prst="line">
            <a:avLst/>
          </a:prstGeom>
          <a:noFill/>
          <a:ln w="15875">
            <a:solidFill>
              <a:srgbClr val="FF0080"/>
            </a:solidFill>
            <a:round/>
            <a:headEnd/>
            <a:tailEnd type="oval" w="med" len="med"/>
          </a:ln>
        </p:spPr>
        <p:txBody>
          <a:bodyPr/>
          <a:lstStyle/>
          <a:p>
            <a:pPr defTabSz="456440"/>
            <a:endParaRPr lang="ja-JP" altLang="en-US">
              <a:solidFill>
                <a:prstClr val="black"/>
              </a:solidFill>
              <a:latin typeface="Calibri"/>
              <a:ea typeface="ＭＳ Ｐゴシック"/>
            </a:endParaRPr>
          </a:p>
        </p:txBody>
      </p:sp>
      <p:sp>
        <p:nvSpPr>
          <p:cNvPr id="59406" name="Line 20"/>
          <p:cNvSpPr>
            <a:spLocks noChangeShapeType="1"/>
          </p:cNvSpPr>
          <p:nvPr/>
        </p:nvSpPr>
        <p:spPr bwMode="auto">
          <a:xfrm flipV="1">
            <a:off x="3581400" y="3200400"/>
            <a:ext cx="1038225" cy="419100"/>
          </a:xfrm>
          <a:prstGeom prst="line">
            <a:avLst/>
          </a:prstGeom>
          <a:noFill/>
          <a:ln w="15875">
            <a:solidFill>
              <a:srgbClr val="FF0080"/>
            </a:solidFill>
            <a:round/>
            <a:headEnd/>
            <a:tailEnd type="oval" w="med" len="med"/>
          </a:ln>
        </p:spPr>
        <p:txBody>
          <a:bodyPr/>
          <a:lstStyle/>
          <a:p>
            <a:pPr defTabSz="456440"/>
            <a:endParaRPr lang="ja-JP" altLang="en-US">
              <a:solidFill>
                <a:prstClr val="black"/>
              </a:solidFill>
              <a:latin typeface="Calibri"/>
              <a:ea typeface="ＭＳ Ｐゴシック"/>
            </a:endParaRPr>
          </a:p>
        </p:txBody>
      </p:sp>
      <p:sp>
        <p:nvSpPr>
          <p:cNvPr id="59407" name="Line 21"/>
          <p:cNvSpPr>
            <a:spLocks noChangeShapeType="1"/>
          </p:cNvSpPr>
          <p:nvPr/>
        </p:nvSpPr>
        <p:spPr bwMode="auto">
          <a:xfrm>
            <a:off x="3276600" y="4076700"/>
            <a:ext cx="733425" cy="38100"/>
          </a:xfrm>
          <a:prstGeom prst="line">
            <a:avLst/>
          </a:prstGeom>
          <a:noFill/>
          <a:ln w="15875">
            <a:solidFill>
              <a:srgbClr val="FF0080"/>
            </a:solidFill>
            <a:round/>
            <a:headEnd/>
            <a:tailEnd type="oval" w="med" len="med"/>
          </a:ln>
        </p:spPr>
        <p:txBody>
          <a:bodyPr/>
          <a:lstStyle/>
          <a:p>
            <a:pPr defTabSz="456440"/>
            <a:endParaRPr lang="ja-JP" altLang="en-US">
              <a:solidFill>
                <a:prstClr val="black"/>
              </a:solidFill>
              <a:latin typeface="Calibri"/>
              <a:ea typeface="ＭＳ Ｐゴシック"/>
            </a:endParaRPr>
          </a:p>
        </p:txBody>
      </p:sp>
      <p:sp>
        <p:nvSpPr>
          <p:cNvPr id="59408" name="Rectangle 22"/>
          <p:cNvSpPr>
            <a:spLocks noChangeArrowheads="1"/>
          </p:cNvSpPr>
          <p:nvPr/>
        </p:nvSpPr>
        <p:spPr bwMode="auto">
          <a:xfrm>
            <a:off x="47625" y="814388"/>
            <a:ext cx="5743575" cy="6019800"/>
          </a:xfrm>
          <a:prstGeom prst="rect">
            <a:avLst/>
          </a:prstGeom>
          <a:noFill/>
          <a:ln w="38100">
            <a:solidFill>
              <a:schemeClr val="accent1"/>
            </a:solidFill>
            <a:miter lim="800000"/>
            <a:headEnd/>
            <a:tailEnd/>
          </a:ln>
        </p:spPr>
        <p:txBody>
          <a:bodyPr wrap="none" lIns="91429" tIns="45715" rIns="91429" bIns="45715" anchor="ctr"/>
          <a:lstStyle/>
          <a:p>
            <a:pPr algn="ctr" defTabSz="456440"/>
            <a:endParaRPr lang="ja-JP" altLang="ja-JP" sz="2400">
              <a:solidFill>
                <a:prstClr val="black"/>
              </a:solidFill>
              <a:latin typeface="Helvetica" pitchFamily="34" charset="0"/>
              <a:ea typeface="ＭＳ Ｐゴシック"/>
            </a:endParaRPr>
          </a:p>
        </p:txBody>
      </p:sp>
      <p:sp>
        <p:nvSpPr>
          <p:cNvPr id="59409" name="Line 23"/>
          <p:cNvSpPr>
            <a:spLocks noChangeShapeType="1"/>
          </p:cNvSpPr>
          <p:nvPr/>
        </p:nvSpPr>
        <p:spPr bwMode="auto">
          <a:xfrm>
            <a:off x="3051175" y="4724400"/>
            <a:ext cx="868363" cy="534988"/>
          </a:xfrm>
          <a:prstGeom prst="line">
            <a:avLst/>
          </a:prstGeom>
          <a:noFill/>
          <a:ln w="15875">
            <a:solidFill>
              <a:srgbClr val="FF0080"/>
            </a:solidFill>
            <a:round/>
            <a:headEnd/>
            <a:tailEnd type="oval" w="med" len="med"/>
          </a:ln>
        </p:spPr>
        <p:txBody>
          <a:bodyPr/>
          <a:lstStyle/>
          <a:p>
            <a:pPr defTabSz="456440"/>
            <a:endParaRPr lang="ja-JP" altLang="en-US">
              <a:solidFill>
                <a:prstClr val="black"/>
              </a:solidFill>
              <a:latin typeface="Calibri"/>
              <a:ea typeface="ＭＳ Ｐゴシック"/>
            </a:endParaRPr>
          </a:p>
        </p:txBody>
      </p:sp>
      <p:sp>
        <p:nvSpPr>
          <p:cNvPr id="59410" name="Line 24"/>
          <p:cNvSpPr>
            <a:spLocks noChangeShapeType="1"/>
          </p:cNvSpPr>
          <p:nvPr/>
        </p:nvSpPr>
        <p:spPr bwMode="auto">
          <a:xfrm>
            <a:off x="3124200" y="5067300"/>
            <a:ext cx="1571625" cy="762000"/>
          </a:xfrm>
          <a:prstGeom prst="line">
            <a:avLst/>
          </a:prstGeom>
          <a:noFill/>
          <a:ln w="15875">
            <a:solidFill>
              <a:srgbClr val="FF0080"/>
            </a:solidFill>
            <a:round/>
            <a:headEnd/>
            <a:tailEnd type="oval" w="med" len="med"/>
          </a:ln>
        </p:spPr>
        <p:txBody>
          <a:bodyPr/>
          <a:lstStyle/>
          <a:p>
            <a:pPr defTabSz="456440"/>
            <a:endParaRPr lang="ja-JP" altLang="en-US">
              <a:solidFill>
                <a:prstClr val="black"/>
              </a:solidFill>
              <a:latin typeface="Calibri"/>
              <a:ea typeface="ＭＳ Ｐゴシック"/>
            </a:endParaRPr>
          </a:p>
        </p:txBody>
      </p:sp>
      <p:sp>
        <p:nvSpPr>
          <p:cNvPr id="59411" name="Line 25"/>
          <p:cNvSpPr>
            <a:spLocks noChangeShapeType="1"/>
          </p:cNvSpPr>
          <p:nvPr/>
        </p:nvSpPr>
        <p:spPr bwMode="auto">
          <a:xfrm>
            <a:off x="2962275" y="5202238"/>
            <a:ext cx="592138" cy="614362"/>
          </a:xfrm>
          <a:prstGeom prst="line">
            <a:avLst/>
          </a:prstGeom>
          <a:noFill/>
          <a:ln w="15875">
            <a:solidFill>
              <a:srgbClr val="FF0080"/>
            </a:solidFill>
            <a:round/>
            <a:headEnd/>
            <a:tailEnd type="oval" w="med" len="med"/>
          </a:ln>
        </p:spPr>
        <p:txBody>
          <a:bodyPr/>
          <a:lstStyle/>
          <a:p>
            <a:pPr defTabSz="456440"/>
            <a:endParaRPr lang="ja-JP" altLang="en-US">
              <a:solidFill>
                <a:prstClr val="black"/>
              </a:solidFill>
              <a:latin typeface="Calibri"/>
              <a:ea typeface="ＭＳ Ｐゴシック"/>
            </a:endParaRPr>
          </a:p>
        </p:txBody>
      </p:sp>
      <p:sp>
        <p:nvSpPr>
          <p:cNvPr id="59412" name="Line 26"/>
          <p:cNvSpPr>
            <a:spLocks noChangeShapeType="1"/>
          </p:cNvSpPr>
          <p:nvPr/>
        </p:nvSpPr>
        <p:spPr bwMode="auto">
          <a:xfrm flipH="1">
            <a:off x="1190625" y="4762500"/>
            <a:ext cx="1476375" cy="952500"/>
          </a:xfrm>
          <a:prstGeom prst="line">
            <a:avLst/>
          </a:prstGeom>
          <a:noFill/>
          <a:ln w="15875">
            <a:solidFill>
              <a:srgbClr val="FF0080"/>
            </a:solidFill>
            <a:round/>
            <a:headEnd/>
            <a:tailEnd type="oval" w="med" len="med"/>
          </a:ln>
        </p:spPr>
        <p:txBody>
          <a:bodyPr/>
          <a:lstStyle/>
          <a:p>
            <a:pPr defTabSz="456440"/>
            <a:endParaRPr lang="ja-JP" altLang="en-US">
              <a:solidFill>
                <a:prstClr val="black"/>
              </a:solidFill>
              <a:latin typeface="Calibri"/>
              <a:ea typeface="ＭＳ Ｐゴシック"/>
            </a:endParaRPr>
          </a:p>
        </p:txBody>
      </p:sp>
      <p:sp>
        <p:nvSpPr>
          <p:cNvPr id="59413" name="Line 27"/>
          <p:cNvSpPr>
            <a:spLocks noChangeShapeType="1"/>
          </p:cNvSpPr>
          <p:nvPr/>
        </p:nvSpPr>
        <p:spPr bwMode="auto">
          <a:xfrm flipH="1">
            <a:off x="1524000" y="4838700"/>
            <a:ext cx="990600" cy="304800"/>
          </a:xfrm>
          <a:prstGeom prst="line">
            <a:avLst/>
          </a:prstGeom>
          <a:noFill/>
          <a:ln w="15875">
            <a:solidFill>
              <a:srgbClr val="FF0080"/>
            </a:solidFill>
            <a:round/>
            <a:headEnd/>
            <a:tailEnd type="oval" w="med" len="med"/>
          </a:ln>
        </p:spPr>
        <p:txBody>
          <a:bodyPr/>
          <a:lstStyle/>
          <a:p>
            <a:pPr defTabSz="456440"/>
            <a:endParaRPr lang="ja-JP" altLang="en-US">
              <a:solidFill>
                <a:prstClr val="black"/>
              </a:solidFill>
              <a:latin typeface="Calibri"/>
              <a:ea typeface="ＭＳ Ｐゴシック"/>
            </a:endParaRPr>
          </a:p>
        </p:txBody>
      </p:sp>
      <p:sp>
        <p:nvSpPr>
          <p:cNvPr id="59414" name="Line 28"/>
          <p:cNvSpPr>
            <a:spLocks noChangeShapeType="1"/>
          </p:cNvSpPr>
          <p:nvPr/>
        </p:nvSpPr>
        <p:spPr bwMode="auto">
          <a:xfrm flipH="1" flipV="1">
            <a:off x="1682750" y="4421188"/>
            <a:ext cx="847725" cy="209550"/>
          </a:xfrm>
          <a:prstGeom prst="line">
            <a:avLst/>
          </a:prstGeom>
          <a:noFill/>
          <a:ln w="15875">
            <a:solidFill>
              <a:srgbClr val="FF0080"/>
            </a:solidFill>
            <a:round/>
            <a:headEnd/>
            <a:tailEnd type="oval" w="med" len="med"/>
          </a:ln>
        </p:spPr>
        <p:txBody>
          <a:bodyPr/>
          <a:lstStyle/>
          <a:p>
            <a:pPr defTabSz="456440"/>
            <a:endParaRPr lang="ja-JP" altLang="en-US">
              <a:solidFill>
                <a:prstClr val="black"/>
              </a:solidFill>
              <a:latin typeface="Calibri"/>
              <a:ea typeface="ＭＳ Ｐゴシック"/>
            </a:endParaRPr>
          </a:p>
        </p:txBody>
      </p:sp>
      <p:sp>
        <p:nvSpPr>
          <p:cNvPr id="59415" name="Line 29"/>
          <p:cNvSpPr>
            <a:spLocks noChangeShapeType="1"/>
          </p:cNvSpPr>
          <p:nvPr/>
        </p:nvSpPr>
        <p:spPr bwMode="auto">
          <a:xfrm flipH="1" flipV="1">
            <a:off x="1050925" y="3451225"/>
            <a:ext cx="1387475" cy="625475"/>
          </a:xfrm>
          <a:prstGeom prst="line">
            <a:avLst/>
          </a:prstGeom>
          <a:noFill/>
          <a:ln w="15875">
            <a:solidFill>
              <a:srgbClr val="FF0080"/>
            </a:solidFill>
            <a:round/>
            <a:headEnd/>
            <a:tailEnd type="oval" w="med" len="med"/>
          </a:ln>
        </p:spPr>
        <p:txBody>
          <a:bodyPr/>
          <a:lstStyle/>
          <a:p>
            <a:pPr defTabSz="456440"/>
            <a:endParaRPr lang="ja-JP" altLang="en-US">
              <a:solidFill>
                <a:prstClr val="black"/>
              </a:solidFill>
              <a:latin typeface="Calibri"/>
              <a:ea typeface="ＭＳ Ｐゴシック"/>
            </a:endParaRPr>
          </a:p>
        </p:txBody>
      </p:sp>
      <p:sp>
        <p:nvSpPr>
          <p:cNvPr id="59416" name="Line 30"/>
          <p:cNvSpPr>
            <a:spLocks noChangeShapeType="1"/>
          </p:cNvSpPr>
          <p:nvPr/>
        </p:nvSpPr>
        <p:spPr bwMode="auto">
          <a:xfrm flipV="1">
            <a:off x="3241675" y="1752600"/>
            <a:ext cx="1149350" cy="1814513"/>
          </a:xfrm>
          <a:prstGeom prst="line">
            <a:avLst/>
          </a:prstGeom>
          <a:noFill/>
          <a:ln w="15875">
            <a:solidFill>
              <a:srgbClr val="FF0080"/>
            </a:solidFill>
            <a:round/>
            <a:headEnd/>
            <a:tailEnd type="oval" w="med" len="med"/>
          </a:ln>
        </p:spPr>
        <p:txBody>
          <a:bodyPr/>
          <a:lstStyle/>
          <a:p>
            <a:pPr defTabSz="456440"/>
            <a:endParaRPr lang="ja-JP" altLang="en-US">
              <a:solidFill>
                <a:prstClr val="black"/>
              </a:solidFill>
              <a:latin typeface="Calibri"/>
              <a:ea typeface="ＭＳ Ｐゴシック"/>
            </a:endParaRPr>
          </a:p>
        </p:txBody>
      </p:sp>
      <p:sp>
        <p:nvSpPr>
          <p:cNvPr id="59417" name="Line 31"/>
          <p:cNvSpPr>
            <a:spLocks noChangeShapeType="1"/>
          </p:cNvSpPr>
          <p:nvPr/>
        </p:nvSpPr>
        <p:spPr bwMode="auto">
          <a:xfrm flipV="1">
            <a:off x="3055938" y="2514600"/>
            <a:ext cx="420687" cy="1130300"/>
          </a:xfrm>
          <a:prstGeom prst="line">
            <a:avLst/>
          </a:prstGeom>
          <a:noFill/>
          <a:ln w="15875">
            <a:solidFill>
              <a:srgbClr val="FF0080"/>
            </a:solidFill>
            <a:round/>
            <a:headEnd/>
            <a:tailEnd type="oval" w="med" len="med"/>
          </a:ln>
        </p:spPr>
        <p:txBody>
          <a:bodyPr/>
          <a:lstStyle/>
          <a:p>
            <a:pPr defTabSz="456440"/>
            <a:endParaRPr lang="ja-JP" altLang="en-US">
              <a:solidFill>
                <a:prstClr val="black"/>
              </a:solidFill>
              <a:latin typeface="Calibri"/>
              <a:ea typeface="ＭＳ Ｐゴシック"/>
            </a:endParaRPr>
          </a:p>
        </p:txBody>
      </p:sp>
      <p:sp>
        <p:nvSpPr>
          <p:cNvPr id="59418" name="Text Box 32"/>
          <p:cNvSpPr txBox="1">
            <a:spLocks noChangeArrowheads="1"/>
          </p:cNvSpPr>
          <p:nvPr/>
        </p:nvSpPr>
        <p:spPr bwMode="auto">
          <a:xfrm>
            <a:off x="4935538" y="3843338"/>
            <a:ext cx="998537" cy="400050"/>
          </a:xfrm>
          <a:prstGeom prst="rect">
            <a:avLst/>
          </a:prstGeom>
          <a:noFill/>
          <a:ln w="9525">
            <a:noFill/>
            <a:miter lim="800000"/>
            <a:headEnd/>
            <a:tailEnd/>
          </a:ln>
        </p:spPr>
        <p:txBody>
          <a:bodyPr lIns="91429" tIns="45715" rIns="91429" bIns="45715">
            <a:spAutoFit/>
          </a:bodyPr>
          <a:lstStyle/>
          <a:p>
            <a:pPr defTabSz="456440"/>
            <a:r>
              <a:rPr lang="en-US" altLang="ja-JP" sz="1000" b="1" dirty="0">
                <a:solidFill>
                  <a:prstClr val="black"/>
                </a:solidFill>
                <a:latin typeface="ＭＳ Ｐゴシック" charset="-128"/>
                <a:ea typeface="ＭＳ Ｐゴシック" charset="-128"/>
              </a:rPr>
              <a:t>4SEASONS </a:t>
            </a:r>
          </a:p>
          <a:p>
            <a:pPr defTabSz="456440"/>
            <a:r>
              <a:rPr lang="en-US" altLang="ja-JP" sz="1000" b="1" dirty="0">
                <a:solidFill>
                  <a:prstClr val="black"/>
                </a:solidFill>
                <a:latin typeface="ＭＳ Ｐゴシック" charset="-128"/>
                <a:ea typeface="ＭＳ Ｐゴシック" charset="-128"/>
              </a:rPr>
              <a:t>(JAEA)</a:t>
            </a:r>
          </a:p>
        </p:txBody>
      </p:sp>
      <p:sp>
        <p:nvSpPr>
          <p:cNvPr id="59419" name="Text Box 33"/>
          <p:cNvSpPr txBox="1">
            <a:spLocks noChangeArrowheads="1"/>
          </p:cNvSpPr>
          <p:nvPr/>
        </p:nvSpPr>
        <p:spPr bwMode="auto">
          <a:xfrm>
            <a:off x="9525" y="2781300"/>
            <a:ext cx="787400" cy="244475"/>
          </a:xfrm>
          <a:prstGeom prst="rect">
            <a:avLst/>
          </a:prstGeom>
          <a:noFill/>
          <a:ln w="9525">
            <a:noFill/>
            <a:miter lim="800000"/>
            <a:headEnd/>
            <a:tailEnd/>
          </a:ln>
        </p:spPr>
        <p:txBody>
          <a:bodyPr lIns="91429" tIns="45715" rIns="91429" bIns="45715">
            <a:spAutoFit/>
          </a:bodyPr>
          <a:lstStyle/>
          <a:p>
            <a:pPr algn="ctr" defTabSz="456440"/>
            <a:r>
              <a:rPr lang="en-US" altLang="ja-JP" sz="1000" b="1" dirty="0">
                <a:solidFill>
                  <a:prstClr val="black"/>
                </a:solidFill>
                <a:latin typeface="ＭＳ Ｐゴシック" charset="-128"/>
                <a:ea typeface="ＭＳ Ｐゴシック" charset="-128"/>
              </a:rPr>
              <a:t>HRC (KEK)</a:t>
            </a:r>
          </a:p>
        </p:txBody>
      </p:sp>
      <p:sp>
        <p:nvSpPr>
          <p:cNvPr id="59420" name="Rectangle 35"/>
          <p:cNvSpPr>
            <a:spLocks noChangeArrowheads="1"/>
          </p:cNvSpPr>
          <p:nvPr/>
        </p:nvSpPr>
        <p:spPr bwMode="auto">
          <a:xfrm>
            <a:off x="4772025" y="1177925"/>
            <a:ext cx="1125538" cy="604838"/>
          </a:xfrm>
          <a:prstGeom prst="rect">
            <a:avLst/>
          </a:prstGeom>
          <a:noFill/>
          <a:ln w="9525">
            <a:noFill/>
            <a:miter lim="800000"/>
            <a:headEnd/>
            <a:tailEnd/>
          </a:ln>
        </p:spPr>
        <p:txBody>
          <a:bodyPr lIns="91429" tIns="45715" rIns="91429" bIns="45715" anchor="ctr">
            <a:spAutoFit/>
          </a:bodyPr>
          <a:lstStyle/>
          <a:p>
            <a:pPr defTabSz="456440">
              <a:lnSpc>
                <a:spcPts val="1000"/>
              </a:lnSpc>
            </a:pPr>
            <a:r>
              <a:rPr lang="en-US" altLang="ja-JP" sz="1000" b="1">
                <a:solidFill>
                  <a:prstClr val="black"/>
                </a:solidFill>
                <a:latin typeface="ＭＳ Ｐゴシック" charset="-128"/>
                <a:ea typeface="ＭＳ Ｐゴシック"/>
              </a:rPr>
              <a:t>ANNRI</a:t>
            </a:r>
          </a:p>
          <a:p>
            <a:pPr defTabSz="456440">
              <a:lnSpc>
                <a:spcPts val="1000"/>
              </a:lnSpc>
            </a:pPr>
            <a:r>
              <a:rPr lang="en-US" altLang="ja-JP" sz="1000" b="1">
                <a:solidFill>
                  <a:prstClr val="black"/>
                </a:solidFill>
                <a:latin typeface="ＭＳ Ｐゴシック" charset="-128"/>
                <a:ea typeface="ＭＳ Ｐゴシック"/>
              </a:rPr>
              <a:t>(Tokyo Tech. U.,  JAEA,, </a:t>
            </a:r>
          </a:p>
          <a:p>
            <a:pPr defTabSz="456440">
              <a:lnSpc>
                <a:spcPts val="1000"/>
              </a:lnSpc>
            </a:pPr>
            <a:r>
              <a:rPr lang="en-US" altLang="ja-JP" sz="1000" b="1">
                <a:solidFill>
                  <a:prstClr val="black"/>
                </a:solidFill>
                <a:latin typeface="ＭＳ Ｐゴシック" charset="-128"/>
                <a:ea typeface="ＭＳ Ｐゴシック"/>
              </a:rPr>
              <a:t>Hokkaido U.)</a:t>
            </a:r>
          </a:p>
        </p:txBody>
      </p:sp>
      <p:sp>
        <p:nvSpPr>
          <p:cNvPr id="59421" name="Rectangle 36"/>
          <p:cNvSpPr>
            <a:spLocks noChangeArrowheads="1"/>
          </p:cNvSpPr>
          <p:nvPr/>
        </p:nvSpPr>
        <p:spPr bwMode="auto">
          <a:xfrm>
            <a:off x="2168525" y="1419225"/>
            <a:ext cx="936625" cy="247650"/>
          </a:xfrm>
          <a:prstGeom prst="rect">
            <a:avLst/>
          </a:prstGeom>
          <a:noFill/>
          <a:ln w="9525">
            <a:noFill/>
            <a:miter lim="800000"/>
            <a:headEnd/>
            <a:tailEnd/>
          </a:ln>
        </p:spPr>
        <p:txBody>
          <a:bodyPr wrap="none" lIns="91429" tIns="45715" rIns="91429" bIns="45715" anchor="ctr">
            <a:spAutoFit/>
          </a:bodyPr>
          <a:lstStyle/>
          <a:p>
            <a:pPr defTabSz="456440"/>
            <a:r>
              <a:rPr lang="en-US" altLang="ja-JP" sz="1000" b="1">
                <a:solidFill>
                  <a:prstClr val="black"/>
                </a:solidFill>
                <a:latin typeface="ＭＳ Ｐゴシック" charset="-128"/>
                <a:ea typeface="ＭＳ Ｐゴシック"/>
              </a:rPr>
              <a:t>SHRPD(KEK) </a:t>
            </a:r>
          </a:p>
        </p:txBody>
      </p:sp>
      <p:sp>
        <p:nvSpPr>
          <p:cNvPr id="59422" name="Rectangle 37"/>
          <p:cNvSpPr>
            <a:spLocks noChangeArrowheads="1"/>
          </p:cNvSpPr>
          <p:nvPr/>
        </p:nvSpPr>
        <p:spPr bwMode="auto">
          <a:xfrm>
            <a:off x="111125" y="1049338"/>
            <a:ext cx="1163638" cy="247650"/>
          </a:xfrm>
          <a:prstGeom prst="rect">
            <a:avLst/>
          </a:prstGeom>
          <a:solidFill>
            <a:schemeClr val="bg1"/>
          </a:solidFill>
          <a:ln w="9525">
            <a:noFill/>
            <a:miter lim="800000"/>
            <a:headEnd/>
            <a:tailEnd/>
          </a:ln>
        </p:spPr>
        <p:txBody>
          <a:bodyPr wrap="none" lIns="91429" tIns="45715" rIns="91429" bIns="45715" anchor="ctr">
            <a:spAutoFit/>
          </a:bodyPr>
          <a:lstStyle/>
          <a:p>
            <a:pPr defTabSz="456440"/>
            <a:r>
              <a:rPr lang="en-US" altLang="ja-JP" sz="1000" b="1">
                <a:solidFill>
                  <a:prstClr val="black"/>
                </a:solidFill>
                <a:latin typeface="ＭＳ Ｐゴシック" charset="-128"/>
                <a:ea typeface="ＭＳ Ｐゴシック"/>
              </a:rPr>
              <a:t>NOBORU (JAEA) </a:t>
            </a:r>
          </a:p>
        </p:txBody>
      </p:sp>
      <p:sp>
        <p:nvSpPr>
          <p:cNvPr id="59423" name="Line 38"/>
          <p:cNvSpPr>
            <a:spLocks noChangeShapeType="1"/>
          </p:cNvSpPr>
          <p:nvPr/>
        </p:nvSpPr>
        <p:spPr bwMode="auto">
          <a:xfrm flipH="1" flipV="1">
            <a:off x="1139825" y="1790700"/>
            <a:ext cx="1581150" cy="2293938"/>
          </a:xfrm>
          <a:prstGeom prst="line">
            <a:avLst/>
          </a:prstGeom>
          <a:noFill/>
          <a:ln w="15875">
            <a:solidFill>
              <a:srgbClr val="FF0080"/>
            </a:solidFill>
            <a:round/>
            <a:headEnd/>
            <a:tailEnd type="oval" w="med" len="med"/>
          </a:ln>
        </p:spPr>
        <p:txBody>
          <a:bodyPr/>
          <a:lstStyle/>
          <a:p>
            <a:pPr defTabSz="456440"/>
            <a:endParaRPr lang="ja-JP" altLang="en-US">
              <a:solidFill>
                <a:prstClr val="black"/>
              </a:solidFill>
              <a:latin typeface="Calibri"/>
              <a:ea typeface="ＭＳ Ｐゴシック"/>
            </a:endParaRPr>
          </a:p>
        </p:txBody>
      </p:sp>
      <p:sp>
        <p:nvSpPr>
          <p:cNvPr id="59424" name="Rectangle 40"/>
          <p:cNvSpPr>
            <a:spLocks noChangeArrowheads="1"/>
          </p:cNvSpPr>
          <p:nvPr/>
        </p:nvSpPr>
        <p:spPr bwMode="auto">
          <a:xfrm>
            <a:off x="409575" y="6486525"/>
            <a:ext cx="884238" cy="219075"/>
          </a:xfrm>
          <a:prstGeom prst="rect">
            <a:avLst/>
          </a:prstGeom>
          <a:noFill/>
          <a:ln w="9525">
            <a:noFill/>
            <a:miter lim="800000"/>
            <a:headEnd/>
            <a:tailEnd/>
          </a:ln>
        </p:spPr>
        <p:txBody>
          <a:bodyPr wrap="none" lIns="91429" tIns="45715" rIns="91429" bIns="45715" anchor="ctr">
            <a:spAutoFit/>
          </a:bodyPr>
          <a:lstStyle/>
          <a:p>
            <a:pPr algn="ctr" defTabSz="456440">
              <a:lnSpc>
                <a:spcPts val="1000"/>
              </a:lnSpc>
            </a:pPr>
            <a:r>
              <a:rPr lang="en-US" altLang="ja-JP" sz="1000" b="1">
                <a:solidFill>
                  <a:prstClr val="black"/>
                </a:solidFill>
                <a:latin typeface="ＭＳ Ｐゴシック" charset="-128"/>
                <a:ea typeface="ＭＳ Ｐゴシック"/>
              </a:rPr>
              <a:t>SOFIA (KEK)</a:t>
            </a:r>
          </a:p>
        </p:txBody>
      </p:sp>
      <p:sp>
        <p:nvSpPr>
          <p:cNvPr id="59425" name="Rectangle 41"/>
          <p:cNvSpPr>
            <a:spLocks noChangeArrowheads="1"/>
          </p:cNvSpPr>
          <p:nvPr/>
        </p:nvSpPr>
        <p:spPr bwMode="auto">
          <a:xfrm>
            <a:off x="4924425" y="2209800"/>
            <a:ext cx="914400" cy="349250"/>
          </a:xfrm>
          <a:prstGeom prst="rect">
            <a:avLst/>
          </a:prstGeom>
          <a:noFill/>
          <a:ln w="9525">
            <a:noFill/>
            <a:miter lim="800000"/>
            <a:headEnd/>
            <a:tailEnd/>
          </a:ln>
        </p:spPr>
        <p:txBody>
          <a:bodyPr lIns="91429" tIns="45715" rIns="91429" bIns="45715" anchor="ctr">
            <a:spAutoFit/>
          </a:bodyPr>
          <a:lstStyle/>
          <a:p>
            <a:pPr defTabSz="456440">
              <a:lnSpc>
                <a:spcPts val="1000"/>
              </a:lnSpc>
            </a:pPr>
            <a:r>
              <a:rPr lang="en-US" altLang="ja-JP" sz="1000" b="1">
                <a:solidFill>
                  <a:prstClr val="black"/>
                </a:solidFill>
                <a:latin typeface="ＭＳ Ｐゴシック" charset="-128"/>
                <a:ea typeface="ＭＳ Ｐゴシック"/>
              </a:rPr>
              <a:t>iBIX </a:t>
            </a:r>
          </a:p>
          <a:p>
            <a:pPr defTabSz="456440">
              <a:lnSpc>
                <a:spcPts val="1000"/>
              </a:lnSpc>
            </a:pPr>
            <a:r>
              <a:rPr lang="en-US" altLang="ja-JP" sz="1000" b="1">
                <a:solidFill>
                  <a:prstClr val="black"/>
                </a:solidFill>
                <a:latin typeface="ＭＳ Ｐゴシック" charset="-128"/>
                <a:ea typeface="ＭＳ Ｐゴシック"/>
              </a:rPr>
              <a:t>(Ibraki Pref.)</a:t>
            </a:r>
          </a:p>
        </p:txBody>
      </p:sp>
      <p:sp>
        <p:nvSpPr>
          <p:cNvPr id="59426" name="Rectangle 42"/>
          <p:cNvSpPr>
            <a:spLocks noChangeArrowheads="1"/>
          </p:cNvSpPr>
          <p:nvPr/>
        </p:nvSpPr>
        <p:spPr bwMode="auto">
          <a:xfrm>
            <a:off x="4789488" y="6459538"/>
            <a:ext cx="1089025" cy="400050"/>
          </a:xfrm>
          <a:prstGeom prst="rect">
            <a:avLst/>
          </a:prstGeom>
          <a:noFill/>
          <a:ln w="9525">
            <a:noFill/>
            <a:miter lim="800000"/>
            <a:headEnd/>
            <a:tailEnd/>
          </a:ln>
        </p:spPr>
        <p:txBody>
          <a:bodyPr lIns="91429" tIns="45715" rIns="91429" bIns="45715" anchor="ctr">
            <a:spAutoFit/>
          </a:bodyPr>
          <a:lstStyle/>
          <a:p>
            <a:pPr defTabSz="456440"/>
            <a:r>
              <a:rPr lang="en-US" altLang="ja-JP" sz="1000" b="1">
                <a:solidFill>
                  <a:prstClr val="black"/>
                </a:solidFill>
                <a:latin typeface="ＭＳ Ｐゴシック" charset="-128"/>
                <a:ea typeface="ＭＳ Ｐゴシック"/>
              </a:rPr>
              <a:t>iMATERIA </a:t>
            </a:r>
          </a:p>
          <a:p>
            <a:pPr defTabSz="456440"/>
            <a:r>
              <a:rPr lang="en-US" altLang="ja-JP" sz="1000" b="1">
                <a:solidFill>
                  <a:prstClr val="black"/>
                </a:solidFill>
                <a:latin typeface="ＭＳ Ｐゴシック" charset="-128"/>
                <a:ea typeface="ＭＳ Ｐゴシック"/>
              </a:rPr>
              <a:t>(Ibraki Pref..)</a:t>
            </a:r>
          </a:p>
        </p:txBody>
      </p:sp>
      <p:sp>
        <p:nvSpPr>
          <p:cNvPr id="59427" name="Rectangle 43"/>
          <p:cNvSpPr>
            <a:spLocks noChangeArrowheads="1"/>
          </p:cNvSpPr>
          <p:nvPr/>
        </p:nvSpPr>
        <p:spPr bwMode="auto">
          <a:xfrm>
            <a:off x="3522663" y="6624638"/>
            <a:ext cx="1447800" cy="228600"/>
          </a:xfrm>
          <a:prstGeom prst="rect">
            <a:avLst/>
          </a:prstGeom>
          <a:noFill/>
          <a:ln w="9525">
            <a:noFill/>
            <a:miter lim="800000"/>
            <a:headEnd/>
            <a:tailEnd/>
          </a:ln>
        </p:spPr>
        <p:txBody>
          <a:bodyPr lIns="91429" tIns="45715" rIns="91429" bIns="45715" anchor="ctr">
            <a:spAutoFit/>
          </a:bodyPr>
          <a:lstStyle/>
          <a:p>
            <a:pPr defTabSz="456440">
              <a:lnSpc>
                <a:spcPts val="1000"/>
              </a:lnSpc>
            </a:pPr>
            <a:r>
              <a:rPr lang="en-US" altLang="ja-JP" sz="1000" b="1">
                <a:solidFill>
                  <a:prstClr val="black"/>
                </a:solidFill>
                <a:latin typeface="ＭＳ Ｐゴシック" charset="-128"/>
                <a:ea typeface="ＭＳ Ｐゴシック"/>
              </a:rPr>
              <a:t>TAKUMI (JAEA)</a:t>
            </a:r>
          </a:p>
        </p:txBody>
      </p:sp>
      <p:pic>
        <p:nvPicPr>
          <p:cNvPr id="59428" name="Picture 44" descr="j_parc_back_2"/>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3597275" y="5862638"/>
            <a:ext cx="925513" cy="788987"/>
          </a:xfrm>
          <a:prstGeom prst="rect">
            <a:avLst/>
          </a:prstGeom>
          <a:noFill/>
          <a:ln w="9525">
            <a:noFill/>
            <a:miter lim="800000"/>
            <a:headEnd/>
            <a:tailEnd/>
          </a:ln>
        </p:spPr>
      </p:pic>
      <p:sp>
        <p:nvSpPr>
          <p:cNvPr id="59429" name="Rectangle 45"/>
          <p:cNvSpPr>
            <a:spLocks noChangeArrowheads="1"/>
          </p:cNvSpPr>
          <p:nvPr/>
        </p:nvSpPr>
        <p:spPr bwMode="auto">
          <a:xfrm>
            <a:off x="4714875" y="5337175"/>
            <a:ext cx="990600" cy="396875"/>
          </a:xfrm>
          <a:prstGeom prst="rect">
            <a:avLst/>
          </a:prstGeom>
          <a:noFill/>
          <a:ln w="9525">
            <a:noFill/>
            <a:miter lim="800000"/>
            <a:headEnd/>
            <a:tailEnd/>
          </a:ln>
        </p:spPr>
        <p:txBody>
          <a:bodyPr lIns="91429" tIns="45715" rIns="91429" bIns="45715" anchor="ctr">
            <a:spAutoFit/>
          </a:bodyPr>
          <a:lstStyle/>
          <a:p>
            <a:pPr defTabSz="456440"/>
            <a:r>
              <a:rPr lang="en-US" altLang="ja-JP" sz="1000" b="1">
                <a:solidFill>
                  <a:prstClr val="black"/>
                </a:solidFill>
                <a:latin typeface="ＭＳ Ｐゴシック" charset="-128"/>
                <a:ea typeface="ＭＳ Ｐゴシック"/>
              </a:rPr>
              <a:t>NOVA </a:t>
            </a:r>
          </a:p>
          <a:p>
            <a:pPr defTabSz="456440"/>
            <a:r>
              <a:rPr lang="en-US" altLang="ja-JP" sz="1000" b="1">
                <a:solidFill>
                  <a:prstClr val="black"/>
                </a:solidFill>
                <a:latin typeface="ＭＳ Ｐゴシック" charset="-128"/>
                <a:ea typeface="ＭＳ Ｐゴシック"/>
              </a:rPr>
              <a:t>(NEDO, KEK)</a:t>
            </a:r>
          </a:p>
        </p:txBody>
      </p:sp>
      <p:pic>
        <p:nvPicPr>
          <p:cNvPr id="475182" name="Picture 46" descr="all_09_28"/>
          <p:cNvPicPr>
            <a:picLocks noChangeAspect="1" noChangeArrowheads="1"/>
          </p:cNvPicPr>
          <p:nvPr/>
        </p:nvPicPr>
        <p:blipFill>
          <a:blip r:embed="rId15">
            <a:clrChange>
              <a:clrFrom>
                <a:srgbClr val="FFFFFF"/>
              </a:clrFrom>
              <a:clrTo>
                <a:srgbClr val="FFFFFF">
                  <a:alpha val="0"/>
                </a:srgbClr>
              </a:clrTo>
            </a:clrChange>
          </a:blip>
          <a:srcRect/>
          <a:stretch>
            <a:fillRect/>
          </a:stretch>
        </p:blipFill>
        <p:spPr bwMode="auto">
          <a:xfrm>
            <a:off x="90488" y="3579813"/>
            <a:ext cx="1589087" cy="1109662"/>
          </a:xfrm>
          <a:prstGeom prst="rect">
            <a:avLst/>
          </a:prstGeom>
          <a:noFill/>
          <a:effectLst>
            <a:outerShdw dist="107763" dir="2700000" algn="ctr" rotWithShape="0">
              <a:schemeClr val="bg1">
                <a:alpha val="50000"/>
              </a:schemeClr>
            </a:outerShdw>
          </a:effectLst>
        </p:spPr>
      </p:pic>
      <p:sp>
        <p:nvSpPr>
          <p:cNvPr id="59431" name="Text Box 47"/>
          <p:cNvSpPr txBox="1">
            <a:spLocks noChangeArrowheads="1"/>
          </p:cNvSpPr>
          <p:nvPr/>
        </p:nvSpPr>
        <p:spPr bwMode="auto">
          <a:xfrm>
            <a:off x="66675" y="4194175"/>
            <a:ext cx="833438" cy="400050"/>
          </a:xfrm>
          <a:prstGeom prst="rect">
            <a:avLst/>
          </a:prstGeom>
          <a:noFill/>
          <a:ln w="9525">
            <a:noFill/>
            <a:miter lim="800000"/>
            <a:headEnd/>
            <a:tailEnd/>
          </a:ln>
        </p:spPr>
        <p:txBody>
          <a:bodyPr wrap="none" lIns="91429" tIns="45715" rIns="91429" bIns="45715">
            <a:spAutoFit/>
          </a:bodyPr>
          <a:lstStyle/>
          <a:p>
            <a:pPr algn="ctr" defTabSz="456440"/>
            <a:r>
              <a:rPr lang="en-US" altLang="ja-JP" sz="1000" b="1">
                <a:solidFill>
                  <a:prstClr val="black"/>
                </a:solidFill>
                <a:latin typeface="ＭＳ Ｐゴシック" charset="-128"/>
                <a:ea typeface="ＭＳ Ｐゴシック" charset="-128"/>
              </a:rPr>
              <a:t>AMATERAS</a:t>
            </a:r>
          </a:p>
          <a:p>
            <a:pPr algn="ctr" defTabSz="456440"/>
            <a:r>
              <a:rPr lang="en-US" altLang="ja-JP" sz="1000" b="1">
                <a:solidFill>
                  <a:prstClr val="black"/>
                </a:solidFill>
                <a:latin typeface="ＭＳ Ｐゴシック" charset="-128"/>
                <a:ea typeface="ＭＳ Ｐゴシック" charset="-128"/>
              </a:rPr>
              <a:t>(JAEA)</a:t>
            </a:r>
          </a:p>
        </p:txBody>
      </p:sp>
      <p:pic>
        <p:nvPicPr>
          <p:cNvPr id="59432" name="Picture 48" descr="４π検出器３Ｄ42"/>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27500" y="1077913"/>
            <a:ext cx="679450" cy="838200"/>
          </a:xfrm>
          <a:prstGeom prst="rect">
            <a:avLst/>
          </a:prstGeom>
          <a:noFill/>
          <a:ln w="9525">
            <a:noFill/>
            <a:miter lim="800000"/>
            <a:headEnd/>
            <a:tailEnd/>
          </a:ln>
        </p:spPr>
      </p:pic>
      <p:sp>
        <p:nvSpPr>
          <p:cNvPr id="59433" name="Text Box 49"/>
          <p:cNvSpPr txBox="1">
            <a:spLocks noChangeArrowheads="1"/>
          </p:cNvSpPr>
          <p:nvPr/>
        </p:nvSpPr>
        <p:spPr bwMode="auto">
          <a:xfrm>
            <a:off x="11113" y="2514600"/>
            <a:ext cx="1770062" cy="220663"/>
          </a:xfrm>
          <a:prstGeom prst="rect">
            <a:avLst/>
          </a:prstGeom>
          <a:noFill/>
          <a:ln w="9525">
            <a:noFill/>
            <a:miter lim="800000"/>
            <a:headEnd/>
            <a:tailEnd/>
          </a:ln>
        </p:spPr>
        <p:txBody>
          <a:bodyPr wrap="none" lIns="91429" tIns="45715" rIns="91429" bIns="45715">
            <a:spAutoFit/>
          </a:bodyPr>
          <a:lstStyle/>
          <a:p>
            <a:pPr algn="ctr" defTabSz="456440">
              <a:lnSpc>
                <a:spcPts val="1000"/>
              </a:lnSpc>
            </a:pPr>
            <a:r>
              <a:rPr lang="en-US" altLang="ja-JP" sz="1000" b="1">
                <a:solidFill>
                  <a:prstClr val="black"/>
                </a:solidFill>
                <a:latin typeface="ＭＳ Ｐゴシック" charset="-128"/>
                <a:ea typeface="ＭＳ Ｐゴシック" charset="-128"/>
              </a:rPr>
              <a:t>PLANET (JAEA, U. of Tokyo)</a:t>
            </a:r>
          </a:p>
        </p:txBody>
      </p:sp>
      <p:sp>
        <p:nvSpPr>
          <p:cNvPr id="59434" name="Line 50"/>
          <p:cNvSpPr>
            <a:spLocks noChangeShapeType="1"/>
          </p:cNvSpPr>
          <p:nvPr/>
        </p:nvSpPr>
        <p:spPr bwMode="auto">
          <a:xfrm flipH="1" flipV="1">
            <a:off x="1289050" y="2735263"/>
            <a:ext cx="1273175" cy="1303337"/>
          </a:xfrm>
          <a:prstGeom prst="line">
            <a:avLst/>
          </a:prstGeom>
          <a:noFill/>
          <a:ln w="15875">
            <a:solidFill>
              <a:srgbClr val="FF0080"/>
            </a:solidFill>
            <a:round/>
            <a:headEnd/>
            <a:tailEnd type="oval" w="med" len="med"/>
          </a:ln>
        </p:spPr>
        <p:txBody>
          <a:bodyPr/>
          <a:lstStyle/>
          <a:p>
            <a:pPr defTabSz="456440"/>
            <a:endParaRPr lang="ja-JP" altLang="en-US">
              <a:solidFill>
                <a:prstClr val="black"/>
              </a:solidFill>
              <a:latin typeface="Calibri"/>
              <a:ea typeface="ＭＳ Ｐゴシック"/>
            </a:endParaRPr>
          </a:p>
        </p:txBody>
      </p:sp>
      <p:pic>
        <p:nvPicPr>
          <p:cNvPr id="59435" name="Picture 51" descr="3dv35B"/>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1463" y="1790700"/>
            <a:ext cx="1066800" cy="768350"/>
          </a:xfrm>
          <a:prstGeom prst="rect">
            <a:avLst/>
          </a:prstGeom>
          <a:noFill/>
          <a:ln w="9525">
            <a:noFill/>
            <a:miter lim="800000"/>
            <a:headEnd/>
            <a:tailEnd/>
          </a:ln>
        </p:spPr>
      </p:pic>
      <p:pic>
        <p:nvPicPr>
          <p:cNvPr id="59436" name="Picture 52" descr="BL02_all_090123"/>
          <p:cNvPicPr>
            <a:picLocks noChangeAspect="1" noChangeArrowheads="1"/>
          </p:cNvPicPr>
          <p:nvPr/>
        </p:nvPicPr>
        <p:blipFill>
          <a:blip r:embed="rId18">
            <a:clrChange>
              <a:clrFrom>
                <a:srgbClr val="FFFFFF"/>
              </a:clrFrom>
              <a:clrTo>
                <a:srgbClr val="FFFFFF">
                  <a:alpha val="0"/>
                </a:srgbClr>
              </a:clrTo>
            </a:clrChange>
          </a:blip>
          <a:srcRect/>
          <a:stretch>
            <a:fillRect/>
          </a:stretch>
        </p:blipFill>
        <p:spPr bwMode="auto">
          <a:xfrm>
            <a:off x="4467225" y="2613025"/>
            <a:ext cx="1298575" cy="892175"/>
          </a:xfrm>
          <a:prstGeom prst="rect">
            <a:avLst/>
          </a:prstGeom>
          <a:noFill/>
          <a:ln w="9525">
            <a:noFill/>
            <a:miter lim="800000"/>
            <a:headEnd/>
            <a:tailEnd/>
          </a:ln>
        </p:spPr>
      </p:pic>
      <p:sp>
        <p:nvSpPr>
          <p:cNvPr id="59437" name="Text Box 56"/>
          <p:cNvSpPr txBox="1">
            <a:spLocks noChangeArrowheads="1"/>
          </p:cNvSpPr>
          <p:nvPr/>
        </p:nvSpPr>
        <p:spPr bwMode="auto">
          <a:xfrm>
            <a:off x="4916488" y="3222625"/>
            <a:ext cx="862012" cy="246063"/>
          </a:xfrm>
          <a:prstGeom prst="rect">
            <a:avLst/>
          </a:prstGeom>
          <a:noFill/>
          <a:ln w="9525">
            <a:noFill/>
            <a:miter lim="800000"/>
            <a:headEnd/>
            <a:tailEnd/>
          </a:ln>
        </p:spPr>
        <p:txBody>
          <a:bodyPr wrap="none" lIns="91429" tIns="45715" rIns="91429" bIns="45715">
            <a:spAutoFit/>
          </a:bodyPr>
          <a:lstStyle/>
          <a:p>
            <a:pPr algn="ctr" defTabSz="456440"/>
            <a:r>
              <a:rPr lang="en-US" altLang="ja-JP" sz="1000" b="1">
                <a:solidFill>
                  <a:prstClr val="black"/>
                </a:solidFill>
                <a:latin typeface="ＭＳ Ｐゴシック" charset="-128"/>
                <a:ea typeface="ＭＳ Ｐゴシック" charset="-128"/>
              </a:rPr>
              <a:t>DNA (JAEA)</a:t>
            </a:r>
          </a:p>
        </p:txBody>
      </p:sp>
      <p:pic>
        <p:nvPicPr>
          <p:cNvPr id="59438" name="図 87" descr="BL08_イメージ.jpg"/>
          <p:cNvPicPr>
            <a:picLocks noChangeAspect="1"/>
          </p:cNvPicPr>
          <p:nvPr/>
        </p:nvPicPr>
        <p:blipFill>
          <a:blip r:embed="rId19" cstate="print">
            <a:clrChange>
              <a:clrFrom>
                <a:srgbClr val="FFFFFB"/>
              </a:clrFrom>
              <a:clrTo>
                <a:srgbClr val="FFFFFB">
                  <a:alpha val="0"/>
                </a:srgbClr>
              </a:clrTo>
            </a:clrChange>
            <a:extLst>
              <a:ext uri="{28A0092B-C50C-407E-A947-70E740481C1C}">
                <a14:useLocalDpi xmlns:a14="http://schemas.microsoft.com/office/drawing/2010/main"/>
              </a:ext>
            </a:extLst>
          </a:blip>
          <a:srcRect/>
          <a:stretch>
            <a:fillRect/>
          </a:stretch>
        </p:blipFill>
        <p:spPr bwMode="auto">
          <a:xfrm>
            <a:off x="2163763" y="842963"/>
            <a:ext cx="1066800" cy="658812"/>
          </a:xfrm>
          <a:prstGeom prst="rect">
            <a:avLst/>
          </a:prstGeom>
          <a:noFill/>
          <a:ln w="9525">
            <a:noFill/>
            <a:miter lim="800000"/>
            <a:headEnd/>
            <a:tailEnd/>
          </a:ln>
        </p:spPr>
      </p:pic>
      <p:sp>
        <p:nvSpPr>
          <p:cNvPr id="59439" name="Rectangle 87"/>
          <p:cNvSpPr>
            <a:spLocks noChangeArrowheads="1"/>
          </p:cNvSpPr>
          <p:nvPr/>
        </p:nvSpPr>
        <p:spPr bwMode="auto">
          <a:xfrm>
            <a:off x="2554288" y="6578600"/>
            <a:ext cx="1000125" cy="246063"/>
          </a:xfrm>
          <a:prstGeom prst="rect">
            <a:avLst/>
          </a:prstGeom>
          <a:noFill/>
          <a:ln w="9525">
            <a:noFill/>
            <a:miter lim="800000"/>
            <a:headEnd/>
            <a:tailEnd/>
          </a:ln>
        </p:spPr>
        <p:txBody>
          <a:bodyPr wrap="none">
            <a:spAutoFit/>
          </a:bodyPr>
          <a:lstStyle/>
          <a:p>
            <a:pPr defTabSz="456440"/>
            <a:r>
              <a:rPr lang="en-US" altLang="ja-JP" sz="1000" b="1">
                <a:solidFill>
                  <a:prstClr val="black"/>
                </a:solidFill>
                <a:latin typeface="ＭＳ Ｐゴシック" charset="-128"/>
                <a:ea typeface="ＭＳ Ｐゴシック"/>
              </a:rPr>
              <a:t>SENJU (JAEA)</a:t>
            </a:r>
          </a:p>
        </p:txBody>
      </p:sp>
      <p:sp>
        <p:nvSpPr>
          <p:cNvPr id="59440" name="Rectangle 92"/>
          <p:cNvSpPr>
            <a:spLocks noChangeArrowheads="1"/>
          </p:cNvSpPr>
          <p:nvPr/>
        </p:nvSpPr>
        <p:spPr bwMode="auto">
          <a:xfrm>
            <a:off x="1460500" y="6432550"/>
            <a:ext cx="749300" cy="400050"/>
          </a:xfrm>
          <a:prstGeom prst="rect">
            <a:avLst/>
          </a:prstGeom>
          <a:noFill/>
          <a:ln w="9525">
            <a:noFill/>
            <a:miter lim="800000"/>
            <a:headEnd/>
            <a:tailEnd/>
          </a:ln>
        </p:spPr>
        <p:txBody>
          <a:bodyPr wrap="none">
            <a:spAutoFit/>
          </a:bodyPr>
          <a:lstStyle/>
          <a:p>
            <a:pPr defTabSz="456440"/>
            <a:r>
              <a:rPr lang="en-US" altLang="ja-JP" sz="1000" b="1">
                <a:solidFill>
                  <a:prstClr val="black"/>
                </a:solidFill>
                <a:latin typeface="ＭＳ Ｐゴシック" charset="-128"/>
                <a:ea typeface="ＭＳ Ｐゴシック"/>
              </a:rPr>
              <a:t>SHARAKU</a:t>
            </a:r>
          </a:p>
          <a:p>
            <a:pPr defTabSz="456440"/>
            <a:r>
              <a:rPr lang="en-US" altLang="ja-JP" sz="1000" b="1">
                <a:solidFill>
                  <a:prstClr val="black"/>
                </a:solidFill>
                <a:latin typeface="ＭＳ Ｐゴシック" charset="-128"/>
                <a:ea typeface="ＭＳ Ｐゴシック"/>
              </a:rPr>
              <a:t> (JAEA)</a:t>
            </a:r>
          </a:p>
        </p:txBody>
      </p:sp>
      <p:sp>
        <p:nvSpPr>
          <p:cNvPr id="59441" name="Text Box 164"/>
          <p:cNvSpPr txBox="1">
            <a:spLocks noChangeAspect="1" noChangeArrowheads="1"/>
          </p:cNvSpPr>
          <p:nvPr/>
        </p:nvSpPr>
        <p:spPr bwMode="auto">
          <a:xfrm>
            <a:off x="1346200" y="1666875"/>
            <a:ext cx="977900" cy="379413"/>
          </a:xfrm>
          <a:prstGeom prst="rect">
            <a:avLst/>
          </a:prstGeom>
          <a:noFill/>
          <a:ln w="9525">
            <a:noFill/>
            <a:miter lim="800000"/>
            <a:headEnd/>
            <a:tailEnd/>
          </a:ln>
        </p:spPr>
        <p:txBody>
          <a:bodyPr lIns="36000" tIns="36000" rIns="36000" bIns="36000">
            <a:spAutoFit/>
          </a:bodyPr>
          <a:lstStyle/>
          <a:p>
            <a:pPr algn="ctr" defTabSz="1279525"/>
            <a:r>
              <a:rPr lang="en-US" altLang="ja-JP" sz="1000" b="1">
                <a:solidFill>
                  <a:prstClr val="black"/>
                </a:solidFill>
                <a:latin typeface="ＭＳ Ｐゴシック" charset="-128"/>
                <a:ea typeface="ＭＳ Ｐゴシック" charset="-128"/>
              </a:rPr>
              <a:t>SPICA</a:t>
            </a:r>
          </a:p>
          <a:p>
            <a:pPr defTabSz="1279525"/>
            <a:r>
              <a:rPr lang="en-US" altLang="ja-JP" sz="1000" b="1">
                <a:solidFill>
                  <a:prstClr val="black"/>
                </a:solidFill>
                <a:latin typeface="ＭＳ Ｐゴシック" charset="-128"/>
                <a:ea typeface="ＭＳ Ｐゴシック" charset="-128"/>
              </a:rPr>
              <a:t> (NEDO, KEK)</a:t>
            </a:r>
          </a:p>
        </p:txBody>
      </p:sp>
      <p:sp>
        <p:nvSpPr>
          <p:cNvPr id="59442" name="Line 18"/>
          <p:cNvSpPr>
            <a:spLocks noChangeShapeType="1"/>
          </p:cNvSpPr>
          <p:nvPr/>
        </p:nvSpPr>
        <p:spPr bwMode="auto">
          <a:xfrm flipH="1" flipV="1">
            <a:off x="1785938" y="2046288"/>
            <a:ext cx="547687" cy="620712"/>
          </a:xfrm>
          <a:prstGeom prst="line">
            <a:avLst/>
          </a:prstGeom>
          <a:noFill/>
          <a:ln w="15875">
            <a:solidFill>
              <a:srgbClr val="FF0080"/>
            </a:solidFill>
            <a:round/>
            <a:headEnd/>
            <a:tailEnd type="oval" w="med" len="med"/>
          </a:ln>
        </p:spPr>
        <p:txBody>
          <a:bodyPr/>
          <a:lstStyle/>
          <a:p>
            <a:pPr defTabSz="456440"/>
            <a:endParaRPr lang="ja-JP" altLang="en-US">
              <a:solidFill>
                <a:prstClr val="black"/>
              </a:solidFill>
              <a:latin typeface="Calibri"/>
              <a:ea typeface="ＭＳ Ｐゴシック"/>
            </a:endParaRPr>
          </a:p>
        </p:txBody>
      </p:sp>
      <p:sp>
        <p:nvSpPr>
          <p:cNvPr id="59443" name="Line 25"/>
          <p:cNvSpPr>
            <a:spLocks noChangeShapeType="1"/>
          </p:cNvSpPr>
          <p:nvPr/>
        </p:nvSpPr>
        <p:spPr bwMode="auto">
          <a:xfrm>
            <a:off x="2867025" y="5105400"/>
            <a:ext cx="125413" cy="654050"/>
          </a:xfrm>
          <a:prstGeom prst="line">
            <a:avLst/>
          </a:prstGeom>
          <a:noFill/>
          <a:ln w="15875">
            <a:solidFill>
              <a:srgbClr val="FF0080"/>
            </a:solidFill>
            <a:round/>
            <a:headEnd/>
            <a:tailEnd type="oval" w="med" len="med"/>
          </a:ln>
        </p:spPr>
        <p:txBody>
          <a:bodyPr/>
          <a:lstStyle/>
          <a:p>
            <a:pPr defTabSz="456440"/>
            <a:endParaRPr lang="ja-JP" altLang="en-US">
              <a:solidFill>
                <a:prstClr val="black"/>
              </a:solidFill>
              <a:latin typeface="Calibri"/>
              <a:ea typeface="ＭＳ Ｐゴシック"/>
            </a:endParaRPr>
          </a:p>
        </p:txBody>
      </p:sp>
      <p:sp>
        <p:nvSpPr>
          <p:cNvPr id="80" name="Text Box 160"/>
          <p:cNvSpPr txBox="1">
            <a:spLocks noChangeArrowheads="1"/>
          </p:cNvSpPr>
          <p:nvPr/>
        </p:nvSpPr>
        <p:spPr bwMode="auto">
          <a:xfrm>
            <a:off x="3675063" y="5710238"/>
            <a:ext cx="793750" cy="254000"/>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6440">
              <a:defRPr/>
            </a:pPr>
            <a:r>
              <a:rPr lang="en-US" altLang="ja-JP" sz="1000" b="1" dirty="0">
                <a:solidFill>
                  <a:prstClr val="black"/>
                </a:solidFill>
                <a:latin typeface="Arial" pitchFamily="-112" charset="0"/>
                <a:ea typeface="ＭＳ Ｐゴシック"/>
                <a:cs typeface="ＭＳ Ｐゴシック" pitchFamily="-112" charset="-128"/>
              </a:rPr>
              <a:t>Operation</a:t>
            </a:r>
          </a:p>
        </p:txBody>
      </p:sp>
      <p:sp>
        <p:nvSpPr>
          <p:cNvPr id="81" name="Text Box 160"/>
          <p:cNvSpPr txBox="1">
            <a:spLocks noChangeArrowheads="1"/>
          </p:cNvSpPr>
          <p:nvPr/>
        </p:nvSpPr>
        <p:spPr bwMode="auto">
          <a:xfrm>
            <a:off x="4941888" y="5689600"/>
            <a:ext cx="793750" cy="254000"/>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6440">
              <a:defRPr/>
            </a:pPr>
            <a:r>
              <a:rPr lang="en-US" altLang="ja-JP" sz="1000" b="1" dirty="0">
                <a:solidFill>
                  <a:prstClr val="black"/>
                </a:solidFill>
                <a:latin typeface="Arial" pitchFamily="-112" charset="0"/>
                <a:ea typeface="ＭＳ Ｐゴシック"/>
                <a:cs typeface="ＭＳ Ｐゴシック" pitchFamily="-112" charset="-128"/>
              </a:rPr>
              <a:t>Operation</a:t>
            </a:r>
          </a:p>
        </p:txBody>
      </p:sp>
      <p:sp>
        <p:nvSpPr>
          <p:cNvPr id="83" name="Text Box 160"/>
          <p:cNvSpPr txBox="1">
            <a:spLocks noChangeArrowheads="1"/>
          </p:cNvSpPr>
          <p:nvPr/>
        </p:nvSpPr>
        <p:spPr bwMode="auto">
          <a:xfrm>
            <a:off x="4924425" y="3581400"/>
            <a:ext cx="793750" cy="254000"/>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6440">
              <a:defRPr/>
            </a:pPr>
            <a:r>
              <a:rPr lang="en-US" altLang="ja-JP" sz="1000" b="1" dirty="0">
                <a:solidFill>
                  <a:prstClr val="black"/>
                </a:solidFill>
                <a:latin typeface="Arial" pitchFamily="-112" charset="0"/>
                <a:ea typeface="ＭＳ Ｐゴシック"/>
                <a:cs typeface="ＭＳ Ｐゴシック" pitchFamily="-112" charset="-128"/>
              </a:rPr>
              <a:t>Operation</a:t>
            </a:r>
          </a:p>
        </p:txBody>
      </p:sp>
      <p:sp>
        <p:nvSpPr>
          <p:cNvPr id="84" name="Text Box 160"/>
          <p:cNvSpPr txBox="1">
            <a:spLocks noChangeArrowheads="1"/>
          </p:cNvSpPr>
          <p:nvPr/>
        </p:nvSpPr>
        <p:spPr bwMode="auto">
          <a:xfrm>
            <a:off x="200025" y="5562600"/>
            <a:ext cx="793750" cy="254000"/>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6440">
              <a:defRPr/>
            </a:pPr>
            <a:r>
              <a:rPr lang="en-US" altLang="ja-JP" sz="1000" b="1" dirty="0">
                <a:solidFill>
                  <a:prstClr val="black"/>
                </a:solidFill>
                <a:latin typeface="Arial" pitchFamily="-112" charset="0"/>
                <a:ea typeface="ＭＳ Ｐゴシック"/>
                <a:cs typeface="ＭＳ Ｐゴシック" pitchFamily="-112" charset="-128"/>
              </a:rPr>
              <a:t>Operation</a:t>
            </a:r>
          </a:p>
        </p:txBody>
      </p:sp>
      <p:sp>
        <p:nvSpPr>
          <p:cNvPr id="85" name="Text Box 160"/>
          <p:cNvSpPr txBox="1">
            <a:spLocks noChangeArrowheads="1"/>
          </p:cNvSpPr>
          <p:nvPr/>
        </p:nvSpPr>
        <p:spPr bwMode="auto">
          <a:xfrm>
            <a:off x="4695825" y="941388"/>
            <a:ext cx="793750" cy="254000"/>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6440">
              <a:defRPr/>
            </a:pPr>
            <a:r>
              <a:rPr lang="en-US" altLang="ja-JP" sz="1000" b="1" dirty="0">
                <a:solidFill>
                  <a:prstClr val="black"/>
                </a:solidFill>
                <a:latin typeface="Arial" pitchFamily="-112" charset="0"/>
                <a:ea typeface="ＭＳ Ｐゴシック"/>
                <a:cs typeface="ＭＳ Ｐゴシック" pitchFamily="-112" charset="-128"/>
              </a:rPr>
              <a:t>Operation</a:t>
            </a:r>
          </a:p>
        </p:txBody>
      </p:sp>
      <p:sp>
        <p:nvSpPr>
          <p:cNvPr id="86" name="Text Box 160"/>
          <p:cNvSpPr txBox="1">
            <a:spLocks noChangeArrowheads="1"/>
          </p:cNvSpPr>
          <p:nvPr/>
        </p:nvSpPr>
        <p:spPr bwMode="auto">
          <a:xfrm>
            <a:off x="2135188" y="723900"/>
            <a:ext cx="793750" cy="254000"/>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6440">
              <a:defRPr/>
            </a:pPr>
            <a:r>
              <a:rPr lang="en-US" altLang="ja-JP" sz="1000" b="1" dirty="0">
                <a:solidFill>
                  <a:srgbClr val="000000"/>
                </a:solidFill>
                <a:latin typeface="Arial" pitchFamily="-112" charset="0"/>
                <a:ea typeface="ＭＳ Ｐゴシック"/>
                <a:cs typeface="ＭＳ Ｐゴシック" pitchFamily="-112" charset="-128"/>
              </a:rPr>
              <a:t>Operation</a:t>
            </a:r>
          </a:p>
        </p:txBody>
      </p:sp>
      <p:sp>
        <p:nvSpPr>
          <p:cNvPr id="87" name="Text Box 160"/>
          <p:cNvSpPr txBox="1">
            <a:spLocks noChangeArrowheads="1"/>
          </p:cNvSpPr>
          <p:nvPr/>
        </p:nvSpPr>
        <p:spPr bwMode="auto">
          <a:xfrm>
            <a:off x="104775" y="838200"/>
            <a:ext cx="793750" cy="254000"/>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6440">
              <a:defRPr/>
            </a:pPr>
            <a:r>
              <a:rPr lang="en-US" altLang="ja-JP" sz="1000" b="1" dirty="0">
                <a:solidFill>
                  <a:srgbClr val="000000"/>
                </a:solidFill>
                <a:latin typeface="Arial" pitchFamily="-112" charset="0"/>
                <a:ea typeface="ＭＳ Ｐゴシック"/>
                <a:cs typeface="ＭＳ Ｐゴシック" pitchFamily="-112" charset="-128"/>
              </a:rPr>
              <a:t>Operation</a:t>
            </a:r>
          </a:p>
        </p:txBody>
      </p:sp>
      <p:sp>
        <p:nvSpPr>
          <p:cNvPr id="88" name="Text Box 160"/>
          <p:cNvSpPr txBox="1">
            <a:spLocks noChangeArrowheads="1"/>
          </p:cNvSpPr>
          <p:nvPr/>
        </p:nvSpPr>
        <p:spPr bwMode="auto">
          <a:xfrm>
            <a:off x="608013" y="3810000"/>
            <a:ext cx="793750" cy="254000"/>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6440">
              <a:defRPr/>
            </a:pPr>
            <a:r>
              <a:rPr lang="en-US" altLang="ja-JP" sz="1000" b="1" dirty="0">
                <a:solidFill>
                  <a:prstClr val="black"/>
                </a:solidFill>
                <a:latin typeface="Arial" pitchFamily="-112" charset="0"/>
                <a:ea typeface="ＭＳ Ｐゴシック"/>
                <a:cs typeface="ＭＳ Ｐゴシック" pitchFamily="-112" charset="-128"/>
              </a:rPr>
              <a:t>Operation</a:t>
            </a:r>
          </a:p>
        </p:txBody>
      </p:sp>
      <p:sp>
        <p:nvSpPr>
          <p:cNvPr id="89" name="Text Box 160"/>
          <p:cNvSpPr txBox="1">
            <a:spLocks noChangeArrowheads="1"/>
          </p:cNvSpPr>
          <p:nvPr/>
        </p:nvSpPr>
        <p:spPr bwMode="auto">
          <a:xfrm>
            <a:off x="4848225" y="1905000"/>
            <a:ext cx="793750" cy="254000"/>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6440">
              <a:defRPr/>
            </a:pPr>
            <a:r>
              <a:rPr lang="en-US" altLang="ja-JP" sz="1000" b="1" dirty="0">
                <a:solidFill>
                  <a:prstClr val="black"/>
                </a:solidFill>
                <a:latin typeface="Arial" pitchFamily="-112" charset="0"/>
                <a:ea typeface="ＭＳ Ｐゴシック"/>
                <a:cs typeface="ＭＳ Ｐゴシック" pitchFamily="-112" charset="-128"/>
              </a:rPr>
              <a:t>Operation</a:t>
            </a:r>
          </a:p>
        </p:txBody>
      </p:sp>
      <p:pic>
        <p:nvPicPr>
          <p:cNvPr id="59459" name="Picture 2" descr="nop-bl05_071105R 2"/>
          <p:cNvPicPr>
            <a:picLocks noChangeAspect="1" noChangeArrowheads="1"/>
          </p:cNvPicPr>
          <p:nvPr/>
        </p:nvPicPr>
        <p:blipFill>
          <a:blip r:embed="rId20">
            <a:clrChange>
              <a:clrFrom>
                <a:srgbClr val="FFFFFF"/>
              </a:clrFrom>
              <a:clrTo>
                <a:srgbClr val="FFFFFF">
                  <a:alpha val="0"/>
                </a:srgbClr>
              </a:clrTo>
            </a:clrChange>
          </a:blip>
          <a:srcRect/>
          <a:stretch>
            <a:fillRect/>
          </a:stretch>
        </p:blipFill>
        <p:spPr bwMode="auto">
          <a:xfrm>
            <a:off x="3248025" y="1752600"/>
            <a:ext cx="757238" cy="762000"/>
          </a:xfrm>
          <a:prstGeom prst="rect">
            <a:avLst/>
          </a:prstGeom>
          <a:noFill/>
          <a:ln w="9525">
            <a:noFill/>
            <a:miter lim="800000"/>
            <a:headEnd/>
            <a:tailEnd/>
          </a:ln>
        </p:spPr>
      </p:pic>
      <p:sp>
        <p:nvSpPr>
          <p:cNvPr id="59460" name="Text Box 34"/>
          <p:cNvSpPr txBox="1">
            <a:spLocks noChangeArrowheads="1"/>
          </p:cNvSpPr>
          <p:nvPr/>
        </p:nvSpPr>
        <p:spPr bwMode="auto">
          <a:xfrm>
            <a:off x="3295650" y="2325688"/>
            <a:ext cx="747713" cy="220662"/>
          </a:xfrm>
          <a:prstGeom prst="rect">
            <a:avLst/>
          </a:prstGeom>
          <a:noFill/>
          <a:ln w="9525">
            <a:noFill/>
            <a:miter lim="800000"/>
            <a:headEnd/>
            <a:tailEnd/>
          </a:ln>
        </p:spPr>
        <p:txBody>
          <a:bodyPr wrap="none" lIns="91429" tIns="45715" rIns="91429" bIns="45715">
            <a:spAutoFit/>
          </a:bodyPr>
          <a:lstStyle/>
          <a:p>
            <a:pPr algn="ctr" defTabSz="456440">
              <a:lnSpc>
                <a:spcPts val="1000"/>
              </a:lnSpc>
            </a:pPr>
            <a:r>
              <a:rPr lang="en-US" altLang="ja-JP" sz="1000" b="1">
                <a:solidFill>
                  <a:prstClr val="black"/>
                </a:solidFill>
                <a:latin typeface="ＭＳ Ｐゴシック" charset="-128"/>
                <a:ea typeface="ＭＳ Ｐゴシック" charset="-128"/>
              </a:rPr>
              <a:t>NOP(KEK)</a:t>
            </a:r>
          </a:p>
        </p:txBody>
      </p:sp>
      <p:sp>
        <p:nvSpPr>
          <p:cNvPr id="92" name="Text Box 155"/>
          <p:cNvSpPr txBox="1">
            <a:spLocks noChangeArrowheads="1"/>
          </p:cNvSpPr>
          <p:nvPr/>
        </p:nvSpPr>
        <p:spPr bwMode="auto">
          <a:xfrm>
            <a:off x="3367088" y="763588"/>
            <a:ext cx="984250" cy="246062"/>
          </a:xfrm>
          <a:prstGeom prst="rect">
            <a:avLst/>
          </a:prstGeom>
          <a:gradFill rotWithShape="1">
            <a:gsLst>
              <a:gs pos="0">
                <a:srgbClr val="9CC746"/>
              </a:gs>
              <a:gs pos="20000">
                <a:srgbClr val="9BC348"/>
              </a:gs>
              <a:gs pos="100000">
                <a:srgbClr val="769535"/>
              </a:gs>
            </a:gsLst>
            <a:lin ang="5400000"/>
          </a:gradFill>
          <a:ln w="3175">
            <a:solidFill>
              <a:srgbClr val="006600"/>
            </a:solidFill>
            <a:miter lim="800000"/>
            <a:headEnd/>
            <a:tailEnd/>
          </a:ln>
          <a:effectLst>
            <a:outerShdw dist="23000" dir="5400000" rotWithShape="0">
              <a:srgbClr val="808080">
                <a:alpha val="34999"/>
              </a:srgbClr>
            </a:outerShdw>
          </a:effectLst>
        </p:spPr>
        <p:txBody>
          <a:bodyPr wrap="none">
            <a:spAutoFit/>
          </a:bodyPr>
          <a:lstStyle/>
          <a:p>
            <a:pPr algn="ctr" defTabSz="456440">
              <a:defRPr/>
            </a:pPr>
            <a:r>
              <a:rPr lang="en-US" altLang="ja-JP" sz="1000" b="1" dirty="0">
                <a:solidFill>
                  <a:prstClr val="black"/>
                </a:solidFill>
                <a:latin typeface="Arial" pitchFamily="-112" charset="0"/>
                <a:ea typeface="ＭＳ Ｐゴシック"/>
                <a:cs typeface="ＭＳ Ｐゴシック" pitchFamily="-112" charset="-128"/>
              </a:rPr>
              <a:t>Construction</a:t>
            </a:r>
          </a:p>
        </p:txBody>
      </p:sp>
      <p:pic>
        <p:nvPicPr>
          <p:cNvPr id="59462" name="Picture 6" descr="C:\Users\masa\AppData\Local\Temp\VMwareDnD\9db9829f\VNR_all_a_100821.jpg"/>
          <p:cNvPicPr>
            <a:picLocks noChangeAspect="1" noChangeArrowheads="1"/>
          </p:cNvPicPr>
          <p:nvPr/>
        </p:nvPicPr>
        <p:blipFill>
          <a:blip r:embed="rId21"/>
          <a:srcRect/>
          <a:stretch>
            <a:fillRect/>
          </a:stretch>
        </p:blipFill>
        <p:spPr bwMode="auto">
          <a:xfrm>
            <a:off x="1536700" y="5829300"/>
            <a:ext cx="885825" cy="665163"/>
          </a:xfrm>
          <a:prstGeom prst="rect">
            <a:avLst/>
          </a:prstGeom>
          <a:noFill/>
          <a:ln w="9525">
            <a:noFill/>
            <a:miter lim="800000"/>
            <a:headEnd/>
            <a:tailEnd/>
          </a:ln>
        </p:spPr>
      </p:pic>
      <p:sp>
        <p:nvSpPr>
          <p:cNvPr id="59463" name="Line 25"/>
          <p:cNvSpPr>
            <a:spLocks noChangeShapeType="1"/>
          </p:cNvSpPr>
          <p:nvPr/>
        </p:nvSpPr>
        <p:spPr bwMode="auto">
          <a:xfrm flipH="1">
            <a:off x="2181225" y="4876800"/>
            <a:ext cx="533400" cy="838200"/>
          </a:xfrm>
          <a:prstGeom prst="line">
            <a:avLst/>
          </a:prstGeom>
          <a:noFill/>
          <a:ln w="15875">
            <a:solidFill>
              <a:srgbClr val="FF0080"/>
            </a:solidFill>
            <a:round/>
            <a:headEnd/>
            <a:tailEnd type="oval" w="med" len="med"/>
          </a:ln>
        </p:spPr>
        <p:txBody>
          <a:bodyPr/>
          <a:lstStyle/>
          <a:p>
            <a:pPr defTabSz="456440"/>
            <a:endParaRPr lang="ja-JP" altLang="en-US">
              <a:solidFill>
                <a:prstClr val="black"/>
              </a:solidFill>
              <a:latin typeface="Calibri"/>
              <a:ea typeface="ＭＳ Ｐゴシック"/>
            </a:endParaRPr>
          </a:p>
        </p:txBody>
      </p:sp>
      <p:pic>
        <p:nvPicPr>
          <p:cNvPr id="59464" name="Picture 2" descr="C:\Users\arai\Documents\あらいくま ＠ Dell\発表資料　画材\装置3D図\BL18\BL18s.tif"/>
          <p:cNvPicPr>
            <a:picLocks noChangeAspect="1" noChangeArrowheads="1"/>
          </p:cNvPicPr>
          <p:nvPr/>
        </p:nvPicPr>
        <p:blipFill>
          <a:blip r:embed="rId22">
            <a:clrChange>
              <a:clrFrom>
                <a:srgbClr val="FFFFFF"/>
              </a:clrFrom>
              <a:clrTo>
                <a:srgbClr val="FFFFFF">
                  <a:alpha val="0"/>
                </a:srgbClr>
              </a:clrTo>
            </a:clrChange>
          </a:blip>
          <a:srcRect/>
          <a:stretch>
            <a:fillRect/>
          </a:stretch>
        </p:blipFill>
        <p:spPr bwMode="auto">
          <a:xfrm>
            <a:off x="2684463" y="5946775"/>
            <a:ext cx="790575" cy="644525"/>
          </a:xfrm>
          <a:prstGeom prst="rect">
            <a:avLst/>
          </a:prstGeom>
          <a:noFill/>
          <a:ln w="9525">
            <a:noFill/>
            <a:miter lim="800000"/>
            <a:headEnd/>
            <a:tailEnd/>
          </a:ln>
        </p:spPr>
      </p:pic>
      <p:sp>
        <p:nvSpPr>
          <p:cNvPr id="94" name="Text Box 160"/>
          <p:cNvSpPr txBox="1">
            <a:spLocks noChangeArrowheads="1"/>
          </p:cNvSpPr>
          <p:nvPr/>
        </p:nvSpPr>
        <p:spPr bwMode="auto">
          <a:xfrm>
            <a:off x="2439988" y="5838825"/>
            <a:ext cx="793750" cy="254000"/>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6440">
              <a:defRPr/>
            </a:pPr>
            <a:r>
              <a:rPr lang="en-US" altLang="ja-JP" sz="1000" b="1" dirty="0">
                <a:solidFill>
                  <a:prstClr val="black"/>
                </a:solidFill>
                <a:latin typeface="Arial" pitchFamily="-112" charset="0"/>
                <a:ea typeface="ＭＳ Ｐゴシック"/>
                <a:cs typeface="ＭＳ Ｐゴシック" pitchFamily="-112" charset="-128"/>
              </a:rPr>
              <a:t>Operation</a:t>
            </a:r>
          </a:p>
        </p:txBody>
      </p:sp>
      <p:sp>
        <p:nvSpPr>
          <p:cNvPr id="95" name="Text Box 160"/>
          <p:cNvSpPr txBox="1">
            <a:spLocks noChangeArrowheads="1"/>
          </p:cNvSpPr>
          <p:nvPr/>
        </p:nvSpPr>
        <p:spPr bwMode="auto">
          <a:xfrm>
            <a:off x="1282700" y="5819775"/>
            <a:ext cx="793750" cy="254000"/>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6440">
              <a:defRPr/>
            </a:pPr>
            <a:r>
              <a:rPr lang="en-US" altLang="ja-JP" sz="1000" b="1" dirty="0">
                <a:solidFill>
                  <a:prstClr val="black"/>
                </a:solidFill>
                <a:latin typeface="Arial" pitchFamily="-112" charset="0"/>
                <a:ea typeface="ＭＳ Ｐゴシック"/>
                <a:cs typeface="ＭＳ Ｐゴシック" pitchFamily="-112" charset="-128"/>
              </a:rPr>
              <a:t>Operation</a:t>
            </a:r>
          </a:p>
        </p:txBody>
      </p:sp>
      <p:sp>
        <p:nvSpPr>
          <p:cNvPr id="97" name="Text Box 160"/>
          <p:cNvSpPr txBox="1">
            <a:spLocks noChangeArrowheads="1"/>
          </p:cNvSpPr>
          <p:nvPr/>
        </p:nvSpPr>
        <p:spPr bwMode="auto">
          <a:xfrm>
            <a:off x="4870450" y="2849563"/>
            <a:ext cx="793750" cy="254000"/>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6440">
              <a:defRPr/>
            </a:pPr>
            <a:r>
              <a:rPr lang="en-US" altLang="ja-JP" sz="1000" b="1" dirty="0">
                <a:solidFill>
                  <a:prstClr val="black"/>
                </a:solidFill>
                <a:latin typeface="Arial" pitchFamily="-112" charset="0"/>
                <a:ea typeface="ＭＳ Ｐゴシック"/>
                <a:cs typeface="ＭＳ Ｐゴシック" pitchFamily="-112" charset="-128"/>
              </a:rPr>
              <a:t>Operation</a:t>
            </a:r>
          </a:p>
        </p:txBody>
      </p:sp>
      <p:sp>
        <p:nvSpPr>
          <p:cNvPr id="98" name="Text Box 160"/>
          <p:cNvSpPr txBox="1">
            <a:spLocks noChangeArrowheads="1"/>
          </p:cNvSpPr>
          <p:nvPr/>
        </p:nvSpPr>
        <p:spPr bwMode="auto">
          <a:xfrm>
            <a:off x="3500438" y="1725613"/>
            <a:ext cx="793750" cy="254000"/>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6440">
              <a:defRPr/>
            </a:pPr>
            <a:r>
              <a:rPr lang="en-US" altLang="ja-JP" sz="1000" b="1" dirty="0">
                <a:solidFill>
                  <a:prstClr val="black"/>
                </a:solidFill>
                <a:latin typeface="Arial" pitchFamily="-112" charset="0"/>
                <a:ea typeface="ＭＳ Ｐゴシック"/>
                <a:cs typeface="ＭＳ Ｐゴシック" pitchFamily="-112" charset="-128"/>
              </a:rPr>
              <a:t>Operation</a:t>
            </a:r>
          </a:p>
        </p:txBody>
      </p:sp>
      <p:pic>
        <p:nvPicPr>
          <p:cNvPr id="59469" name="図 98" descr="名称未設定 1.png"/>
          <p:cNvPicPr>
            <a:picLocks noChangeAspect="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81113" y="985838"/>
            <a:ext cx="911225" cy="747712"/>
          </a:xfrm>
          <a:prstGeom prst="rect">
            <a:avLst/>
          </a:prstGeom>
          <a:noFill/>
          <a:ln w="9525">
            <a:noFill/>
            <a:miter lim="800000"/>
            <a:headEnd/>
            <a:tailEnd/>
          </a:ln>
        </p:spPr>
      </p:pic>
      <p:sp>
        <p:nvSpPr>
          <p:cNvPr id="100" name="Text Box 160"/>
          <p:cNvSpPr txBox="1">
            <a:spLocks noChangeArrowheads="1"/>
          </p:cNvSpPr>
          <p:nvPr/>
        </p:nvSpPr>
        <p:spPr bwMode="auto">
          <a:xfrm>
            <a:off x="4930775" y="5140646"/>
            <a:ext cx="793750" cy="254000"/>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6440">
              <a:defRPr/>
            </a:pPr>
            <a:r>
              <a:rPr lang="en-US" altLang="ja-JP" sz="1000" b="1" dirty="0">
                <a:solidFill>
                  <a:prstClr val="black"/>
                </a:solidFill>
                <a:latin typeface="Arial" pitchFamily="-112" charset="0"/>
                <a:ea typeface="ＭＳ Ｐゴシック"/>
                <a:cs typeface="ＭＳ Ｐゴシック" pitchFamily="-112" charset="-128"/>
              </a:rPr>
              <a:t>Operation</a:t>
            </a:r>
          </a:p>
        </p:txBody>
      </p:sp>
      <p:sp>
        <p:nvSpPr>
          <p:cNvPr id="101" name="Text Box 160"/>
          <p:cNvSpPr txBox="1">
            <a:spLocks noChangeArrowheads="1"/>
          </p:cNvSpPr>
          <p:nvPr/>
        </p:nvSpPr>
        <p:spPr bwMode="auto">
          <a:xfrm>
            <a:off x="4523833" y="4821238"/>
            <a:ext cx="912430" cy="276999"/>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6440">
              <a:defRPr/>
            </a:pPr>
            <a:r>
              <a:rPr lang="en-US" altLang="ja-JP" sz="1200" b="1" dirty="0">
                <a:solidFill>
                  <a:srgbClr val="FF0000"/>
                </a:solidFill>
                <a:latin typeface="Arial" pitchFamily="-112" charset="0"/>
                <a:ea typeface="ＭＳ Ｐゴシック"/>
                <a:cs typeface="ＭＳ Ｐゴシック" pitchFamily="-112" charset="-128"/>
              </a:rPr>
              <a:t>Operation</a:t>
            </a:r>
          </a:p>
        </p:txBody>
      </p:sp>
      <p:sp>
        <p:nvSpPr>
          <p:cNvPr id="102" name="Text Box 160"/>
          <p:cNvSpPr txBox="1">
            <a:spLocks noChangeArrowheads="1"/>
          </p:cNvSpPr>
          <p:nvPr/>
        </p:nvSpPr>
        <p:spPr bwMode="auto">
          <a:xfrm>
            <a:off x="1217613" y="819150"/>
            <a:ext cx="793750" cy="254000"/>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6440">
              <a:defRPr/>
            </a:pPr>
            <a:r>
              <a:rPr lang="en-US" altLang="ja-JP" sz="1000" b="1" dirty="0">
                <a:solidFill>
                  <a:srgbClr val="000000"/>
                </a:solidFill>
                <a:latin typeface="Arial" pitchFamily="-112" charset="0"/>
                <a:ea typeface="ＭＳ Ｐゴシック"/>
                <a:cs typeface="ＭＳ Ｐゴシック" pitchFamily="-112" charset="-128"/>
              </a:rPr>
              <a:t>Operation</a:t>
            </a:r>
          </a:p>
        </p:txBody>
      </p:sp>
      <p:sp>
        <p:nvSpPr>
          <p:cNvPr id="59473" name="Line 31"/>
          <p:cNvSpPr>
            <a:spLocks noChangeShapeType="1"/>
          </p:cNvSpPr>
          <p:nvPr/>
        </p:nvSpPr>
        <p:spPr bwMode="auto">
          <a:xfrm flipV="1">
            <a:off x="2887663" y="1762125"/>
            <a:ext cx="407987" cy="1828800"/>
          </a:xfrm>
          <a:prstGeom prst="line">
            <a:avLst/>
          </a:prstGeom>
          <a:noFill/>
          <a:ln w="15875">
            <a:solidFill>
              <a:srgbClr val="FF0080"/>
            </a:solidFill>
            <a:round/>
            <a:headEnd/>
            <a:tailEnd type="oval" w="med" len="med"/>
          </a:ln>
        </p:spPr>
        <p:txBody>
          <a:bodyPr/>
          <a:lstStyle/>
          <a:p>
            <a:pPr defTabSz="456440"/>
            <a:endParaRPr lang="ja-JP" altLang="en-US">
              <a:solidFill>
                <a:prstClr val="black"/>
              </a:solidFill>
              <a:latin typeface="Calibri"/>
              <a:ea typeface="ＭＳ Ｐゴシック"/>
            </a:endParaRPr>
          </a:p>
        </p:txBody>
      </p:sp>
      <p:sp>
        <p:nvSpPr>
          <p:cNvPr id="59474" name="Text Box 34"/>
          <p:cNvSpPr txBox="1">
            <a:spLocks noChangeArrowheads="1"/>
          </p:cNvSpPr>
          <p:nvPr/>
        </p:nvSpPr>
        <p:spPr bwMode="auto">
          <a:xfrm>
            <a:off x="2992438" y="1398588"/>
            <a:ext cx="1176337" cy="349250"/>
          </a:xfrm>
          <a:prstGeom prst="rect">
            <a:avLst/>
          </a:prstGeom>
          <a:noFill/>
          <a:ln w="9525">
            <a:noFill/>
            <a:miter lim="800000"/>
            <a:headEnd/>
            <a:tailEnd/>
          </a:ln>
        </p:spPr>
        <p:txBody>
          <a:bodyPr wrap="none" lIns="91429" tIns="45715" rIns="91429" bIns="45715">
            <a:spAutoFit/>
          </a:bodyPr>
          <a:lstStyle/>
          <a:p>
            <a:pPr algn="ctr" defTabSz="456440">
              <a:lnSpc>
                <a:spcPts val="1000"/>
              </a:lnSpc>
            </a:pPr>
            <a:r>
              <a:rPr lang="en-US" altLang="ja-JP" sz="1000" b="1">
                <a:solidFill>
                  <a:prstClr val="black"/>
                </a:solidFill>
                <a:latin typeface="ＭＳ Ｐゴシック" charset="-128"/>
                <a:ea typeface="ＭＳ Ｐゴシック" charset="-128"/>
              </a:rPr>
              <a:t>VIN_ROSE</a:t>
            </a:r>
          </a:p>
          <a:p>
            <a:pPr algn="ctr" defTabSz="456440">
              <a:lnSpc>
                <a:spcPts val="1000"/>
              </a:lnSpc>
            </a:pPr>
            <a:r>
              <a:rPr lang="en-US" altLang="ja-JP" sz="1000" b="1">
                <a:solidFill>
                  <a:prstClr val="black"/>
                </a:solidFill>
                <a:latin typeface="ＭＳ Ｐゴシック" charset="-128"/>
                <a:ea typeface="ＭＳ Ｐゴシック" charset="-128"/>
              </a:rPr>
              <a:t>(KEK, Kyoto Univ.)</a:t>
            </a:r>
          </a:p>
        </p:txBody>
      </p:sp>
      <p:sp>
        <p:nvSpPr>
          <p:cNvPr id="59475" name="Line 23"/>
          <p:cNvSpPr>
            <a:spLocks noChangeShapeType="1"/>
          </p:cNvSpPr>
          <p:nvPr/>
        </p:nvSpPr>
        <p:spPr bwMode="auto">
          <a:xfrm>
            <a:off x="3175000" y="4422775"/>
            <a:ext cx="782638" cy="103188"/>
          </a:xfrm>
          <a:prstGeom prst="line">
            <a:avLst/>
          </a:prstGeom>
          <a:noFill/>
          <a:ln w="15875">
            <a:solidFill>
              <a:srgbClr val="FF0080"/>
            </a:solidFill>
            <a:round/>
            <a:headEnd/>
            <a:tailEnd type="oval" w="med" len="med"/>
          </a:ln>
        </p:spPr>
        <p:txBody>
          <a:bodyPr/>
          <a:lstStyle/>
          <a:p>
            <a:pPr defTabSz="456440"/>
            <a:endParaRPr lang="ja-JP" altLang="en-US">
              <a:solidFill>
                <a:prstClr val="black"/>
              </a:solidFill>
              <a:latin typeface="Calibri"/>
              <a:ea typeface="ＭＳ Ｐゴシック"/>
            </a:endParaRPr>
          </a:p>
        </p:txBody>
      </p:sp>
      <p:sp>
        <p:nvSpPr>
          <p:cNvPr id="59476" name="Line 23"/>
          <p:cNvSpPr>
            <a:spLocks noChangeShapeType="1"/>
          </p:cNvSpPr>
          <p:nvPr/>
        </p:nvSpPr>
        <p:spPr bwMode="auto">
          <a:xfrm>
            <a:off x="3105150" y="4621213"/>
            <a:ext cx="792163" cy="285750"/>
          </a:xfrm>
          <a:prstGeom prst="line">
            <a:avLst/>
          </a:prstGeom>
          <a:noFill/>
          <a:ln w="15875">
            <a:solidFill>
              <a:srgbClr val="FF0080"/>
            </a:solidFill>
            <a:round/>
            <a:headEnd/>
            <a:tailEnd type="oval" w="med" len="med"/>
          </a:ln>
        </p:spPr>
        <p:txBody>
          <a:bodyPr/>
          <a:lstStyle/>
          <a:p>
            <a:pPr defTabSz="456440"/>
            <a:endParaRPr lang="ja-JP" altLang="en-US">
              <a:solidFill>
                <a:prstClr val="black"/>
              </a:solidFill>
              <a:latin typeface="Calibri"/>
              <a:ea typeface="ＭＳ Ｐゴシック"/>
            </a:endParaRPr>
          </a:p>
        </p:txBody>
      </p:sp>
      <p:sp>
        <p:nvSpPr>
          <p:cNvPr id="59477" name="Rectangle 43"/>
          <p:cNvSpPr>
            <a:spLocks noChangeArrowheads="1"/>
          </p:cNvSpPr>
          <p:nvPr/>
        </p:nvSpPr>
        <p:spPr bwMode="auto">
          <a:xfrm>
            <a:off x="3957638" y="4806950"/>
            <a:ext cx="1447800" cy="347663"/>
          </a:xfrm>
          <a:prstGeom prst="rect">
            <a:avLst/>
          </a:prstGeom>
          <a:noFill/>
          <a:ln w="9525">
            <a:noFill/>
            <a:miter lim="800000"/>
            <a:headEnd/>
            <a:tailEnd/>
          </a:ln>
        </p:spPr>
        <p:txBody>
          <a:bodyPr lIns="91429" tIns="45715" rIns="91429" bIns="45715" anchor="ctr">
            <a:spAutoFit/>
          </a:bodyPr>
          <a:lstStyle/>
          <a:p>
            <a:pPr defTabSz="456440">
              <a:lnSpc>
                <a:spcPts val="1000"/>
              </a:lnSpc>
            </a:pPr>
            <a:r>
              <a:rPr lang="en-US" altLang="ja-JP" sz="1000" b="1" dirty="0" smtClean="0">
                <a:solidFill>
                  <a:srgbClr val="FF0000"/>
                </a:solidFill>
                <a:latin typeface="ＭＳ Ｐゴシック" charset="-128"/>
                <a:ea typeface="ＭＳ Ｐゴシック"/>
              </a:rPr>
              <a:t>RADEN </a:t>
            </a:r>
            <a:endParaRPr lang="en-US" altLang="ja-JP" sz="1000" b="1" dirty="0">
              <a:solidFill>
                <a:srgbClr val="FF0000"/>
              </a:solidFill>
              <a:latin typeface="ＭＳ Ｐゴシック" charset="-128"/>
              <a:ea typeface="ＭＳ Ｐゴシック"/>
            </a:endParaRPr>
          </a:p>
          <a:p>
            <a:pPr defTabSz="456440">
              <a:lnSpc>
                <a:spcPts val="1000"/>
              </a:lnSpc>
            </a:pPr>
            <a:r>
              <a:rPr lang="en-US" altLang="ja-JP" sz="1000" b="1" dirty="0">
                <a:solidFill>
                  <a:srgbClr val="FF0000"/>
                </a:solidFill>
                <a:latin typeface="ＭＳ Ｐゴシック" charset="-128"/>
                <a:ea typeface="ＭＳ Ｐゴシック"/>
              </a:rPr>
              <a:t>(JAEA)</a:t>
            </a:r>
          </a:p>
        </p:txBody>
      </p:sp>
      <p:sp>
        <p:nvSpPr>
          <p:cNvPr id="59478" name="Rectangle 43"/>
          <p:cNvSpPr>
            <a:spLocks noChangeArrowheads="1"/>
          </p:cNvSpPr>
          <p:nvPr/>
        </p:nvSpPr>
        <p:spPr bwMode="auto">
          <a:xfrm>
            <a:off x="4011613" y="4471988"/>
            <a:ext cx="1447800" cy="349250"/>
          </a:xfrm>
          <a:prstGeom prst="rect">
            <a:avLst/>
          </a:prstGeom>
          <a:noFill/>
          <a:ln w="9525">
            <a:noFill/>
            <a:miter lim="800000"/>
            <a:headEnd/>
            <a:tailEnd/>
          </a:ln>
        </p:spPr>
        <p:txBody>
          <a:bodyPr lIns="91429" tIns="45715" rIns="91429" bIns="45715" anchor="ctr">
            <a:spAutoFit/>
          </a:bodyPr>
          <a:lstStyle/>
          <a:p>
            <a:pPr defTabSz="456440">
              <a:lnSpc>
                <a:spcPts val="1000"/>
              </a:lnSpc>
            </a:pPr>
            <a:r>
              <a:rPr lang="en-US" altLang="ja-JP" sz="1000" b="1" dirty="0">
                <a:solidFill>
                  <a:prstClr val="black"/>
                </a:solidFill>
                <a:latin typeface="ＭＳ Ｐゴシック" charset="-128"/>
                <a:ea typeface="ＭＳ Ｐゴシック"/>
              </a:rPr>
              <a:t>POLANO </a:t>
            </a:r>
          </a:p>
          <a:p>
            <a:pPr defTabSz="456440">
              <a:lnSpc>
                <a:spcPts val="1000"/>
              </a:lnSpc>
            </a:pPr>
            <a:r>
              <a:rPr lang="en-US" altLang="ja-JP" sz="1000" b="1" dirty="0">
                <a:solidFill>
                  <a:prstClr val="black"/>
                </a:solidFill>
                <a:latin typeface="ＭＳ Ｐゴシック" charset="-128"/>
                <a:ea typeface="ＭＳ Ｐゴシック"/>
              </a:rPr>
              <a:t>(Tohoku Univ,, KEK)</a:t>
            </a:r>
          </a:p>
        </p:txBody>
      </p:sp>
      <p:sp>
        <p:nvSpPr>
          <p:cNvPr id="111" name="Text Box 155"/>
          <p:cNvSpPr txBox="1">
            <a:spLocks noChangeArrowheads="1"/>
          </p:cNvSpPr>
          <p:nvPr/>
        </p:nvSpPr>
        <p:spPr bwMode="auto">
          <a:xfrm>
            <a:off x="4725988" y="4384675"/>
            <a:ext cx="982662" cy="246063"/>
          </a:xfrm>
          <a:prstGeom prst="rect">
            <a:avLst/>
          </a:prstGeom>
          <a:gradFill rotWithShape="1">
            <a:gsLst>
              <a:gs pos="0">
                <a:srgbClr val="9CC746"/>
              </a:gs>
              <a:gs pos="20000">
                <a:srgbClr val="9BC348"/>
              </a:gs>
              <a:gs pos="100000">
                <a:srgbClr val="769535"/>
              </a:gs>
            </a:gsLst>
            <a:lin ang="5400000"/>
          </a:gradFill>
          <a:ln w="3175">
            <a:solidFill>
              <a:srgbClr val="006600"/>
            </a:solidFill>
            <a:miter lim="800000"/>
            <a:headEnd/>
            <a:tailEnd/>
          </a:ln>
          <a:effectLst>
            <a:outerShdw dist="23000" dir="5400000" rotWithShape="0">
              <a:srgbClr val="808080">
                <a:alpha val="34999"/>
              </a:srgbClr>
            </a:outerShdw>
          </a:effectLst>
        </p:spPr>
        <p:txBody>
          <a:bodyPr wrap="none">
            <a:spAutoFit/>
          </a:bodyPr>
          <a:lstStyle/>
          <a:p>
            <a:pPr algn="ctr" defTabSz="456440">
              <a:defRPr/>
            </a:pPr>
            <a:r>
              <a:rPr lang="en-US" altLang="ja-JP" sz="1000" b="1" dirty="0">
                <a:solidFill>
                  <a:prstClr val="black"/>
                </a:solidFill>
                <a:latin typeface="Arial" pitchFamily="-112" charset="0"/>
                <a:ea typeface="ＭＳ Ｐゴシック"/>
                <a:cs typeface="ＭＳ Ｐゴシック" pitchFamily="-112" charset="-128"/>
              </a:rPr>
              <a:t>Construction</a:t>
            </a:r>
          </a:p>
        </p:txBody>
      </p:sp>
      <p:sp>
        <p:nvSpPr>
          <p:cNvPr id="59481" name="Rectangle 4"/>
          <p:cNvSpPr>
            <a:spLocks noChangeArrowheads="1"/>
          </p:cNvSpPr>
          <p:nvPr/>
        </p:nvSpPr>
        <p:spPr bwMode="auto">
          <a:xfrm>
            <a:off x="1" y="104775"/>
            <a:ext cx="9144000" cy="585788"/>
          </a:xfrm>
          <a:prstGeom prst="rect">
            <a:avLst/>
          </a:prstGeom>
          <a:solidFill>
            <a:srgbClr val="9BBB59"/>
          </a:solidFill>
          <a:ln w="9525">
            <a:noFill/>
            <a:miter lim="800000"/>
            <a:headEnd/>
            <a:tailEnd/>
          </a:ln>
        </p:spPr>
        <p:txBody>
          <a:bodyPr anchor="ctr"/>
          <a:lstStyle/>
          <a:p>
            <a:pPr algn="ctr" defTabSz="456440">
              <a:lnSpc>
                <a:spcPts val="3000"/>
              </a:lnSpc>
            </a:pPr>
            <a:r>
              <a:rPr lang="en-US" altLang="ja-JP" sz="3600" b="1" dirty="0">
                <a:solidFill>
                  <a:srgbClr val="FFFFFF"/>
                </a:solidFill>
                <a:latin typeface="Arial Black" pitchFamily="34" charset="0"/>
                <a:ea typeface="ＭＳ Ｐゴシック"/>
              </a:rPr>
              <a:t>Neutron Instruments at MLF</a:t>
            </a:r>
          </a:p>
        </p:txBody>
      </p:sp>
      <p:sp>
        <p:nvSpPr>
          <p:cNvPr id="114" name="Text Box 160"/>
          <p:cNvSpPr txBox="1">
            <a:spLocks noChangeArrowheads="1"/>
          </p:cNvSpPr>
          <p:nvPr/>
        </p:nvSpPr>
        <p:spPr bwMode="auto">
          <a:xfrm>
            <a:off x="47625" y="1778000"/>
            <a:ext cx="793750" cy="254000"/>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6440">
              <a:defRPr/>
            </a:pPr>
            <a:r>
              <a:rPr lang="en-US" altLang="ja-JP" sz="1000" b="1" dirty="0">
                <a:solidFill>
                  <a:srgbClr val="000000"/>
                </a:solidFill>
                <a:latin typeface="Arial" pitchFamily="-112" charset="0"/>
                <a:ea typeface="ＭＳ Ｐゴシック"/>
                <a:cs typeface="ＭＳ Ｐゴシック" pitchFamily="-112" charset="-128"/>
              </a:rPr>
              <a:t>Operation</a:t>
            </a:r>
          </a:p>
        </p:txBody>
      </p:sp>
      <p:sp>
        <p:nvSpPr>
          <p:cNvPr id="115" name="Text Box 160"/>
          <p:cNvSpPr txBox="1">
            <a:spLocks noChangeArrowheads="1"/>
          </p:cNvSpPr>
          <p:nvPr/>
        </p:nvSpPr>
        <p:spPr bwMode="auto">
          <a:xfrm>
            <a:off x="766763" y="2801938"/>
            <a:ext cx="793750" cy="254000"/>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6440">
              <a:defRPr/>
            </a:pPr>
            <a:r>
              <a:rPr lang="en-US" altLang="ja-JP" sz="1000" b="1" dirty="0">
                <a:solidFill>
                  <a:srgbClr val="000000"/>
                </a:solidFill>
                <a:latin typeface="Arial" pitchFamily="-112" charset="0"/>
                <a:ea typeface="ＭＳ Ｐゴシック"/>
                <a:cs typeface="ＭＳ Ｐゴシック" pitchFamily="-112" charset="-128"/>
              </a:rPr>
              <a:t>Operation</a:t>
            </a:r>
          </a:p>
        </p:txBody>
      </p:sp>
      <p:pic>
        <p:nvPicPr>
          <p:cNvPr id="59484" name="図 115" descr="スクリーンショット（2011-11-21 21.42.30）.png"/>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14325" y="4664075"/>
            <a:ext cx="982663" cy="771525"/>
          </a:xfrm>
          <a:prstGeom prst="rect">
            <a:avLst/>
          </a:prstGeom>
          <a:noFill/>
          <a:ln w="9525">
            <a:noFill/>
            <a:miter lim="800000"/>
            <a:headEnd/>
            <a:tailEnd/>
          </a:ln>
        </p:spPr>
      </p:pic>
      <p:sp>
        <p:nvSpPr>
          <p:cNvPr id="96" name="Text Box 160"/>
          <p:cNvSpPr txBox="1">
            <a:spLocks noChangeArrowheads="1"/>
          </p:cNvSpPr>
          <p:nvPr/>
        </p:nvSpPr>
        <p:spPr bwMode="auto">
          <a:xfrm>
            <a:off x="80963" y="4622800"/>
            <a:ext cx="793750" cy="254000"/>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pPr algn="ctr" defTabSz="456440">
              <a:defRPr/>
            </a:pPr>
            <a:r>
              <a:rPr lang="en-US" altLang="ja-JP" sz="1000" b="1" dirty="0">
                <a:solidFill>
                  <a:prstClr val="black"/>
                </a:solidFill>
                <a:latin typeface="Arial" pitchFamily="-112" charset="0"/>
                <a:ea typeface="ＭＳ Ｐゴシック"/>
                <a:cs typeface="ＭＳ Ｐゴシック" pitchFamily="-112" charset="-128"/>
              </a:rPr>
              <a:t>Operation</a:t>
            </a:r>
          </a:p>
        </p:txBody>
      </p:sp>
      <p:sp>
        <p:nvSpPr>
          <p:cNvPr id="59486" name="Rectangle 39"/>
          <p:cNvSpPr>
            <a:spLocks noChangeArrowheads="1"/>
          </p:cNvSpPr>
          <p:nvPr/>
        </p:nvSpPr>
        <p:spPr bwMode="auto">
          <a:xfrm>
            <a:off x="671513" y="5133975"/>
            <a:ext cx="617537" cy="400050"/>
          </a:xfrm>
          <a:prstGeom prst="rect">
            <a:avLst/>
          </a:prstGeom>
          <a:noFill/>
          <a:ln w="9525">
            <a:noFill/>
            <a:miter lim="800000"/>
            <a:headEnd/>
            <a:tailEnd/>
          </a:ln>
        </p:spPr>
        <p:txBody>
          <a:bodyPr wrap="none" lIns="91429" tIns="45715" rIns="91429" bIns="45715" anchor="ctr">
            <a:spAutoFit/>
          </a:bodyPr>
          <a:lstStyle/>
          <a:p>
            <a:pPr defTabSz="456440"/>
            <a:r>
              <a:rPr lang="en-US" altLang="ja-JP" sz="1000" b="1">
                <a:solidFill>
                  <a:prstClr val="black"/>
                </a:solidFill>
                <a:latin typeface="ＭＳ Ｐゴシック" charset="-128"/>
                <a:ea typeface="ＭＳ Ｐゴシック"/>
              </a:rPr>
              <a:t>TAIKAN</a:t>
            </a:r>
          </a:p>
          <a:p>
            <a:pPr defTabSz="456440"/>
            <a:r>
              <a:rPr lang="en-US" altLang="ja-JP" sz="1000" b="1">
                <a:solidFill>
                  <a:prstClr val="black"/>
                </a:solidFill>
                <a:latin typeface="ＭＳ Ｐゴシック" charset="-128"/>
                <a:ea typeface="ＭＳ Ｐゴシック"/>
              </a:rPr>
              <a:t>(JAEA)</a:t>
            </a:r>
          </a:p>
        </p:txBody>
      </p:sp>
      <p:sp>
        <p:nvSpPr>
          <p:cNvPr id="2" name="フッター プレースホルダー 1"/>
          <p:cNvSpPr>
            <a:spLocks noGrp="1"/>
          </p:cNvSpPr>
          <p:nvPr>
            <p:ph type="ftr" sz="quarter" idx="11"/>
          </p:nvPr>
        </p:nvSpPr>
        <p:spPr/>
        <p:txBody>
          <a:bodyPr/>
          <a:lstStyle/>
          <a:p>
            <a:pPr>
              <a:defRPr/>
            </a:pPr>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724832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Muon_Beamline_20130926_4（英語）.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04973" y="1150624"/>
            <a:ext cx="2753350" cy="5668661"/>
          </a:xfrm>
          <a:prstGeom prst="rect">
            <a:avLst/>
          </a:prstGeom>
        </p:spPr>
      </p:pic>
      <p:pic>
        <p:nvPicPr>
          <p:cNvPr id="2050" name="Picture 2" descr="F:\Users\rshimizu\Desktop\S-Line.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5400000">
            <a:off x="-97487" y="1364618"/>
            <a:ext cx="3212673" cy="26834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3075" name="Picture 3" descr="F:\Users\rshimizu\Desktop\U-Line.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8820" y="4441613"/>
            <a:ext cx="3146155" cy="23611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3076" name="Picture 4" descr="F:\Users\rshimizu\Desktop\D-Line.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090919" y="4492244"/>
            <a:ext cx="2968376" cy="22277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4" name="テキスト ボックス 3"/>
          <p:cNvSpPr txBox="1"/>
          <p:nvPr/>
        </p:nvSpPr>
        <p:spPr>
          <a:xfrm>
            <a:off x="6242826" y="4492244"/>
            <a:ext cx="987931" cy="400350"/>
          </a:xfrm>
          <a:prstGeom prst="rect">
            <a:avLst/>
          </a:prstGeom>
          <a:noFill/>
        </p:spPr>
        <p:txBody>
          <a:bodyPr wrap="none" lIns="64245" tIns="32121" rIns="64245" bIns="32121" rtlCol="0">
            <a:spAutoFit/>
          </a:bodyPr>
          <a:lstStyle/>
          <a:p>
            <a:pPr algn="ctr" defTabSz="642513" fontAlgn="base">
              <a:spcBef>
                <a:spcPct val="0"/>
              </a:spcBef>
              <a:spcAft>
                <a:spcPct val="0"/>
              </a:spcAft>
            </a:pPr>
            <a:r>
              <a:rPr lang="en-US" altLang="ja-JP" sz="2200" dirty="0">
                <a:solidFill>
                  <a:srgbClr val="FFFFFF"/>
                </a:solidFill>
                <a:latin typeface="Palatino" charset="0"/>
                <a:ea typeface="ヒラギノ明朝 ProN W3" charset="0"/>
                <a:cs typeface="ヒラギノ明朝 ProN W3" charset="0"/>
                <a:sym typeface="Palatino" charset="0"/>
              </a:rPr>
              <a:t>D-Line </a:t>
            </a:r>
            <a:endParaRPr lang="ja-JP" altLang="en-US" sz="2200" dirty="0">
              <a:solidFill>
                <a:srgbClr val="FFFFFF"/>
              </a:solidFill>
              <a:latin typeface="Palatino" charset="0"/>
              <a:ea typeface="ヒラギノ明朝 ProN W3" charset="0"/>
              <a:cs typeface="ヒラギノ明朝 ProN W3" charset="0"/>
              <a:sym typeface="Palatino" charset="0"/>
            </a:endParaRPr>
          </a:p>
        </p:txBody>
      </p:sp>
      <p:sp>
        <p:nvSpPr>
          <p:cNvPr id="5" name="テキスト ボックス 4"/>
          <p:cNvSpPr txBox="1"/>
          <p:nvPr/>
        </p:nvSpPr>
        <p:spPr>
          <a:xfrm>
            <a:off x="6306211" y="5909903"/>
            <a:ext cx="2880577" cy="742020"/>
          </a:xfrm>
          <a:prstGeom prst="rect">
            <a:avLst/>
          </a:prstGeom>
          <a:noFill/>
        </p:spPr>
        <p:txBody>
          <a:bodyPr wrap="none" lIns="64245" tIns="32121" rIns="64245" bIns="32121" rtlCol="0">
            <a:spAutoFit/>
          </a:bodyPr>
          <a:lstStyle/>
          <a:p>
            <a:pPr defTabSz="642513" fontAlgn="base">
              <a:spcBef>
                <a:spcPct val="0"/>
              </a:spcBef>
              <a:spcAft>
                <a:spcPct val="0"/>
              </a:spcAft>
            </a:pPr>
            <a:r>
              <a:rPr lang="en-US" altLang="en-US" sz="2200" dirty="0">
                <a:solidFill>
                  <a:srgbClr val="FFFFFF"/>
                </a:solidFill>
                <a:latin typeface="ＭＳ Ｐゴシック"/>
                <a:ea typeface="ＭＳ Ｐゴシック"/>
                <a:cs typeface="ヒラギノ明朝 ProN W3" charset="0"/>
                <a:sym typeface="Palatino" charset="0"/>
              </a:rPr>
              <a:t>Mid-intensity beam line</a:t>
            </a:r>
          </a:p>
          <a:p>
            <a:pPr defTabSz="642513" fontAlgn="base">
              <a:spcBef>
                <a:spcPct val="0"/>
              </a:spcBef>
              <a:spcAft>
                <a:spcPct val="0"/>
              </a:spcAft>
            </a:pPr>
            <a:r>
              <a:rPr lang="en-US" altLang="ja-JP" sz="2200" dirty="0">
                <a:solidFill>
                  <a:srgbClr val="FFFFFF"/>
                </a:solidFill>
                <a:latin typeface="ＭＳ Ｐゴシック"/>
                <a:ea typeface="ＭＳ Ｐゴシック"/>
                <a:cs typeface="ヒラギノ明朝 ProN W3" charset="0"/>
                <a:sym typeface="Palatino" charset="0"/>
              </a:rPr>
              <a:t>For general use</a:t>
            </a:r>
          </a:p>
        </p:txBody>
      </p:sp>
      <p:sp>
        <p:nvSpPr>
          <p:cNvPr id="6" name="正方形/長方形 5"/>
          <p:cNvSpPr/>
          <p:nvPr/>
        </p:nvSpPr>
        <p:spPr>
          <a:xfrm>
            <a:off x="116507" y="4441615"/>
            <a:ext cx="989023" cy="400350"/>
          </a:xfrm>
          <a:prstGeom prst="rect">
            <a:avLst/>
          </a:prstGeom>
          <a:solidFill>
            <a:schemeClr val="tx2">
              <a:lumMod val="75000"/>
              <a:alpha val="42000"/>
            </a:schemeClr>
          </a:solidFill>
        </p:spPr>
        <p:txBody>
          <a:bodyPr wrap="none" lIns="64245" tIns="32121" rIns="64245" bIns="32121">
            <a:spAutoFit/>
          </a:bodyPr>
          <a:lstStyle/>
          <a:p>
            <a:pPr algn="ctr" defTabSz="642513" fontAlgn="base">
              <a:spcBef>
                <a:spcPct val="0"/>
              </a:spcBef>
              <a:spcAft>
                <a:spcPct val="0"/>
              </a:spcAft>
            </a:pPr>
            <a:r>
              <a:rPr lang="en-US" altLang="ja-JP" sz="2200" dirty="0">
                <a:solidFill>
                  <a:srgbClr val="FFFFFF"/>
                </a:solidFill>
                <a:latin typeface="Palatino" charset="0"/>
                <a:ea typeface="ヒラギノ明朝 ProN W3" charset="0"/>
                <a:cs typeface="ヒラギノ明朝 ProN W3" charset="0"/>
                <a:sym typeface="Palatino" charset="0"/>
              </a:rPr>
              <a:t>U-Line </a:t>
            </a:r>
            <a:endParaRPr lang="ja-JP" altLang="en-US" sz="2200" dirty="0">
              <a:solidFill>
                <a:srgbClr val="FFFFFF"/>
              </a:solidFill>
              <a:latin typeface="Palatino" charset="0"/>
              <a:ea typeface="ヒラギノ明朝 ProN W3" charset="0"/>
              <a:cs typeface="ヒラギノ明朝 ProN W3" charset="0"/>
              <a:sym typeface="Palatino" charset="0"/>
            </a:endParaRPr>
          </a:p>
        </p:txBody>
      </p:sp>
      <p:sp>
        <p:nvSpPr>
          <p:cNvPr id="21" name="テキスト ボックス 20"/>
          <p:cNvSpPr txBox="1"/>
          <p:nvPr/>
        </p:nvSpPr>
        <p:spPr>
          <a:xfrm>
            <a:off x="217768" y="5960531"/>
            <a:ext cx="2883150" cy="742020"/>
          </a:xfrm>
          <a:prstGeom prst="rect">
            <a:avLst/>
          </a:prstGeom>
          <a:solidFill>
            <a:schemeClr val="tx2">
              <a:lumMod val="75000"/>
              <a:alpha val="38000"/>
            </a:schemeClr>
          </a:solidFill>
        </p:spPr>
        <p:txBody>
          <a:bodyPr wrap="square" lIns="64245" tIns="32121" rIns="64245" bIns="32121" rtlCol="0">
            <a:spAutoFit/>
          </a:bodyPr>
          <a:lstStyle/>
          <a:p>
            <a:pPr defTabSz="642513" fontAlgn="base">
              <a:spcBef>
                <a:spcPct val="0"/>
              </a:spcBef>
              <a:spcAft>
                <a:spcPct val="0"/>
              </a:spcAft>
            </a:pPr>
            <a:r>
              <a:rPr lang="en-US" altLang="en-US" sz="2200" dirty="0">
                <a:solidFill>
                  <a:srgbClr val="FFFFFF"/>
                </a:solidFill>
                <a:latin typeface="ＭＳ Ｐゴシック"/>
                <a:ea typeface="ＭＳ Ｐゴシック"/>
                <a:cs typeface="ヒラギノ明朝 ProN W3" charset="0"/>
                <a:sym typeface="Palatino" charset="0"/>
              </a:rPr>
              <a:t>Very unique Ultra-Slow </a:t>
            </a:r>
            <a:r>
              <a:rPr lang="en-US" altLang="en-US" sz="2200" dirty="0" err="1">
                <a:solidFill>
                  <a:srgbClr val="FFFFFF"/>
                </a:solidFill>
                <a:latin typeface="ＭＳ Ｐゴシック"/>
                <a:ea typeface="ＭＳ Ｐゴシック"/>
                <a:cs typeface="ヒラギノ明朝 ProN W3" charset="0"/>
                <a:sym typeface="Palatino" charset="0"/>
              </a:rPr>
              <a:t>Muon</a:t>
            </a:r>
            <a:r>
              <a:rPr lang="en-US" altLang="en-US" sz="2200" dirty="0">
                <a:solidFill>
                  <a:srgbClr val="FFFFFF"/>
                </a:solidFill>
                <a:latin typeface="ＭＳ Ｐゴシック"/>
                <a:ea typeface="ＭＳ Ｐゴシック"/>
                <a:cs typeface="ヒラギノ明朝 ProN W3" charset="0"/>
                <a:sym typeface="Palatino" charset="0"/>
              </a:rPr>
              <a:t> Beam</a:t>
            </a:r>
            <a:endParaRPr lang="en-US" altLang="ja-JP" sz="2200" dirty="0">
              <a:solidFill>
                <a:srgbClr val="FFFFFF"/>
              </a:solidFill>
              <a:latin typeface="ＭＳ Ｐゴシック"/>
              <a:ea typeface="ＭＳ Ｐゴシック"/>
              <a:cs typeface="ヒラギノ明朝 ProN W3" charset="0"/>
              <a:sym typeface="Palatino" charset="0"/>
            </a:endParaRPr>
          </a:p>
        </p:txBody>
      </p:sp>
      <p:sp>
        <p:nvSpPr>
          <p:cNvPr id="22" name="テキスト ボックス 21"/>
          <p:cNvSpPr txBox="1"/>
          <p:nvPr/>
        </p:nvSpPr>
        <p:spPr>
          <a:xfrm>
            <a:off x="247245" y="1201255"/>
            <a:ext cx="928973" cy="400350"/>
          </a:xfrm>
          <a:prstGeom prst="rect">
            <a:avLst/>
          </a:prstGeom>
          <a:noFill/>
        </p:spPr>
        <p:txBody>
          <a:bodyPr wrap="none" lIns="64245" tIns="32121" rIns="64245" bIns="32121" rtlCol="0">
            <a:spAutoFit/>
          </a:bodyPr>
          <a:lstStyle/>
          <a:p>
            <a:pPr algn="ctr" defTabSz="642513" fontAlgn="base">
              <a:spcBef>
                <a:spcPct val="0"/>
              </a:spcBef>
              <a:spcAft>
                <a:spcPct val="0"/>
              </a:spcAft>
            </a:pPr>
            <a:r>
              <a:rPr lang="en-US" altLang="ja-JP" sz="2200">
                <a:solidFill>
                  <a:srgbClr val="FFFFFF"/>
                </a:solidFill>
                <a:latin typeface="Palatino" charset="0"/>
                <a:ea typeface="ヒラギノ明朝 ProN W3" charset="0"/>
                <a:cs typeface="ヒラギノ明朝 ProN W3" charset="0"/>
                <a:sym typeface="Palatino" charset="0"/>
              </a:rPr>
              <a:t>S-</a:t>
            </a:r>
            <a:r>
              <a:rPr lang="en-US" altLang="ja-JP" sz="2200" dirty="0">
                <a:solidFill>
                  <a:srgbClr val="FFFFFF"/>
                </a:solidFill>
                <a:latin typeface="Palatino" charset="0"/>
                <a:ea typeface="ヒラギノ明朝 ProN W3" charset="0"/>
                <a:cs typeface="ヒラギノ明朝 ProN W3" charset="0"/>
                <a:sym typeface="Palatino" charset="0"/>
              </a:rPr>
              <a:t>Line </a:t>
            </a:r>
            <a:endParaRPr lang="ja-JP" altLang="en-US" sz="2200" dirty="0">
              <a:solidFill>
                <a:srgbClr val="FFFFFF"/>
              </a:solidFill>
              <a:latin typeface="Palatino" charset="0"/>
              <a:ea typeface="ヒラギノ明朝 ProN W3" charset="0"/>
              <a:cs typeface="ヒラギノ明朝 ProN W3" charset="0"/>
              <a:sym typeface="Palatino" charset="0"/>
            </a:endParaRPr>
          </a:p>
        </p:txBody>
      </p:sp>
      <p:sp>
        <p:nvSpPr>
          <p:cNvPr id="23" name="テキスト ボックス 22"/>
          <p:cNvSpPr txBox="1"/>
          <p:nvPr/>
        </p:nvSpPr>
        <p:spPr>
          <a:xfrm>
            <a:off x="167137" y="3503313"/>
            <a:ext cx="2515092" cy="742020"/>
          </a:xfrm>
          <a:prstGeom prst="rect">
            <a:avLst/>
          </a:prstGeom>
          <a:noFill/>
        </p:spPr>
        <p:txBody>
          <a:bodyPr wrap="none" lIns="64245" tIns="32121" rIns="64245" bIns="32121" rtlCol="0">
            <a:spAutoFit/>
          </a:bodyPr>
          <a:lstStyle/>
          <a:p>
            <a:pPr defTabSz="642513" fontAlgn="base">
              <a:spcBef>
                <a:spcPct val="0"/>
              </a:spcBef>
              <a:spcAft>
                <a:spcPct val="0"/>
              </a:spcAft>
            </a:pPr>
            <a:r>
              <a:rPr lang="en-US" altLang="ja-JP" sz="2200" dirty="0">
                <a:solidFill>
                  <a:srgbClr val="FFFFFF"/>
                </a:solidFill>
                <a:latin typeface="ＭＳ Ｐゴシック"/>
                <a:ea typeface="ＭＳ Ｐゴシック"/>
                <a:cs typeface="ヒラギノ明朝 ProN W3" charset="0"/>
                <a:sym typeface="Palatino" charset="0"/>
              </a:rPr>
              <a:t>Accommodate many</a:t>
            </a:r>
          </a:p>
          <a:p>
            <a:pPr defTabSz="642513" fontAlgn="base">
              <a:spcBef>
                <a:spcPct val="0"/>
              </a:spcBef>
              <a:spcAft>
                <a:spcPct val="0"/>
              </a:spcAft>
            </a:pPr>
            <a:r>
              <a:rPr lang="en-US" altLang="ja-JP" sz="2200" dirty="0" err="1">
                <a:solidFill>
                  <a:srgbClr val="FFFFFF"/>
                </a:solidFill>
                <a:latin typeface="ＭＳ Ｐゴシック"/>
                <a:ea typeface="ＭＳ Ｐゴシック"/>
                <a:cs typeface="ヒラギノ明朝 ProN W3" charset="0"/>
                <a:sym typeface="Palatino" charset="0"/>
              </a:rPr>
              <a:t>μSR</a:t>
            </a:r>
            <a:r>
              <a:rPr lang="en-US" altLang="en-US" sz="2200" dirty="0">
                <a:solidFill>
                  <a:srgbClr val="FFFFFF"/>
                </a:solidFill>
                <a:latin typeface="ＭＳ Ｐゴシック"/>
                <a:ea typeface="ＭＳ Ｐゴシック"/>
                <a:cs typeface="ヒラギノ明朝 ProN W3" charset="0"/>
                <a:sym typeface="Palatino" charset="0"/>
              </a:rPr>
              <a:t> experiments</a:t>
            </a:r>
            <a:endParaRPr lang="en-US" altLang="ja-JP" sz="2200" dirty="0">
              <a:solidFill>
                <a:srgbClr val="FFFFFF"/>
              </a:solidFill>
              <a:latin typeface="ＭＳ Ｐゴシック"/>
              <a:ea typeface="ＭＳ Ｐゴシック"/>
              <a:cs typeface="ヒラギノ明朝 ProN W3" charset="0"/>
              <a:sym typeface="Palatino" charset="0"/>
            </a:endParaRPr>
          </a:p>
        </p:txBody>
      </p:sp>
      <p:sp>
        <p:nvSpPr>
          <p:cNvPr id="7" name="テキスト ボックス 6"/>
          <p:cNvSpPr txBox="1"/>
          <p:nvPr/>
        </p:nvSpPr>
        <p:spPr>
          <a:xfrm>
            <a:off x="420291" y="138010"/>
            <a:ext cx="8354053" cy="714138"/>
          </a:xfrm>
          <a:prstGeom prst="rect">
            <a:avLst/>
          </a:prstGeom>
        </p:spPr>
        <p:style>
          <a:lnRef idx="3">
            <a:schemeClr val="lt1"/>
          </a:lnRef>
          <a:fillRef idx="1">
            <a:schemeClr val="accent3"/>
          </a:fillRef>
          <a:effectRef idx="1">
            <a:schemeClr val="accent3"/>
          </a:effectRef>
          <a:fontRef idx="minor">
            <a:schemeClr val="lt1"/>
          </a:fontRef>
        </p:style>
        <p:txBody>
          <a:bodyPr wrap="square" lIns="64245" tIns="32121" rIns="64245" bIns="32121" rtlCol="0">
            <a:spAutoFit/>
          </a:bodyPr>
          <a:lstStyle/>
          <a:p>
            <a:pPr algn="ctr" defTabSz="642513" fontAlgn="base">
              <a:spcBef>
                <a:spcPct val="0"/>
              </a:spcBef>
              <a:spcAft>
                <a:spcPct val="0"/>
              </a:spcAft>
            </a:pPr>
            <a:r>
              <a:rPr lang="en-US" altLang="ja-JP" sz="4200" dirty="0" err="1">
                <a:solidFill>
                  <a:prstClr val="white"/>
                </a:solidFill>
                <a:latin typeface="Calibri"/>
                <a:ea typeface="ＭＳ Ｐゴシック"/>
                <a:sym typeface="Palatino" charset="0"/>
              </a:rPr>
              <a:t>Muon</a:t>
            </a:r>
            <a:r>
              <a:rPr lang="ja-JP" altLang="en-US" sz="4200" dirty="0">
                <a:solidFill>
                  <a:prstClr val="white"/>
                </a:solidFill>
                <a:latin typeface="Calibri"/>
                <a:ea typeface="ＭＳ Ｐゴシック"/>
                <a:sym typeface="Palatino" charset="0"/>
              </a:rPr>
              <a:t> </a:t>
            </a:r>
            <a:r>
              <a:rPr lang="en-US" altLang="ja-JP" sz="4200" dirty="0">
                <a:solidFill>
                  <a:prstClr val="white"/>
                </a:solidFill>
                <a:latin typeface="Calibri"/>
                <a:ea typeface="ＭＳ Ｐゴシック"/>
                <a:sym typeface="Palatino" charset="0"/>
              </a:rPr>
              <a:t>Facility MUSE @ MLF</a:t>
            </a:r>
          </a:p>
        </p:txBody>
      </p:sp>
      <p:pic>
        <p:nvPicPr>
          <p:cNvPr id="24" name="Picture 1"/>
          <p:cNvPicPr>
            <a:picLocks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635258" y="998730"/>
            <a:ext cx="3404723" cy="2430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5" name="テキスト ボックス 24"/>
          <p:cNvSpPr txBox="1"/>
          <p:nvPr/>
        </p:nvSpPr>
        <p:spPr>
          <a:xfrm>
            <a:off x="5829645" y="1054058"/>
            <a:ext cx="1577670" cy="400350"/>
          </a:xfrm>
          <a:prstGeom prst="rect">
            <a:avLst/>
          </a:prstGeom>
          <a:solidFill>
            <a:schemeClr val="tx1">
              <a:alpha val="84000"/>
            </a:schemeClr>
          </a:solidFill>
        </p:spPr>
        <p:txBody>
          <a:bodyPr wrap="square" lIns="64245" tIns="32121" rIns="64245" bIns="32121" rtlCol="0">
            <a:spAutoFit/>
          </a:bodyPr>
          <a:lstStyle/>
          <a:p>
            <a:pPr defTabSz="642513" fontAlgn="base">
              <a:spcBef>
                <a:spcPct val="0"/>
              </a:spcBef>
              <a:spcAft>
                <a:spcPct val="0"/>
              </a:spcAft>
            </a:pPr>
            <a:r>
              <a:rPr lang="en-US" altLang="ja-JP" sz="2200" dirty="0">
                <a:solidFill>
                  <a:srgbClr val="FFFFFF"/>
                </a:solidFill>
                <a:latin typeface="Palatino" charset="0"/>
                <a:ea typeface="ヒラギノ明朝 ProN W3" charset="0"/>
                <a:cs typeface="ヒラギノ明朝 ProN W3" charset="0"/>
                <a:sym typeface="Palatino" charset="0"/>
              </a:rPr>
              <a:t>H-Line </a:t>
            </a:r>
            <a:endParaRPr lang="ja-JP" altLang="en-US" sz="2200" dirty="0">
              <a:solidFill>
                <a:srgbClr val="FFFFFF"/>
              </a:solidFill>
              <a:latin typeface="Palatino" charset="0"/>
              <a:ea typeface="ヒラギノ明朝 ProN W3" charset="0"/>
              <a:cs typeface="ヒラギノ明朝 ProN W3" charset="0"/>
              <a:sym typeface="Palatino" charset="0"/>
            </a:endParaRPr>
          </a:p>
        </p:txBody>
      </p:sp>
      <p:sp>
        <p:nvSpPr>
          <p:cNvPr id="10" name="テキスト ボックス 9"/>
          <p:cNvSpPr txBox="1"/>
          <p:nvPr/>
        </p:nvSpPr>
        <p:spPr>
          <a:xfrm>
            <a:off x="6086716" y="3327739"/>
            <a:ext cx="2940793" cy="1080574"/>
          </a:xfrm>
          <a:prstGeom prst="rect">
            <a:avLst/>
          </a:prstGeom>
          <a:noFill/>
        </p:spPr>
        <p:txBody>
          <a:bodyPr wrap="square" lIns="64245" tIns="32121" rIns="64245" bIns="32121" rtlCol="0">
            <a:spAutoFit/>
          </a:bodyPr>
          <a:lstStyle/>
          <a:p>
            <a:pPr defTabSz="642513" fontAlgn="base">
              <a:spcBef>
                <a:spcPct val="0"/>
              </a:spcBef>
              <a:spcAft>
                <a:spcPct val="0"/>
              </a:spcAft>
            </a:pPr>
            <a:r>
              <a:rPr lang="en-US" altLang="en-US" sz="2200" dirty="0">
                <a:solidFill>
                  <a:srgbClr val="424D43"/>
                </a:solidFill>
                <a:latin typeface="Palatino" charset="0"/>
                <a:ea typeface="ヒラギノ明朝 ProN W3" charset="0"/>
                <a:cs typeface="ヒラギノ明朝 ProN W3" charset="0"/>
                <a:sym typeface="Palatino" charset="0"/>
              </a:rPr>
              <a:t>Fundamental Science with a large scale international coll.</a:t>
            </a:r>
            <a:endParaRPr lang="en-US" altLang="ja-JP" sz="2200" dirty="0">
              <a:solidFill>
                <a:srgbClr val="424D43"/>
              </a:solidFill>
              <a:latin typeface="Palatino" charset="0"/>
              <a:ea typeface="ヒラギノ明朝 ProN W3" charset="0"/>
              <a:cs typeface="ヒラギノ明朝 ProN W3" charset="0"/>
              <a:sym typeface="Palatino" charset="0"/>
            </a:endParaRPr>
          </a:p>
        </p:txBody>
      </p:sp>
      <p:sp>
        <p:nvSpPr>
          <p:cNvPr id="2" name="フッター プレースホルダー 1"/>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020487401"/>
      </p:ext>
    </p:extLst>
  </p:cSld>
  <p:clrMapOvr>
    <a:masterClrMapping/>
  </p:clrMapOvr>
  <mc:AlternateContent xmlns:mc="http://schemas.openxmlformats.org/markup-compatibility/2006" xmlns:p14="http://schemas.microsoft.com/office/powerpoint/2010/main">
    <mc:Choice Requires="p14">
      <p:transition spd="slow" p14:dur="2000" advTm="170848"/>
    </mc:Choice>
    <mc:Fallback xmlns="">
      <p:transition xmlns:p14="http://schemas.microsoft.com/office/powerpoint/2010/main" spd="slow" advTm="170848"/>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p:cNvPicPr>
            <a:picLocks noChangeAspect="1"/>
          </p:cNvPicPr>
          <p:nvPr/>
        </p:nvPicPr>
        <p:blipFill>
          <a:blip r:embed="rId2"/>
          <a:stretch>
            <a:fillRect/>
          </a:stretch>
        </p:blipFill>
        <p:spPr>
          <a:xfrm>
            <a:off x="4425500" y="3947457"/>
            <a:ext cx="4683004" cy="2803900"/>
          </a:xfrm>
          <a:prstGeom prst="rect">
            <a:avLst/>
          </a:prstGeom>
        </p:spPr>
      </p:pic>
      <p:pic>
        <p:nvPicPr>
          <p:cNvPr id="19" name="図 18"/>
          <p:cNvPicPr>
            <a:picLocks noChangeAspect="1"/>
          </p:cNvPicPr>
          <p:nvPr/>
        </p:nvPicPr>
        <p:blipFill>
          <a:blip r:embed="rId3"/>
          <a:stretch>
            <a:fillRect/>
          </a:stretch>
        </p:blipFill>
        <p:spPr>
          <a:xfrm>
            <a:off x="35496" y="3234630"/>
            <a:ext cx="4115257" cy="3539121"/>
          </a:xfrm>
          <a:prstGeom prst="rect">
            <a:avLst/>
          </a:prstGeom>
        </p:spPr>
      </p:pic>
      <p:pic>
        <p:nvPicPr>
          <p:cNvPr id="18" name="図 17"/>
          <p:cNvPicPr>
            <a:picLocks noChangeAspect="1"/>
          </p:cNvPicPr>
          <p:nvPr/>
        </p:nvPicPr>
        <p:blipFill>
          <a:blip r:embed="rId4"/>
          <a:stretch>
            <a:fillRect/>
          </a:stretch>
        </p:blipFill>
        <p:spPr>
          <a:xfrm>
            <a:off x="4209949" y="1484784"/>
            <a:ext cx="4928440" cy="2211638"/>
          </a:xfrm>
          <a:prstGeom prst="rect">
            <a:avLst/>
          </a:prstGeom>
        </p:spPr>
      </p:pic>
      <p:sp>
        <p:nvSpPr>
          <p:cNvPr id="2" name="タイトル 1"/>
          <p:cNvSpPr>
            <a:spLocks noGrp="1"/>
          </p:cNvSpPr>
          <p:nvPr>
            <p:ph type="title"/>
          </p:nvPr>
        </p:nvSpPr>
        <p:spPr>
          <a:xfrm>
            <a:off x="457200" y="188640"/>
            <a:ext cx="8229600" cy="842494"/>
          </a:xfrm>
        </p:spPr>
        <p:style>
          <a:lnRef idx="3">
            <a:schemeClr val="lt1"/>
          </a:lnRef>
          <a:fillRef idx="1">
            <a:schemeClr val="accent3"/>
          </a:fillRef>
          <a:effectRef idx="1">
            <a:schemeClr val="accent3"/>
          </a:effectRef>
          <a:fontRef idx="minor">
            <a:schemeClr val="lt1"/>
          </a:fontRef>
        </p:style>
        <p:txBody>
          <a:bodyPr>
            <a:normAutofit/>
          </a:bodyPr>
          <a:lstStyle/>
          <a:p>
            <a:r>
              <a:rPr kumimoji="1" lang="en-US" altLang="ja-JP" dirty="0" smtClean="0"/>
              <a:t>Major Research Results 2016</a:t>
            </a:r>
            <a:endParaRPr kumimoji="1" lang="ja-JP" altLang="en-US" dirty="0"/>
          </a:p>
        </p:txBody>
      </p:sp>
      <p:sp>
        <p:nvSpPr>
          <p:cNvPr id="3" name="コンテンツ プレースホルダー 2"/>
          <p:cNvSpPr>
            <a:spLocks noGrp="1"/>
          </p:cNvSpPr>
          <p:nvPr>
            <p:ph idx="1"/>
          </p:nvPr>
        </p:nvSpPr>
        <p:spPr>
          <a:xfrm>
            <a:off x="165110" y="1355170"/>
            <a:ext cx="8619358" cy="5119769"/>
          </a:xfrm>
          <a:solidFill>
            <a:schemeClr val="bg1">
              <a:alpha val="60000"/>
            </a:schemeClr>
          </a:solidFill>
        </p:spPr>
        <p:txBody>
          <a:bodyPr>
            <a:normAutofit fontScale="62500" lnSpcReduction="20000"/>
          </a:bodyPr>
          <a:lstStyle/>
          <a:p>
            <a:r>
              <a:rPr lang="en-US" altLang="en-US" dirty="0" smtClean="0"/>
              <a:t>Thirteen press releases in 2016 ( five in 2015) </a:t>
            </a:r>
            <a:endParaRPr kumimoji="1" lang="en-US" altLang="ja-JP" dirty="0" smtClean="0"/>
          </a:p>
          <a:p>
            <a:pPr lvl="1"/>
            <a:r>
              <a:rPr lang="en-US" altLang="ja-JP" dirty="0"/>
              <a:t>Solid electrolytes open doors to solid-state batteries</a:t>
            </a:r>
            <a:endParaRPr kumimoji="1" lang="en-US" altLang="ja-JP" dirty="0" smtClean="0"/>
          </a:p>
          <a:p>
            <a:pPr lvl="1"/>
            <a:r>
              <a:rPr lang="en-US" altLang="ja-JP" dirty="0"/>
              <a:t>Hydride-ion conduction makes its first </a:t>
            </a:r>
            <a:r>
              <a:rPr lang="en-US" altLang="ja-JP" dirty="0" smtClean="0"/>
              <a:t>appearance</a:t>
            </a:r>
          </a:p>
          <a:p>
            <a:pPr lvl="1"/>
            <a:r>
              <a:rPr lang="en-US" altLang="ja-JP" dirty="0" smtClean="0"/>
              <a:t>Development of whole-solid ceramics </a:t>
            </a:r>
            <a:r>
              <a:rPr lang="en-US" altLang="ja-JP" dirty="0" err="1" smtClean="0"/>
              <a:t>bettery</a:t>
            </a:r>
            <a:r>
              <a:rPr lang="en-US" altLang="ja-JP" dirty="0" smtClean="0"/>
              <a:t> with super-ion conductor</a:t>
            </a:r>
          </a:p>
          <a:p>
            <a:pPr lvl="1"/>
            <a:r>
              <a:rPr lang="en-US" altLang="ja-JP" dirty="0"/>
              <a:t>Discover abnormal behavior of "pathological condition" protein molecule leading to the development of Parkinson's </a:t>
            </a:r>
            <a:r>
              <a:rPr lang="en-US" altLang="ja-JP" dirty="0" smtClean="0"/>
              <a:t>disease</a:t>
            </a:r>
          </a:p>
          <a:p>
            <a:pPr lvl="1"/>
            <a:r>
              <a:rPr lang="en-US" altLang="ja-JP" dirty="0"/>
              <a:t>SEI coating that affects the characteristics of the battery ~ Develop method to approach its </a:t>
            </a:r>
            <a:r>
              <a:rPr lang="en-US" altLang="ja-JP" dirty="0" smtClean="0"/>
              <a:t>identity</a:t>
            </a:r>
          </a:p>
          <a:p>
            <a:pPr lvl="1"/>
            <a:r>
              <a:rPr lang="en-US" altLang="ja-JP" dirty="0"/>
              <a:t>Observation of the quantum mechanical phase of the electronic state as a spin motion for the first time using metal ferromagnetic material </a:t>
            </a:r>
            <a:r>
              <a:rPr lang="en-US" altLang="ja-JP" dirty="0" smtClean="0"/>
              <a:t>SrRuO</a:t>
            </a:r>
            <a:r>
              <a:rPr lang="en-US" altLang="ja-JP" baseline="-25000" dirty="0" smtClean="0"/>
              <a:t>3</a:t>
            </a:r>
          </a:p>
          <a:p>
            <a:pPr lvl="1"/>
            <a:r>
              <a:rPr lang="en-US" altLang="ja-JP" dirty="0"/>
              <a:t>Successful analysis of internal behavior of charging /discharging lithium battery - realized by non-destructive and real-time observation using neutron beam </a:t>
            </a:r>
            <a:r>
              <a:rPr lang="en-US" altLang="ja-JP" dirty="0" smtClean="0"/>
              <a:t>– </a:t>
            </a:r>
          </a:p>
          <a:p>
            <a:pPr lvl="1"/>
            <a:r>
              <a:rPr lang="en-US" altLang="ja-JP" dirty="0"/>
              <a:t>Discovering a new order condition on high-pressure ice - Solving one of the five unsolved problems of ice </a:t>
            </a:r>
            <a:r>
              <a:rPr lang="en-US" altLang="ja-JP" dirty="0" smtClean="0"/>
              <a:t>–</a:t>
            </a:r>
          </a:p>
          <a:p>
            <a:pPr lvl="1"/>
            <a:r>
              <a:rPr lang="en-US" altLang="ja-JP" dirty="0"/>
              <a:t>T2K </a:t>
            </a:r>
            <a:r>
              <a:rPr lang="en-US" altLang="ja-JP" dirty="0" smtClean="0"/>
              <a:t>Experiment</a:t>
            </a:r>
            <a:r>
              <a:rPr lang="en-US" altLang="ja-JP" dirty="0"/>
              <a:t> </a:t>
            </a:r>
            <a:r>
              <a:rPr lang="en-US" altLang="ja-JP" dirty="0" smtClean="0"/>
              <a:t>took the first step </a:t>
            </a:r>
            <a:r>
              <a:rPr lang="en-US" altLang="ja-JP" dirty="0"/>
              <a:t>to </a:t>
            </a:r>
            <a:r>
              <a:rPr lang="en-US" altLang="ja-JP" dirty="0" smtClean="0"/>
              <a:t>elucidate neutrino's ”CP Symmetry breaking” </a:t>
            </a:r>
            <a:endParaRPr lang="en-US" altLang="ja-JP" dirty="0"/>
          </a:p>
          <a:p>
            <a:pPr lvl="1"/>
            <a:r>
              <a:rPr lang="en-US" altLang="ja-JP" dirty="0"/>
              <a:t>Elucidation of the unique structure of ice containing large amounts of </a:t>
            </a:r>
            <a:r>
              <a:rPr lang="en-US" altLang="ja-JP" dirty="0" smtClean="0"/>
              <a:t>salt</a:t>
            </a:r>
          </a:p>
          <a:p>
            <a:pPr lvl="1"/>
            <a:r>
              <a:rPr lang="en-US" altLang="ja-JP" dirty="0"/>
              <a:t>Development of high-speed texture measurement system of metallic materials by neutron diffraction </a:t>
            </a:r>
            <a:endParaRPr lang="en-US" altLang="ja-JP" dirty="0" smtClean="0"/>
          </a:p>
          <a:p>
            <a:pPr lvl="1"/>
            <a:r>
              <a:rPr lang="en-US" altLang="ja-JP" dirty="0" smtClean="0"/>
              <a:t>And, two more</a:t>
            </a:r>
          </a:p>
        </p:txBody>
      </p:sp>
      <p:sp>
        <p:nvSpPr>
          <p:cNvPr id="4" name="フッター プレースホルダー 3"/>
          <p:cNvSpPr>
            <a:spLocks noGrp="1"/>
          </p:cNvSpPr>
          <p:nvPr>
            <p:ph type="ftr" sz="quarter" idx="11"/>
          </p:nvPr>
        </p:nvSpPr>
        <p:spPr/>
        <p:txBody>
          <a:bodyPr/>
          <a:lstStyle/>
          <a:p>
            <a:r>
              <a:rPr lang="de-DE" altLang="ja-JP" smtClean="0">
                <a:solidFill>
                  <a:prstClr val="black">
                    <a:tint val="75000"/>
                  </a:prstClr>
                </a:solidFill>
              </a:rPr>
              <a:t>ESS-J-PARC Workshop 2018</a:t>
            </a:r>
            <a:endParaRPr lang="ja-JP" altLang="en-US">
              <a:solidFill>
                <a:prstClr val="black">
                  <a:tint val="75000"/>
                </a:prstClr>
              </a:solidFill>
            </a:endParaRPr>
          </a:p>
        </p:txBody>
      </p:sp>
      <p:sp>
        <p:nvSpPr>
          <p:cNvPr id="5" name="テキスト ボックス 4"/>
          <p:cNvSpPr txBox="1"/>
          <p:nvPr/>
        </p:nvSpPr>
        <p:spPr>
          <a:xfrm>
            <a:off x="468496" y="1633736"/>
            <a:ext cx="455422" cy="283154"/>
          </a:xfrm>
          <a:prstGeom prst="rect">
            <a:avLst/>
          </a:prstGeom>
        </p:spPr>
        <p:style>
          <a:lnRef idx="3">
            <a:schemeClr val="lt1"/>
          </a:lnRef>
          <a:fillRef idx="1">
            <a:schemeClr val="accent2"/>
          </a:fillRef>
          <a:effectRef idx="1">
            <a:schemeClr val="accent2"/>
          </a:effectRef>
          <a:fontRef idx="minor">
            <a:schemeClr val="lt1"/>
          </a:fontRef>
        </p:style>
        <p:txBody>
          <a:bodyPr wrap="none" lIns="82292" tIns="41148" rIns="82292" bIns="41148" rtlCol="0">
            <a:spAutoFit/>
          </a:bodyPr>
          <a:lstStyle/>
          <a:p>
            <a:pPr defTabSz="457025"/>
            <a:r>
              <a:rPr lang="en-US" altLang="ja-JP" sz="1300" dirty="0">
                <a:solidFill>
                  <a:prstClr val="white"/>
                </a:solidFill>
              </a:rPr>
              <a:t>MLF</a:t>
            </a:r>
            <a:endParaRPr lang="ja-JP" altLang="en-US" sz="1300" dirty="0">
              <a:solidFill>
                <a:prstClr val="white"/>
              </a:solidFill>
            </a:endParaRPr>
          </a:p>
        </p:txBody>
      </p:sp>
      <p:sp>
        <p:nvSpPr>
          <p:cNvPr id="6" name="テキスト ボックス 5"/>
          <p:cNvSpPr txBox="1"/>
          <p:nvPr/>
        </p:nvSpPr>
        <p:spPr>
          <a:xfrm>
            <a:off x="468496" y="1954454"/>
            <a:ext cx="455422" cy="283154"/>
          </a:xfrm>
          <a:prstGeom prst="rect">
            <a:avLst/>
          </a:prstGeom>
        </p:spPr>
        <p:style>
          <a:lnRef idx="3">
            <a:schemeClr val="lt1"/>
          </a:lnRef>
          <a:fillRef idx="1">
            <a:schemeClr val="accent2"/>
          </a:fillRef>
          <a:effectRef idx="1">
            <a:schemeClr val="accent2"/>
          </a:effectRef>
          <a:fontRef idx="minor">
            <a:schemeClr val="lt1"/>
          </a:fontRef>
        </p:style>
        <p:txBody>
          <a:bodyPr wrap="none" lIns="82292" tIns="41148" rIns="82292" bIns="41148" rtlCol="0">
            <a:spAutoFit/>
          </a:bodyPr>
          <a:lstStyle/>
          <a:p>
            <a:pPr defTabSz="457025"/>
            <a:r>
              <a:rPr lang="en-US" altLang="ja-JP" sz="1300" dirty="0">
                <a:solidFill>
                  <a:prstClr val="white"/>
                </a:solidFill>
              </a:rPr>
              <a:t>MLF</a:t>
            </a:r>
            <a:endParaRPr lang="ja-JP" altLang="en-US" sz="1300" dirty="0">
              <a:solidFill>
                <a:prstClr val="white"/>
              </a:solidFill>
            </a:endParaRPr>
          </a:p>
        </p:txBody>
      </p:sp>
      <p:sp>
        <p:nvSpPr>
          <p:cNvPr id="7" name="テキスト ボックス 6"/>
          <p:cNvSpPr txBox="1"/>
          <p:nvPr/>
        </p:nvSpPr>
        <p:spPr>
          <a:xfrm>
            <a:off x="457896" y="2263687"/>
            <a:ext cx="455422" cy="283154"/>
          </a:xfrm>
          <a:prstGeom prst="rect">
            <a:avLst/>
          </a:prstGeom>
        </p:spPr>
        <p:style>
          <a:lnRef idx="3">
            <a:schemeClr val="lt1"/>
          </a:lnRef>
          <a:fillRef idx="1">
            <a:schemeClr val="accent2"/>
          </a:fillRef>
          <a:effectRef idx="1">
            <a:schemeClr val="accent2"/>
          </a:effectRef>
          <a:fontRef idx="minor">
            <a:schemeClr val="lt1"/>
          </a:fontRef>
        </p:style>
        <p:txBody>
          <a:bodyPr wrap="none" lIns="82292" tIns="41148" rIns="82292" bIns="41148" rtlCol="0">
            <a:spAutoFit/>
          </a:bodyPr>
          <a:lstStyle/>
          <a:p>
            <a:pPr defTabSz="457025"/>
            <a:r>
              <a:rPr lang="en-US" altLang="ja-JP" sz="1300" dirty="0">
                <a:solidFill>
                  <a:prstClr val="white"/>
                </a:solidFill>
              </a:rPr>
              <a:t>MLF</a:t>
            </a:r>
            <a:endParaRPr lang="ja-JP" altLang="en-US" sz="1300" dirty="0">
              <a:solidFill>
                <a:prstClr val="white"/>
              </a:solidFill>
            </a:endParaRPr>
          </a:p>
        </p:txBody>
      </p:sp>
      <p:sp>
        <p:nvSpPr>
          <p:cNvPr id="8" name="テキスト ボックス 7"/>
          <p:cNvSpPr txBox="1"/>
          <p:nvPr/>
        </p:nvSpPr>
        <p:spPr>
          <a:xfrm>
            <a:off x="457896" y="2617807"/>
            <a:ext cx="455422" cy="283154"/>
          </a:xfrm>
          <a:prstGeom prst="rect">
            <a:avLst/>
          </a:prstGeom>
        </p:spPr>
        <p:style>
          <a:lnRef idx="3">
            <a:schemeClr val="lt1"/>
          </a:lnRef>
          <a:fillRef idx="1">
            <a:schemeClr val="accent2"/>
          </a:fillRef>
          <a:effectRef idx="1">
            <a:schemeClr val="accent2"/>
          </a:effectRef>
          <a:fontRef idx="minor">
            <a:schemeClr val="lt1"/>
          </a:fontRef>
        </p:style>
        <p:txBody>
          <a:bodyPr wrap="none" lIns="82292" tIns="41148" rIns="82292" bIns="41148" rtlCol="0">
            <a:spAutoFit/>
          </a:bodyPr>
          <a:lstStyle/>
          <a:p>
            <a:pPr defTabSz="457025"/>
            <a:r>
              <a:rPr lang="en-US" altLang="ja-JP" sz="1300" dirty="0">
                <a:solidFill>
                  <a:prstClr val="white"/>
                </a:solidFill>
              </a:rPr>
              <a:t>MLF</a:t>
            </a:r>
            <a:endParaRPr lang="ja-JP" altLang="en-US" sz="1300" dirty="0">
              <a:solidFill>
                <a:prstClr val="white"/>
              </a:solidFill>
            </a:endParaRPr>
          </a:p>
        </p:txBody>
      </p:sp>
      <p:sp>
        <p:nvSpPr>
          <p:cNvPr id="9" name="テキスト ボックス 8"/>
          <p:cNvSpPr txBox="1"/>
          <p:nvPr/>
        </p:nvSpPr>
        <p:spPr>
          <a:xfrm>
            <a:off x="457200" y="3093015"/>
            <a:ext cx="455422" cy="283154"/>
          </a:xfrm>
          <a:prstGeom prst="rect">
            <a:avLst/>
          </a:prstGeom>
        </p:spPr>
        <p:style>
          <a:lnRef idx="3">
            <a:schemeClr val="lt1"/>
          </a:lnRef>
          <a:fillRef idx="1">
            <a:schemeClr val="accent2"/>
          </a:fillRef>
          <a:effectRef idx="1">
            <a:schemeClr val="accent2"/>
          </a:effectRef>
          <a:fontRef idx="minor">
            <a:schemeClr val="lt1"/>
          </a:fontRef>
        </p:style>
        <p:txBody>
          <a:bodyPr wrap="none" lIns="82292" tIns="41148" rIns="82292" bIns="41148" rtlCol="0">
            <a:spAutoFit/>
          </a:bodyPr>
          <a:lstStyle/>
          <a:p>
            <a:pPr defTabSz="457025"/>
            <a:r>
              <a:rPr lang="en-US" altLang="ja-JP" sz="1300" dirty="0">
                <a:solidFill>
                  <a:prstClr val="white"/>
                </a:solidFill>
              </a:rPr>
              <a:t>MLF</a:t>
            </a:r>
            <a:endParaRPr lang="ja-JP" altLang="en-US" sz="1300" dirty="0">
              <a:solidFill>
                <a:prstClr val="white"/>
              </a:solidFill>
            </a:endParaRPr>
          </a:p>
        </p:txBody>
      </p:sp>
      <p:sp>
        <p:nvSpPr>
          <p:cNvPr id="10" name="テキスト ボックス 9"/>
          <p:cNvSpPr txBox="1"/>
          <p:nvPr/>
        </p:nvSpPr>
        <p:spPr>
          <a:xfrm>
            <a:off x="431173" y="3486127"/>
            <a:ext cx="455422" cy="283154"/>
          </a:xfrm>
          <a:prstGeom prst="rect">
            <a:avLst/>
          </a:prstGeom>
        </p:spPr>
        <p:style>
          <a:lnRef idx="3">
            <a:schemeClr val="lt1"/>
          </a:lnRef>
          <a:fillRef idx="1">
            <a:schemeClr val="accent2"/>
          </a:fillRef>
          <a:effectRef idx="1">
            <a:schemeClr val="accent2"/>
          </a:effectRef>
          <a:fontRef idx="minor">
            <a:schemeClr val="lt1"/>
          </a:fontRef>
        </p:style>
        <p:txBody>
          <a:bodyPr wrap="none" lIns="82292" tIns="41148" rIns="82292" bIns="41148" rtlCol="0">
            <a:spAutoFit/>
          </a:bodyPr>
          <a:lstStyle/>
          <a:p>
            <a:pPr defTabSz="457025"/>
            <a:r>
              <a:rPr lang="en-US" altLang="ja-JP" sz="1300" dirty="0">
                <a:solidFill>
                  <a:prstClr val="white"/>
                </a:solidFill>
              </a:rPr>
              <a:t>MLF</a:t>
            </a:r>
            <a:endParaRPr lang="ja-JP" altLang="en-US" sz="1300" dirty="0">
              <a:solidFill>
                <a:prstClr val="white"/>
              </a:solidFill>
            </a:endParaRPr>
          </a:p>
        </p:txBody>
      </p:sp>
      <p:sp>
        <p:nvSpPr>
          <p:cNvPr id="11" name="テキスト ボックス 10"/>
          <p:cNvSpPr txBox="1"/>
          <p:nvPr/>
        </p:nvSpPr>
        <p:spPr>
          <a:xfrm>
            <a:off x="431173" y="3947457"/>
            <a:ext cx="455422" cy="283154"/>
          </a:xfrm>
          <a:prstGeom prst="rect">
            <a:avLst/>
          </a:prstGeom>
        </p:spPr>
        <p:style>
          <a:lnRef idx="3">
            <a:schemeClr val="lt1"/>
          </a:lnRef>
          <a:fillRef idx="1">
            <a:schemeClr val="accent2"/>
          </a:fillRef>
          <a:effectRef idx="1">
            <a:schemeClr val="accent2"/>
          </a:effectRef>
          <a:fontRef idx="minor">
            <a:schemeClr val="lt1"/>
          </a:fontRef>
        </p:style>
        <p:txBody>
          <a:bodyPr wrap="none" lIns="82292" tIns="41148" rIns="82292" bIns="41148" rtlCol="0">
            <a:spAutoFit/>
          </a:bodyPr>
          <a:lstStyle/>
          <a:p>
            <a:pPr defTabSz="457025"/>
            <a:r>
              <a:rPr lang="en-US" altLang="ja-JP" sz="1300" dirty="0">
                <a:solidFill>
                  <a:prstClr val="white"/>
                </a:solidFill>
              </a:rPr>
              <a:t>MLF</a:t>
            </a:r>
            <a:endParaRPr lang="ja-JP" altLang="en-US" sz="1300" dirty="0">
              <a:solidFill>
                <a:prstClr val="white"/>
              </a:solidFill>
            </a:endParaRPr>
          </a:p>
        </p:txBody>
      </p:sp>
      <p:sp>
        <p:nvSpPr>
          <p:cNvPr id="12" name="テキスト ボックス 11"/>
          <p:cNvSpPr txBox="1"/>
          <p:nvPr/>
        </p:nvSpPr>
        <p:spPr>
          <a:xfrm>
            <a:off x="431173" y="4467148"/>
            <a:ext cx="455422" cy="283154"/>
          </a:xfrm>
          <a:prstGeom prst="rect">
            <a:avLst/>
          </a:prstGeom>
        </p:spPr>
        <p:style>
          <a:lnRef idx="3">
            <a:schemeClr val="lt1"/>
          </a:lnRef>
          <a:fillRef idx="1">
            <a:schemeClr val="accent2"/>
          </a:fillRef>
          <a:effectRef idx="1">
            <a:schemeClr val="accent2"/>
          </a:effectRef>
          <a:fontRef idx="minor">
            <a:schemeClr val="lt1"/>
          </a:fontRef>
        </p:style>
        <p:txBody>
          <a:bodyPr wrap="none" lIns="82292" tIns="41148" rIns="82292" bIns="41148" rtlCol="0">
            <a:spAutoFit/>
          </a:bodyPr>
          <a:lstStyle/>
          <a:p>
            <a:pPr defTabSz="457025"/>
            <a:r>
              <a:rPr lang="en-US" altLang="ja-JP" sz="1300" dirty="0">
                <a:solidFill>
                  <a:prstClr val="white"/>
                </a:solidFill>
              </a:rPr>
              <a:t>MLF</a:t>
            </a:r>
            <a:endParaRPr lang="ja-JP" altLang="en-US" sz="1300" dirty="0">
              <a:solidFill>
                <a:prstClr val="white"/>
              </a:solidFill>
            </a:endParaRPr>
          </a:p>
        </p:txBody>
      </p:sp>
      <p:sp>
        <p:nvSpPr>
          <p:cNvPr id="13" name="テキスト ボックス 12"/>
          <p:cNvSpPr txBox="1"/>
          <p:nvPr/>
        </p:nvSpPr>
        <p:spPr>
          <a:xfrm>
            <a:off x="431173" y="5833235"/>
            <a:ext cx="455422" cy="283154"/>
          </a:xfrm>
          <a:prstGeom prst="rect">
            <a:avLst/>
          </a:prstGeom>
        </p:spPr>
        <p:style>
          <a:lnRef idx="3">
            <a:schemeClr val="lt1"/>
          </a:lnRef>
          <a:fillRef idx="1">
            <a:schemeClr val="accent2"/>
          </a:fillRef>
          <a:effectRef idx="1">
            <a:schemeClr val="accent2"/>
          </a:effectRef>
          <a:fontRef idx="minor">
            <a:schemeClr val="lt1"/>
          </a:fontRef>
        </p:style>
        <p:txBody>
          <a:bodyPr wrap="none" lIns="82292" tIns="41148" rIns="82292" bIns="41148" rtlCol="0">
            <a:spAutoFit/>
          </a:bodyPr>
          <a:lstStyle/>
          <a:p>
            <a:pPr defTabSz="457025"/>
            <a:r>
              <a:rPr lang="en-US" altLang="ja-JP" sz="1300" dirty="0">
                <a:solidFill>
                  <a:prstClr val="white"/>
                </a:solidFill>
              </a:rPr>
              <a:t>MLF</a:t>
            </a:r>
            <a:endParaRPr lang="ja-JP" altLang="en-US" sz="1300" dirty="0">
              <a:solidFill>
                <a:prstClr val="white"/>
              </a:solidFill>
            </a:endParaRPr>
          </a:p>
        </p:txBody>
      </p:sp>
      <p:sp>
        <p:nvSpPr>
          <p:cNvPr id="14" name="テキスト ボックス 13"/>
          <p:cNvSpPr txBox="1"/>
          <p:nvPr/>
        </p:nvSpPr>
        <p:spPr>
          <a:xfrm>
            <a:off x="431173" y="5327951"/>
            <a:ext cx="455422" cy="283154"/>
          </a:xfrm>
          <a:prstGeom prst="rect">
            <a:avLst/>
          </a:prstGeom>
        </p:spPr>
        <p:style>
          <a:lnRef idx="3">
            <a:schemeClr val="lt1"/>
          </a:lnRef>
          <a:fillRef idx="1">
            <a:schemeClr val="accent2"/>
          </a:fillRef>
          <a:effectRef idx="1">
            <a:schemeClr val="accent2"/>
          </a:effectRef>
          <a:fontRef idx="minor">
            <a:schemeClr val="lt1"/>
          </a:fontRef>
        </p:style>
        <p:txBody>
          <a:bodyPr wrap="none" lIns="82292" tIns="41148" rIns="82292" bIns="41148" rtlCol="0">
            <a:spAutoFit/>
          </a:bodyPr>
          <a:lstStyle/>
          <a:p>
            <a:pPr defTabSz="457025"/>
            <a:r>
              <a:rPr lang="en-US" altLang="ja-JP" sz="1300" dirty="0">
                <a:solidFill>
                  <a:prstClr val="white"/>
                </a:solidFill>
              </a:rPr>
              <a:t>MLF</a:t>
            </a:r>
            <a:endParaRPr lang="ja-JP" altLang="en-US" sz="1300" dirty="0">
              <a:solidFill>
                <a:prstClr val="white"/>
              </a:solidFill>
            </a:endParaRPr>
          </a:p>
        </p:txBody>
      </p:sp>
      <p:sp>
        <p:nvSpPr>
          <p:cNvPr id="15" name="テキスト ボックス 14"/>
          <p:cNvSpPr txBox="1"/>
          <p:nvPr/>
        </p:nvSpPr>
        <p:spPr>
          <a:xfrm>
            <a:off x="431173" y="5619583"/>
            <a:ext cx="455422" cy="283154"/>
          </a:xfrm>
          <a:prstGeom prst="rect">
            <a:avLst/>
          </a:prstGeom>
        </p:spPr>
        <p:style>
          <a:lnRef idx="3">
            <a:schemeClr val="lt1"/>
          </a:lnRef>
          <a:fillRef idx="1">
            <a:schemeClr val="accent2"/>
          </a:fillRef>
          <a:effectRef idx="1">
            <a:schemeClr val="accent2"/>
          </a:effectRef>
          <a:fontRef idx="minor">
            <a:schemeClr val="lt1"/>
          </a:fontRef>
        </p:style>
        <p:txBody>
          <a:bodyPr wrap="none" lIns="82292" tIns="41148" rIns="82292" bIns="41148" rtlCol="0">
            <a:spAutoFit/>
          </a:bodyPr>
          <a:lstStyle/>
          <a:p>
            <a:pPr defTabSz="457025"/>
            <a:r>
              <a:rPr lang="en-US" altLang="ja-JP" sz="1300" dirty="0">
                <a:solidFill>
                  <a:prstClr val="white"/>
                </a:solidFill>
              </a:rPr>
              <a:t>MLF</a:t>
            </a:r>
            <a:endParaRPr lang="ja-JP" altLang="en-US" sz="1300" dirty="0">
              <a:solidFill>
                <a:prstClr val="white"/>
              </a:solidFill>
            </a:endParaRPr>
          </a:p>
        </p:txBody>
      </p:sp>
      <p:sp>
        <p:nvSpPr>
          <p:cNvPr id="16" name="テキスト ボックス 15"/>
          <p:cNvSpPr txBox="1"/>
          <p:nvPr/>
        </p:nvSpPr>
        <p:spPr>
          <a:xfrm>
            <a:off x="431173" y="6073234"/>
            <a:ext cx="455422" cy="283154"/>
          </a:xfrm>
          <a:prstGeom prst="rect">
            <a:avLst/>
          </a:prstGeom>
        </p:spPr>
        <p:style>
          <a:lnRef idx="3">
            <a:schemeClr val="lt1"/>
          </a:lnRef>
          <a:fillRef idx="1">
            <a:schemeClr val="accent2"/>
          </a:fillRef>
          <a:effectRef idx="1">
            <a:schemeClr val="accent2"/>
          </a:effectRef>
          <a:fontRef idx="minor">
            <a:schemeClr val="lt1"/>
          </a:fontRef>
        </p:style>
        <p:txBody>
          <a:bodyPr wrap="none" lIns="82292" tIns="41148" rIns="82292" bIns="41148" rtlCol="0">
            <a:spAutoFit/>
          </a:bodyPr>
          <a:lstStyle/>
          <a:p>
            <a:pPr defTabSz="457025"/>
            <a:r>
              <a:rPr lang="en-US" altLang="ja-JP" sz="1300" dirty="0">
                <a:solidFill>
                  <a:prstClr val="white"/>
                </a:solidFill>
              </a:rPr>
              <a:t>MLF</a:t>
            </a:r>
            <a:endParaRPr lang="ja-JP" altLang="en-US" sz="1300" dirty="0">
              <a:solidFill>
                <a:prstClr val="white"/>
              </a:solidFill>
            </a:endParaRPr>
          </a:p>
        </p:txBody>
      </p:sp>
      <p:sp>
        <p:nvSpPr>
          <p:cNvPr id="17" name="テキスト ボックス 16"/>
          <p:cNvSpPr txBox="1"/>
          <p:nvPr/>
        </p:nvSpPr>
        <p:spPr>
          <a:xfrm>
            <a:off x="431173" y="4972070"/>
            <a:ext cx="380776" cy="283154"/>
          </a:xfrm>
          <a:prstGeom prst="rect">
            <a:avLst/>
          </a:prstGeom>
        </p:spPr>
        <p:style>
          <a:lnRef idx="3">
            <a:schemeClr val="lt1"/>
          </a:lnRef>
          <a:fillRef idx="1">
            <a:schemeClr val="accent1"/>
          </a:fillRef>
          <a:effectRef idx="1">
            <a:schemeClr val="accent1"/>
          </a:effectRef>
          <a:fontRef idx="minor">
            <a:schemeClr val="lt1"/>
          </a:fontRef>
        </p:style>
        <p:txBody>
          <a:bodyPr wrap="none" lIns="82292" tIns="41148" rIns="82292" bIns="41148" rtlCol="0">
            <a:spAutoFit/>
          </a:bodyPr>
          <a:lstStyle/>
          <a:p>
            <a:pPr defTabSz="457025"/>
            <a:r>
              <a:rPr lang="en-US" altLang="ja-JP" sz="1300" dirty="0">
                <a:solidFill>
                  <a:prstClr val="white"/>
                </a:solidFill>
              </a:rPr>
              <a:t>NU</a:t>
            </a:r>
            <a:endParaRPr lang="ja-JP" altLang="en-US" sz="1300" dirty="0">
              <a:solidFill>
                <a:prstClr val="white"/>
              </a:solidFill>
            </a:endParaRPr>
          </a:p>
        </p:txBody>
      </p:sp>
    </p:spTree>
    <p:extLst>
      <p:ext uri="{BB962C8B-B14F-4D97-AF65-F5344CB8AC3E}">
        <p14:creationId xmlns:p14="http://schemas.microsoft.com/office/powerpoint/2010/main" val="5099543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08156"/>
            <a:ext cx="8229600" cy="865239"/>
          </a:xfrm>
        </p:spPr>
        <p:style>
          <a:lnRef idx="3">
            <a:schemeClr val="lt1"/>
          </a:lnRef>
          <a:fillRef idx="1">
            <a:schemeClr val="accent3"/>
          </a:fillRef>
          <a:effectRef idx="1">
            <a:schemeClr val="accent3"/>
          </a:effectRef>
          <a:fontRef idx="minor">
            <a:schemeClr val="lt1"/>
          </a:fontRef>
        </p:style>
        <p:txBody>
          <a:bodyPr/>
          <a:lstStyle/>
          <a:p>
            <a:r>
              <a:rPr kumimoji="1" lang="en-US" altLang="ja-JP" dirty="0" smtClean="0"/>
              <a:t>Major Research Results 2017</a:t>
            </a:r>
            <a:endParaRPr kumimoji="1" lang="ja-JP" altLang="en-US" dirty="0"/>
          </a:p>
        </p:txBody>
      </p:sp>
      <p:sp>
        <p:nvSpPr>
          <p:cNvPr id="4" name="フッター プレースホルダー 3"/>
          <p:cNvSpPr>
            <a:spLocks noGrp="1"/>
          </p:cNvSpPr>
          <p:nvPr>
            <p:ph type="ftr" sz="quarter" idx="11"/>
          </p:nvPr>
        </p:nvSpPr>
        <p:spPr/>
        <p:txBody>
          <a:bodyPr/>
          <a:lstStyle/>
          <a:p>
            <a:pPr>
              <a:defRPr/>
            </a:pPr>
            <a:r>
              <a:rPr lang="en-US" altLang="ja-JP" smtClean="0">
                <a:solidFill>
                  <a:prstClr val="black">
                    <a:tint val="75000"/>
                  </a:prstClr>
                </a:solidFill>
              </a:rPr>
              <a:t>ESS-J-PARC Workshop 2018</a:t>
            </a:r>
            <a:endParaRPr lang="ja-JP" altLang="en-US">
              <a:solidFill>
                <a:prstClr val="black">
                  <a:tint val="75000"/>
                </a:prstClr>
              </a:solidFill>
            </a:endParaRPr>
          </a:p>
        </p:txBody>
      </p:sp>
      <p:graphicFrame>
        <p:nvGraphicFramePr>
          <p:cNvPr id="5" name="表 4"/>
          <p:cNvGraphicFramePr>
            <a:graphicFrameLocks noGrp="1"/>
          </p:cNvGraphicFramePr>
          <p:nvPr>
            <p:extLst/>
          </p:nvPr>
        </p:nvGraphicFramePr>
        <p:xfrm>
          <a:off x="167148" y="1347023"/>
          <a:ext cx="8849035" cy="4935797"/>
        </p:xfrm>
        <a:graphic>
          <a:graphicData uri="http://schemas.openxmlformats.org/drawingml/2006/table">
            <a:tbl>
              <a:tblPr>
                <a:tableStyleId>{5C22544A-7EE6-4342-B048-85BDC9FD1C3A}</a:tableStyleId>
              </a:tblPr>
              <a:tblGrid>
                <a:gridCol w="439752">
                  <a:extLst>
                    <a:ext uri="{9D8B030D-6E8A-4147-A177-3AD203B41FA5}">
                      <a16:colId xmlns:a16="http://schemas.microsoft.com/office/drawing/2014/main" val="20000"/>
                    </a:ext>
                  </a:extLst>
                </a:gridCol>
                <a:gridCol w="586336">
                  <a:extLst>
                    <a:ext uri="{9D8B030D-6E8A-4147-A177-3AD203B41FA5}">
                      <a16:colId xmlns:a16="http://schemas.microsoft.com/office/drawing/2014/main" val="20001"/>
                    </a:ext>
                  </a:extLst>
                </a:gridCol>
                <a:gridCol w="4544099">
                  <a:extLst>
                    <a:ext uri="{9D8B030D-6E8A-4147-A177-3AD203B41FA5}">
                      <a16:colId xmlns:a16="http://schemas.microsoft.com/office/drawing/2014/main" val="20002"/>
                    </a:ext>
                  </a:extLst>
                </a:gridCol>
                <a:gridCol w="277738">
                  <a:extLst>
                    <a:ext uri="{9D8B030D-6E8A-4147-A177-3AD203B41FA5}">
                      <a16:colId xmlns:a16="http://schemas.microsoft.com/office/drawing/2014/main" val="20003"/>
                    </a:ext>
                  </a:extLst>
                </a:gridCol>
                <a:gridCol w="277738">
                  <a:extLst>
                    <a:ext uri="{9D8B030D-6E8A-4147-A177-3AD203B41FA5}">
                      <a16:colId xmlns:a16="http://schemas.microsoft.com/office/drawing/2014/main" val="20004"/>
                    </a:ext>
                  </a:extLst>
                </a:gridCol>
                <a:gridCol w="2723372">
                  <a:extLst>
                    <a:ext uri="{9D8B030D-6E8A-4147-A177-3AD203B41FA5}">
                      <a16:colId xmlns:a16="http://schemas.microsoft.com/office/drawing/2014/main" val="20005"/>
                    </a:ext>
                  </a:extLst>
                </a:gridCol>
              </a:tblGrid>
              <a:tr h="282494">
                <a:tc>
                  <a:txBody>
                    <a:bodyPr/>
                    <a:lstStyle/>
                    <a:p>
                      <a:pPr algn="ctr" fontAlgn="ctr"/>
                      <a:r>
                        <a:rPr lang="mr-IN" sz="700" u="none" strike="noStrike">
                          <a:effectLst/>
                        </a:rPr>
                        <a:t>2016-11</a:t>
                      </a:r>
                      <a:endParaRPr lang="mr-IN" sz="700" b="0" i="0" u="none" strike="noStrike">
                        <a:solidFill>
                          <a:srgbClr val="000000"/>
                        </a:solidFill>
                        <a:effectLst/>
                        <a:latin typeface="Yu Gothic" charset="-128"/>
                      </a:endParaRPr>
                    </a:p>
                  </a:txBody>
                  <a:tcPr marL="4779" marR="4779" marT="4779" marB="0" anchor="ctr"/>
                </a:tc>
                <a:tc>
                  <a:txBody>
                    <a:bodyPr/>
                    <a:lstStyle/>
                    <a:p>
                      <a:pPr algn="r" fontAlgn="ctr"/>
                      <a:r>
                        <a:rPr lang="mr-IN" sz="700" u="none" strike="noStrike">
                          <a:effectLst/>
                        </a:rPr>
                        <a:t>2017/01/13 </a:t>
                      </a:r>
                      <a:endParaRPr lang="mr-IN" sz="700" b="0" i="0" u="none" strike="noStrike">
                        <a:solidFill>
                          <a:srgbClr val="000000"/>
                        </a:solidFill>
                        <a:effectLst/>
                        <a:latin typeface="Yu Gothic" charset="-128"/>
                      </a:endParaRPr>
                    </a:p>
                  </a:txBody>
                  <a:tcPr marL="4779" marR="4779" marT="4779" marB="0" anchor="ctr"/>
                </a:tc>
                <a:tc>
                  <a:txBody>
                    <a:bodyPr/>
                    <a:lstStyle/>
                    <a:p>
                      <a:pPr algn="l" fontAlgn="ctr"/>
                      <a:r>
                        <a:rPr lang="ja-JP" altLang="en-US" sz="700" u="none" strike="noStrike">
                          <a:effectLst/>
                        </a:rPr>
                        <a:t>地球形成期におけるコアの軽元素の謎に迫る</a:t>
                      </a:r>
                      <a:r>
                        <a:rPr lang="en-US" altLang="ja-JP" sz="700" u="none" strike="noStrike">
                          <a:effectLst/>
                        </a:rPr>
                        <a:t>- </a:t>
                      </a:r>
                      <a:r>
                        <a:rPr lang="ja-JP" altLang="en-US" sz="700" u="none" strike="noStrike">
                          <a:effectLst/>
                        </a:rPr>
                        <a:t>鉄へ溶け込む水素を中性子でその場観察 </a:t>
                      </a:r>
                      <a:r>
                        <a:rPr lang="en-US" altLang="ja-JP" sz="700" u="none" strike="noStrike">
                          <a:effectLst/>
                        </a:rPr>
                        <a:t>-</a:t>
                      </a:r>
                      <a:endParaRPr lang="en-US" altLang="ja-JP" sz="700" b="0" i="0" u="none" strike="noStrike">
                        <a:solidFill>
                          <a:srgbClr val="000000"/>
                        </a:solidFill>
                        <a:effectLst/>
                        <a:latin typeface="Yu Gothic" charset="-128"/>
                      </a:endParaRPr>
                    </a:p>
                  </a:txBody>
                  <a:tcPr marL="4779" marR="4779" marT="4779" marB="0" anchor="ctr"/>
                </a:tc>
                <a:tc>
                  <a:txBody>
                    <a:bodyPr/>
                    <a:lstStyle/>
                    <a:p>
                      <a:pPr algn="ctr" fontAlgn="ctr"/>
                      <a:r>
                        <a:rPr lang="en-US" sz="700" u="none" strike="noStrike">
                          <a:effectLst/>
                        </a:rPr>
                        <a:t>MLF</a:t>
                      </a:r>
                      <a:endParaRPr lang="en-US" sz="700" b="0" i="0" u="none" strike="noStrike">
                        <a:solidFill>
                          <a:srgbClr val="000000"/>
                        </a:solidFill>
                        <a:effectLst/>
                        <a:latin typeface="Yu Gothic" charset="-128"/>
                      </a:endParaRPr>
                    </a:p>
                  </a:txBody>
                  <a:tcPr marL="4779" marR="4779" marT="4779" marB="0" anchor="ctr"/>
                </a:tc>
                <a:tc>
                  <a:txBody>
                    <a:bodyPr/>
                    <a:lstStyle/>
                    <a:p>
                      <a:pPr algn="ctr" fontAlgn="ctr"/>
                      <a:r>
                        <a:rPr lang="ja-JP" altLang="en-US" sz="700" u="none" strike="noStrike">
                          <a:effectLst/>
                        </a:rPr>
                        <a:t>無</a:t>
                      </a:r>
                      <a:endParaRPr lang="ja-JP" altLang="en-US" sz="700" b="0" i="0" u="none" strike="noStrike">
                        <a:solidFill>
                          <a:srgbClr val="000000"/>
                        </a:solidFill>
                        <a:effectLst/>
                        <a:latin typeface="Yu Gothic" charset="-128"/>
                      </a:endParaRPr>
                    </a:p>
                  </a:txBody>
                  <a:tcPr marL="4779" marR="4779" marT="4779" marB="0" anchor="ctr"/>
                </a:tc>
                <a:tc>
                  <a:txBody>
                    <a:bodyPr/>
                    <a:lstStyle/>
                    <a:p>
                      <a:pPr algn="l" fontAlgn="ctr"/>
                      <a:r>
                        <a:rPr lang="ja-JP" altLang="en-US" sz="700" u="none" strike="noStrike">
                          <a:effectLst/>
                        </a:rPr>
                        <a:t>日刊工業新聞</a:t>
                      </a:r>
                      <a:endParaRPr lang="ja-JP" altLang="en-US" sz="700" b="0" i="0" u="none" strike="noStrike">
                        <a:solidFill>
                          <a:srgbClr val="000000"/>
                        </a:solidFill>
                        <a:effectLst/>
                        <a:latin typeface="Yu Gothic" charset="-128"/>
                      </a:endParaRPr>
                    </a:p>
                  </a:txBody>
                  <a:tcPr marL="4779" marR="4779" marT="4779" marB="0" anchor="ctr"/>
                </a:tc>
                <a:extLst>
                  <a:ext uri="{0D108BD9-81ED-4DB2-BD59-A6C34878D82A}">
                    <a16:rowId xmlns:a16="http://schemas.microsoft.com/office/drawing/2014/main" val="10000"/>
                  </a:ext>
                </a:extLst>
              </a:tr>
              <a:tr h="282494">
                <a:tc>
                  <a:txBody>
                    <a:bodyPr/>
                    <a:lstStyle/>
                    <a:p>
                      <a:pPr algn="ctr" fontAlgn="ctr"/>
                      <a:r>
                        <a:rPr lang="mr-IN" sz="700" u="none" strike="noStrike">
                          <a:effectLst/>
                        </a:rPr>
                        <a:t>2016-12</a:t>
                      </a:r>
                      <a:endParaRPr lang="mr-IN" sz="700" b="0" i="0" u="none" strike="noStrike">
                        <a:solidFill>
                          <a:srgbClr val="000000"/>
                        </a:solidFill>
                        <a:effectLst/>
                        <a:latin typeface="Yu Gothic" charset="-128"/>
                      </a:endParaRPr>
                    </a:p>
                  </a:txBody>
                  <a:tcPr marL="4779" marR="4779" marT="4779" marB="0" anchor="ctr"/>
                </a:tc>
                <a:tc>
                  <a:txBody>
                    <a:bodyPr/>
                    <a:lstStyle/>
                    <a:p>
                      <a:pPr algn="r" fontAlgn="ctr"/>
                      <a:r>
                        <a:rPr lang="mr-IN" sz="700" u="none" strike="noStrike">
                          <a:effectLst/>
                        </a:rPr>
                        <a:t>2017/03/14 </a:t>
                      </a:r>
                      <a:endParaRPr lang="mr-IN" sz="700" b="0" i="0" u="none" strike="noStrike">
                        <a:solidFill>
                          <a:srgbClr val="000000"/>
                        </a:solidFill>
                        <a:effectLst/>
                        <a:latin typeface="Yu Gothic" charset="-128"/>
                      </a:endParaRPr>
                    </a:p>
                  </a:txBody>
                  <a:tcPr marL="4779" marR="4779" marT="4779" marB="0" anchor="ctr"/>
                </a:tc>
                <a:tc>
                  <a:txBody>
                    <a:bodyPr/>
                    <a:lstStyle/>
                    <a:p>
                      <a:pPr algn="l" fontAlgn="ctr"/>
                      <a:r>
                        <a:rPr lang="en-US" altLang="ja-JP" sz="700" u="none" strike="noStrike">
                          <a:effectLst/>
                        </a:rPr>
                        <a:t>1</a:t>
                      </a:r>
                      <a:r>
                        <a:rPr lang="ja-JP" altLang="en-US" sz="700" u="none" strike="noStrike">
                          <a:effectLst/>
                        </a:rPr>
                        <a:t>つの金属原子に</a:t>
                      </a:r>
                      <a:r>
                        <a:rPr lang="en-US" altLang="ja-JP" sz="700" u="none" strike="noStrike">
                          <a:effectLst/>
                        </a:rPr>
                        <a:t>9</a:t>
                      </a:r>
                      <a:r>
                        <a:rPr lang="ja-JP" altLang="en-US" sz="700" u="none" strike="noStrike">
                          <a:effectLst/>
                        </a:rPr>
                        <a:t>つもの水素が結合した新たな物質の誕生</a:t>
                      </a:r>
                      <a:endParaRPr lang="ja-JP" altLang="en-US" sz="700" b="0" i="0" u="none" strike="noStrike">
                        <a:solidFill>
                          <a:srgbClr val="000000"/>
                        </a:solidFill>
                        <a:effectLst/>
                        <a:latin typeface="Yu Gothic" charset="-128"/>
                      </a:endParaRPr>
                    </a:p>
                  </a:txBody>
                  <a:tcPr marL="4779" marR="4779" marT="4779" marB="0" anchor="ctr"/>
                </a:tc>
                <a:tc>
                  <a:txBody>
                    <a:bodyPr/>
                    <a:lstStyle/>
                    <a:p>
                      <a:pPr algn="ctr" fontAlgn="ctr"/>
                      <a:r>
                        <a:rPr lang="en-US" sz="700" u="none" strike="noStrike">
                          <a:effectLst/>
                        </a:rPr>
                        <a:t>MLF</a:t>
                      </a:r>
                      <a:endParaRPr lang="en-US" sz="700" b="0" i="0" u="none" strike="noStrike">
                        <a:solidFill>
                          <a:srgbClr val="000000"/>
                        </a:solidFill>
                        <a:effectLst/>
                        <a:latin typeface="Yu Gothic" charset="-128"/>
                      </a:endParaRPr>
                    </a:p>
                  </a:txBody>
                  <a:tcPr marL="4779" marR="4779" marT="4779" marB="0" anchor="ctr"/>
                </a:tc>
                <a:tc>
                  <a:txBody>
                    <a:bodyPr/>
                    <a:lstStyle/>
                    <a:p>
                      <a:pPr algn="ctr" fontAlgn="ctr"/>
                      <a:r>
                        <a:rPr lang="ja-JP" altLang="en-US" sz="700" u="none" strike="noStrike">
                          <a:effectLst/>
                        </a:rPr>
                        <a:t>無</a:t>
                      </a:r>
                      <a:endParaRPr lang="ja-JP" altLang="en-US" sz="700" b="0" i="0" u="none" strike="noStrike">
                        <a:solidFill>
                          <a:srgbClr val="000000"/>
                        </a:solidFill>
                        <a:effectLst/>
                        <a:latin typeface="Yu Gothic" charset="-128"/>
                      </a:endParaRPr>
                    </a:p>
                  </a:txBody>
                  <a:tcPr marL="4779" marR="4779" marT="4779" marB="0" anchor="ctr"/>
                </a:tc>
                <a:tc>
                  <a:txBody>
                    <a:bodyPr/>
                    <a:lstStyle/>
                    <a:p>
                      <a:pPr algn="l" fontAlgn="ctr"/>
                      <a:r>
                        <a:rPr lang="ja-JP" altLang="en-US" sz="700" u="none" strike="noStrike">
                          <a:effectLst/>
                        </a:rPr>
                        <a:t>化学工業日報</a:t>
                      </a:r>
                      <a:endParaRPr lang="ja-JP" altLang="en-US" sz="700" b="0" i="0" u="none" strike="noStrike">
                        <a:solidFill>
                          <a:srgbClr val="000000"/>
                        </a:solidFill>
                        <a:effectLst/>
                        <a:latin typeface="Yu Gothic" charset="-128"/>
                      </a:endParaRPr>
                    </a:p>
                  </a:txBody>
                  <a:tcPr marL="4779" marR="4779" marT="4779" marB="0" anchor="ctr"/>
                </a:tc>
                <a:extLst>
                  <a:ext uri="{0D108BD9-81ED-4DB2-BD59-A6C34878D82A}">
                    <a16:rowId xmlns:a16="http://schemas.microsoft.com/office/drawing/2014/main" val="10001"/>
                  </a:ext>
                </a:extLst>
              </a:tr>
              <a:tr h="282494">
                <a:tc>
                  <a:txBody>
                    <a:bodyPr/>
                    <a:lstStyle/>
                    <a:p>
                      <a:pPr algn="ctr" fontAlgn="ctr"/>
                      <a:r>
                        <a:rPr lang="mr-IN" sz="700" u="none" strike="noStrike">
                          <a:effectLst/>
                        </a:rPr>
                        <a:t>2016-13</a:t>
                      </a:r>
                      <a:endParaRPr lang="mr-IN" sz="700" b="0" i="0" u="none" strike="noStrike">
                        <a:solidFill>
                          <a:srgbClr val="000000"/>
                        </a:solidFill>
                        <a:effectLst/>
                        <a:latin typeface="Yu Gothic" charset="-128"/>
                      </a:endParaRPr>
                    </a:p>
                  </a:txBody>
                  <a:tcPr marL="4779" marR="4779" marT="4779" marB="0" anchor="ctr"/>
                </a:tc>
                <a:tc>
                  <a:txBody>
                    <a:bodyPr/>
                    <a:lstStyle/>
                    <a:p>
                      <a:pPr algn="r" fontAlgn="ctr"/>
                      <a:r>
                        <a:rPr lang="mr-IN" sz="700" u="none" strike="noStrike">
                          <a:effectLst/>
                        </a:rPr>
                        <a:t>2017/03/21 </a:t>
                      </a:r>
                      <a:endParaRPr lang="mr-IN" sz="700" b="0" i="0" u="none" strike="noStrike">
                        <a:solidFill>
                          <a:srgbClr val="000000"/>
                        </a:solidFill>
                        <a:effectLst/>
                        <a:latin typeface="Yu Gothic" charset="-128"/>
                      </a:endParaRPr>
                    </a:p>
                  </a:txBody>
                  <a:tcPr marL="4779" marR="4779" marT="4779" marB="0" anchor="ctr"/>
                </a:tc>
                <a:tc>
                  <a:txBody>
                    <a:bodyPr/>
                    <a:lstStyle/>
                    <a:p>
                      <a:pPr algn="l" fontAlgn="ctr"/>
                      <a:r>
                        <a:rPr lang="ja-JP" altLang="en-US" sz="700" u="none" strike="noStrike">
                          <a:effectLst/>
                        </a:rPr>
                        <a:t> コバルト酸鉛の合成に世界で初めて成功し、新規の電荷分布を発見 </a:t>
                      </a:r>
                      <a:r>
                        <a:rPr lang="en-US" altLang="ja-JP" sz="700" u="none" strike="noStrike">
                          <a:effectLst/>
                        </a:rPr>
                        <a:t>- </a:t>
                      </a:r>
                      <a:r>
                        <a:rPr lang="ja-JP" altLang="en-US" sz="700" u="none" strike="noStrike">
                          <a:effectLst/>
                        </a:rPr>
                        <a:t>鉛、コバルトの両方に他に例のない電荷秩序、イオン価数制御の新手法により機能性酸化物の開発に期待 </a:t>
                      </a:r>
                      <a:r>
                        <a:rPr lang="en-US" altLang="ja-JP" sz="700" u="none" strike="noStrike">
                          <a:effectLst/>
                        </a:rPr>
                        <a:t>-</a:t>
                      </a:r>
                      <a:endParaRPr lang="en-US" altLang="ja-JP" sz="700" b="0" i="0" u="none" strike="noStrike">
                        <a:solidFill>
                          <a:srgbClr val="000000"/>
                        </a:solidFill>
                        <a:effectLst/>
                        <a:latin typeface="Yu Gothic" charset="-128"/>
                      </a:endParaRPr>
                    </a:p>
                  </a:txBody>
                  <a:tcPr marL="4779" marR="4779" marT="4779" marB="0" anchor="ctr"/>
                </a:tc>
                <a:tc>
                  <a:txBody>
                    <a:bodyPr/>
                    <a:lstStyle/>
                    <a:p>
                      <a:pPr algn="ctr" fontAlgn="ctr"/>
                      <a:r>
                        <a:rPr lang="en-US" sz="700" u="none" strike="noStrike">
                          <a:effectLst/>
                        </a:rPr>
                        <a:t>MLF</a:t>
                      </a:r>
                      <a:endParaRPr lang="en-US" sz="700" b="0" i="0" u="none" strike="noStrike">
                        <a:solidFill>
                          <a:srgbClr val="000000"/>
                        </a:solidFill>
                        <a:effectLst/>
                        <a:latin typeface="Yu Gothic" charset="-128"/>
                      </a:endParaRPr>
                    </a:p>
                  </a:txBody>
                  <a:tcPr marL="4779" marR="4779" marT="4779" marB="0" anchor="ctr"/>
                </a:tc>
                <a:tc>
                  <a:txBody>
                    <a:bodyPr/>
                    <a:lstStyle/>
                    <a:p>
                      <a:pPr algn="ctr" fontAlgn="ctr"/>
                      <a:r>
                        <a:rPr lang="ja-JP" altLang="en-US" sz="700" u="none" strike="noStrike">
                          <a:effectLst/>
                        </a:rPr>
                        <a:t>無</a:t>
                      </a:r>
                      <a:endParaRPr lang="ja-JP" altLang="en-US" sz="700" b="0" i="0" u="none" strike="noStrike">
                        <a:solidFill>
                          <a:srgbClr val="000000"/>
                        </a:solidFill>
                        <a:effectLst/>
                        <a:latin typeface="Yu Gothic" charset="-128"/>
                      </a:endParaRPr>
                    </a:p>
                  </a:txBody>
                  <a:tcPr marL="4779" marR="4779" marT="4779" marB="0" anchor="ctr"/>
                </a:tc>
                <a:tc>
                  <a:txBody>
                    <a:bodyPr/>
                    <a:lstStyle/>
                    <a:p>
                      <a:pPr algn="l" fontAlgn="ctr"/>
                      <a:r>
                        <a:rPr lang="ja-JP" altLang="en-US" sz="700" u="none" strike="noStrike">
                          <a:effectLst/>
                        </a:rPr>
                        <a:t>鉄鋼新聞</a:t>
                      </a:r>
                      <a:endParaRPr lang="ja-JP" altLang="en-US" sz="700" b="0" i="0" u="none" strike="noStrike">
                        <a:solidFill>
                          <a:srgbClr val="000000"/>
                        </a:solidFill>
                        <a:effectLst/>
                        <a:latin typeface="Yu Gothic" charset="-128"/>
                      </a:endParaRPr>
                    </a:p>
                  </a:txBody>
                  <a:tcPr marL="4779" marR="4779" marT="4779" marB="0" anchor="ctr"/>
                </a:tc>
                <a:extLst>
                  <a:ext uri="{0D108BD9-81ED-4DB2-BD59-A6C34878D82A}">
                    <a16:rowId xmlns:a16="http://schemas.microsoft.com/office/drawing/2014/main" val="10002"/>
                  </a:ext>
                </a:extLst>
              </a:tr>
              <a:tr h="282494">
                <a:tc>
                  <a:txBody>
                    <a:bodyPr/>
                    <a:lstStyle/>
                    <a:p>
                      <a:pPr algn="ctr" fontAlgn="ctr"/>
                      <a:r>
                        <a:rPr lang="fi-FI" sz="700" u="none" strike="noStrike">
                          <a:effectLst/>
                        </a:rPr>
                        <a:t>2017-01</a:t>
                      </a:r>
                      <a:endParaRPr lang="fi-FI" sz="700" b="0" i="0" u="none" strike="noStrike">
                        <a:solidFill>
                          <a:srgbClr val="000000"/>
                        </a:solidFill>
                        <a:effectLst/>
                        <a:latin typeface="Yu Gothic" charset="-128"/>
                      </a:endParaRPr>
                    </a:p>
                  </a:txBody>
                  <a:tcPr marL="4779" marR="4779" marT="4779" marB="0" anchor="ctr"/>
                </a:tc>
                <a:tc>
                  <a:txBody>
                    <a:bodyPr/>
                    <a:lstStyle/>
                    <a:p>
                      <a:pPr algn="r" fontAlgn="ctr"/>
                      <a:r>
                        <a:rPr lang="mr-IN" sz="700" u="none" strike="noStrike">
                          <a:effectLst/>
                        </a:rPr>
                        <a:t>2017/04/20 </a:t>
                      </a:r>
                      <a:endParaRPr lang="mr-IN" sz="700" b="0" i="0" u="none" strike="noStrike">
                        <a:solidFill>
                          <a:srgbClr val="000000"/>
                        </a:solidFill>
                        <a:effectLst/>
                        <a:latin typeface="Yu Gothic" charset="-128"/>
                      </a:endParaRPr>
                    </a:p>
                  </a:txBody>
                  <a:tcPr marL="4779" marR="4779" marT="4779" marB="0" anchor="ctr"/>
                </a:tc>
                <a:tc>
                  <a:txBody>
                    <a:bodyPr/>
                    <a:lstStyle/>
                    <a:p>
                      <a:pPr algn="l" fontAlgn="ctr"/>
                      <a:r>
                        <a:rPr lang="ja-JP" altLang="en-US" sz="700" u="none" strike="noStrike">
                          <a:effectLst/>
                        </a:rPr>
                        <a:t>数学のグラフ解析を用いて、新物質の結晶構造を解く手法を開発</a:t>
                      </a:r>
                      <a:endParaRPr lang="ja-JP" altLang="en-US" sz="700" b="0" i="0" u="none" strike="noStrike">
                        <a:solidFill>
                          <a:srgbClr val="000000"/>
                        </a:solidFill>
                        <a:effectLst/>
                        <a:latin typeface="Yu Gothic" charset="-128"/>
                      </a:endParaRPr>
                    </a:p>
                  </a:txBody>
                  <a:tcPr marL="4779" marR="4779" marT="4779" marB="0" anchor="ctr"/>
                </a:tc>
                <a:tc>
                  <a:txBody>
                    <a:bodyPr/>
                    <a:lstStyle/>
                    <a:p>
                      <a:pPr algn="ctr" fontAlgn="ctr"/>
                      <a:r>
                        <a:rPr lang="en-US" sz="700" u="none" strike="noStrike">
                          <a:effectLst/>
                        </a:rPr>
                        <a:t>MLF</a:t>
                      </a:r>
                      <a:endParaRPr lang="en-US" sz="700" b="0" i="0" u="none" strike="noStrike">
                        <a:solidFill>
                          <a:srgbClr val="000000"/>
                        </a:solidFill>
                        <a:effectLst/>
                        <a:latin typeface="Yu Gothic" charset="-128"/>
                      </a:endParaRPr>
                    </a:p>
                  </a:txBody>
                  <a:tcPr marL="4779" marR="4779" marT="4779" marB="0" anchor="ctr"/>
                </a:tc>
                <a:tc>
                  <a:txBody>
                    <a:bodyPr/>
                    <a:lstStyle/>
                    <a:p>
                      <a:pPr algn="ctr" fontAlgn="ctr"/>
                      <a:r>
                        <a:rPr lang="ja-JP" altLang="en-US" sz="700" u="none" strike="noStrike">
                          <a:effectLst/>
                        </a:rPr>
                        <a:t>無</a:t>
                      </a:r>
                      <a:endParaRPr lang="ja-JP" altLang="en-US" sz="700" b="0" i="0" u="none" strike="noStrike">
                        <a:solidFill>
                          <a:srgbClr val="000000"/>
                        </a:solidFill>
                        <a:effectLst/>
                        <a:latin typeface="Yu Gothic" charset="-128"/>
                      </a:endParaRPr>
                    </a:p>
                  </a:txBody>
                  <a:tcPr marL="4779" marR="4779" marT="4779" marB="0" anchor="ctr"/>
                </a:tc>
                <a:tc>
                  <a:txBody>
                    <a:bodyPr/>
                    <a:lstStyle/>
                    <a:p>
                      <a:pPr algn="l" fontAlgn="ctr"/>
                      <a:r>
                        <a:rPr lang="ja-JP" altLang="en-US" sz="700" u="none" strike="noStrike">
                          <a:effectLst/>
                        </a:rPr>
                        <a:t>日経産業新聞、山形新聞</a:t>
                      </a:r>
                      <a:endParaRPr lang="ja-JP" altLang="en-US" sz="700" b="0" i="0" u="none" strike="noStrike">
                        <a:solidFill>
                          <a:srgbClr val="000000"/>
                        </a:solidFill>
                        <a:effectLst/>
                        <a:latin typeface="Yu Gothic" charset="-128"/>
                      </a:endParaRPr>
                    </a:p>
                  </a:txBody>
                  <a:tcPr marL="4779" marR="4779" marT="4779" marB="0" anchor="ctr"/>
                </a:tc>
                <a:extLst>
                  <a:ext uri="{0D108BD9-81ED-4DB2-BD59-A6C34878D82A}">
                    <a16:rowId xmlns:a16="http://schemas.microsoft.com/office/drawing/2014/main" val="10003"/>
                  </a:ext>
                </a:extLst>
              </a:tr>
              <a:tr h="282494">
                <a:tc>
                  <a:txBody>
                    <a:bodyPr/>
                    <a:lstStyle/>
                    <a:p>
                      <a:pPr algn="ctr" fontAlgn="ctr"/>
                      <a:r>
                        <a:rPr lang="fi-FI" sz="700" u="none" strike="noStrike">
                          <a:effectLst/>
                        </a:rPr>
                        <a:t>2017-02</a:t>
                      </a:r>
                      <a:endParaRPr lang="fi-FI" sz="700" b="0" i="0" u="none" strike="noStrike">
                        <a:solidFill>
                          <a:srgbClr val="000000"/>
                        </a:solidFill>
                        <a:effectLst/>
                        <a:latin typeface="Yu Gothic" charset="-128"/>
                      </a:endParaRPr>
                    </a:p>
                  </a:txBody>
                  <a:tcPr marL="4779" marR="4779" marT="4779" marB="0" anchor="ctr"/>
                </a:tc>
                <a:tc>
                  <a:txBody>
                    <a:bodyPr/>
                    <a:lstStyle/>
                    <a:p>
                      <a:pPr algn="r" fontAlgn="ctr"/>
                      <a:r>
                        <a:rPr lang="mr-IN" sz="700" u="none" strike="noStrike">
                          <a:effectLst/>
                        </a:rPr>
                        <a:t>2017/06/19 </a:t>
                      </a:r>
                      <a:endParaRPr lang="mr-IN" sz="700" b="0" i="0" u="none" strike="noStrike">
                        <a:solidFill>
                          <a:srgbClr val="000000"/>
                        </a:solidFill>
                        <a:effectLst/>
                        <a:latin typeface="Yu Gothic" charset="-128"/>
                      </a:endParaRPr>
                    </a:p>
                  </a:txBody>
                  <a:tcPr marL="4779" marR="4779" marT="4779" marB="0" anchor="ctr"/>
                </a:tc>
                <a:tc>
                  <a:txBody>
                    <a:bodyPr/>
                    <a:lstStyle/>
                    <a:p>
                      <a:pPr algn="l" fontAlgn="ctr"/>
                      <a:r>
                        <a:rPr lang="ja-JP" altLang="en-US" sz="700" u="none" strike="noStrike">
                          <a:effectLst/>
                        </a:rPr>
                        <a:t>電子：自転がふらつくと、軌道も変わる</a:t>
                      </a:r>
                      <a:r>
                        <a:rPr lang="en-US" altLang="ja-JP" sz="700" u="none" strike="noStrike">
                          <a:effectLst/>
                        </a:rPr>
                        <a:t>- </a:t>
                      </a:r>
                      <a:r>
                        <a:rPr lang="ja-JP" altLang="en-US" sz="700" u="none" strike="noStrike">
                          <a:effectLst/>
                        </a:rPr>
                        <a:t>磁性物質における電子スピンのふらつきと電子軌道の結びつきが明らかに </a:t>
                      </a:r>
                      <a:r>
                        <a:rPr lang="en-US" altLang="ja-JP" sz="700" u="none" strike="noStrike">
                          <a:effectLst/>
                        </a:rPr>
                        <a:t>-</a:t>
                      </a:r>
                      <a:endParaRPr lang="en-US" altLang="ja-JP" sz="700" b="0" i="0" u="none" strike="noStrike">
                        <a:solidFill>
                          <a:srgbClr val="000000"/>
                        </a:solidFill>
                        <a:effectLst/>
                        <a:latin typeface="Yu Gothic" charset="-128"/>
                      </a:endParaRPr>
                    </a:p>
                  </a:txBody>
                  <a:tcPr marL="4779" marR="4779" marT="4779" marB="0" anchor="ctr"/>
                </a:tc>
                <a:tc>
                  <a:txBody>
                    <a:bodyPr/>
                    <a:lstStyle/>
                    <a:p>
                      <a:pPr algn="ctr" fontAlgn="ctr"/>
                      <a:r>
                        <a:rPr lang="en-US" sz="700" u="none" strike="noStrike">
                          <a:effectLst/>
                        </a:rPr>
                        <a:t>MLF</a:t>
                      </a:r>
                      <a:endParaRPr lang="en-US" sz="700" b="0" i="0" u="none" strike="noStrike">
                        <a:solidFill>
                          <a:srgbClr val="000000"/>
                        </a:solidFill>
                        <a:effectLst/>
                        <a:latin typeface="Yu Gothic" charset="-128"/>
                      </a:endParaRPr>
                    </a:p>
                  </a:txBody>
                  <a:tcPr marL="4779" marR="4779" marT="4779" marB="0" anchor="ctr"/>
                </a:tc>
                <a:tc>
                  <a:txBody>
                    <a:bodyPr/>
                    <a:lstStyle/>
                    <a:p>
                      <a:pPr algn="ctr" fontAlgn="ctr"/>
                      <a:r>
                        <a:rPr lang="ja-JP" altLang="en-US" sz="700" u="none" strike="noStrike">
                          <a:effectLst/>
                        </a:rPr>
                        <a:t>無</a:t>
                      </a:r>
                      <a:endParaRPr lang="ja-JP" altLang="en-US" sz="700" b="0" i="0" u="none" strike="noStrike">
                        <a:solidFill>
                          <a:srgbClr val="000000"/>
                        </a:solidFill>
                        <a:effectLst/>
                        <a:latin typeface="Yu Gothic" charset="-128"/>
                      </a:endParaRPr>
                    </a:p>
                  </a:txBody>
                  <a:tcPr marL="4779" marR="4779" marT="4779" marB="0" anchor="ctr"/>
                </a:tc>
                <a:tc>
                  <a:txBody>
                    <a:bodyPr/>
                    <a:lstStyle/>
                    <a:p>
                      <a:pPr algn="l" fontAlgn="ctr"/>
                      <a:r>
                        <a:rPr lang="ja-JP" altLang="en-US" sz="700" u="none" strike="noStrike">
                          <a:effectLst/>
                        </a:rPr>
                        <a:t>マイナビニュース、科学新聞</a:t>
                      </a:r>
                      <a:endParaRPr lang="ja-JP" altLang="en-US" sz="700" b="0" i="0" u="none" strike="noStrike">
                        <a:solidFill>
                          <a:srgbClr val="000000"/>
                        </a:solidFill>
                        <a:effectLst/>
                        <a:latin typeface="Yu Gothic" charset="-128"/>
                      </a:endParaRPr>
                    </a:p>
                  </a:txBody>
                  <a:tcPr marL="4779" marR="4779" marT="4779" marB="0" anchor="ctr"/>
                </a:tc>
                <a:extLst>
                  <a:ext uri="{0D108BD9-81ED-4DB2-BD59-A6C34878D82A}">
                    <a16:rowId xmlns:a16="http://schemas.microsoft.com/office/drawing/2014/main" val="10004"/>
                  </a:ext>
                </a:extLst>
              </a:tr>
              <a:tr h="282494">
                <a:tc>
                  <a:txBody>
                    <a:bodyPr/>
                    <a:lstStyle/>
                    <a:p>
                      <a:pPr algn="ctr" fontAlgn="ctr"/>
                      <a:r>
                        <a:rPr lang="fi-FI" sz="700" u="none" strike="noStrike">
                          <a:effectLst/>
                        </a:rPr>
                        <a:t>2017-03</a:t>
                      </a:r>
                      <a:endParaRPr lang="fi-FI" sz="700" b="0" i="0" u="none" strike="noStrike">
                        <a:solidFill>
                          <a:srgbClr val="000000"/>
                        </a:solidFill>
                        <a:effectLst/>
                        <a:latin typeface="Yu Gothic" charset="-128"/>
                      </a:endParaRPr>
                    </a:p>
                  </a:txBody>
                  <a:tcPr marL="4779" marR="4779" marT="4779" marB="0" anchor="ctr"/>
                </a:tc>
                <a:tc>
                  <a:txBody>
                    <a:bodyPr/>
                    <a:lstStyle/>
                    <a:p>
                      <a:pPr algn="r" fontAlgn="ctr"/>
                      <a:r>
                        <a:rPr lang="mr-IN" sz="700" u="none" strike="noStrike">
                          <a:effectLst/>
                        </a:rPr>
                        <a:t>2017/07/27 </a:t>
                      </a:r>
                      <a:endParaRPr lang="mr-IN" sz="700" b="0" i="0" u="none" strike="noStrike">
                        <a:solidFill>
                          <a:srgbClr val="000000"/>
                        </a:solidFill>
                        <a:effectLst/>
                        <a:latin typeface="Yu Gothic" charset="-128"/>
                      </a:endParaRPr>
                    </a:p>
                  </a:txBody>
                  <a:tcPr marL="4779" marR="4779" marT="4779" marB="0" anchor="ctr"/>
                </a:tc>
                <a:tc>
                  <a:txBody>
                    <a:bodyPr/>
                    <a:lstStyle/>
                    <a:p>
                      <a:pPr algn="l" fontAlgn="ctr"/>
                      <a:r>
                        <a:rPr lang="en-US" altLang="ja-JP" sz="700" u="none" strike="noStrike">
                          <a:effectLst/>
                        </a:rPr>
                        <a:t>200</a:t>
                      </a:r>
                      <a:r>
                        <a:rPr lang="ja-JP" altLang="en-US" sz="700" u="none" strike="noStrike">
                          <a:effectLst/>
                        </a:rPr>
                        <a:t>年にわたる謎に終止符、ガラスの基本単位の構造を決定</a:t>
                      </a:r>
                      <a:r>
                        <a:rPr lang="en-US" altLang="ja-JP" sz="700" u="none" strike="noStrike">
                          <a:effectLst/>
                        </a:rPr>
                        <a:t>- </a:t>
                      </a:r>
                      <a:r>
                        <a:rPr lang="ja-JP" altLang="en-US" sz="700" u="none" strike="noStrike">
                          <a:effectLst/>
                        </a:rPr>
                        <a:t>オルトケイ酸を用いた高機能・高性能ケイ素材料の創出に期待 </a:t>
                      </a:r>
                      <a:r>
                        <a:rPr lang="en-US" altLang="ja-JP" sz="700" u="none" strike="noStrike">
                          <a:effectLst/>
                        </a:rPr>
                        <a:t>-</a:t>
                      </a:r>
                      <a:endParaRPr lang="en-US" altLang="ja-JP" sz="700" b="0" i="0" u="none" strike="noStrike">
                        <a:solidFill>
                          <a:srgbClr val="000000"/>
                        </a:solidFill>
                        <a:effectLst/>
                        <a:latin typeface="Yu Gothic" charset="-128"/>
                      </a:endParaRPr>
                    </a:p>
                  </a:txBody>
                  <a:tcPr marL="4779" marR="4779" marT="4779" marB="0" anchor="ctr"/>
                </a:tc>
                <a:tc>
                  <a:txBody>
                    <a:bodyPr/>
                    <a:lstStyle/>
                    <a:p>
                      <a:pPr algn="ctr" fontAlgn="ctr"/>
                      <a:r>
                        <a:rPr lang="en-US" sz="700" u="none" strike="noStrike">
                          <a:effectLst/>
                        </a:rPr>
                        <a:t>MLF</a:t>
                      </a:r>
                      <a:endParaRPr lang="en-US" sz="700" b="0" i="0" u="none" strike="noStrike">
                        <a:solidFill>
                          <a:srgbClr val="000000"/>
                        </a:solidFill>
                        <a:effectLst/>
                        <a:latin typeface="Yu Gothic" charset="-128"/>
                      </a:endParaRPr>
                    </a:p>
                  </a:txBody>
                  <a:tcPr marL="4779" marR="4779" marT="4779" marB="0" anchor="ctr"/>
                </a:tc>
                <a:tc>
                  <a:txBody>
                    <a:bodyPr/>
                    <a:lstStyle/>
                    <a:p>
                      <a:pPr algn="ctr" fontAlgn="ctr"/>
                      <a:r>
                        <a:rPr lang="ja-JP" altLang="en-US" sz="700" u="none" strike="noStrike">
                          <a:effectLst/>
                        </a:rPr>
                        <a:t>無</a:t>
                      </a:r>
                      <a:endParaRPr lang="ja-JP" altLang="en-US" sz="700" b="0" i="0" u="none" strike="noStrike">
                        <a:solidFill>
                          <a:srgbClr val="000000"/>
                        </a:solidFill>
                        <a:effectLst/>
                        <a:latin typeface="Yu Gothic" charset="-128"/>
                      </a:endParaRPr>
                    </a:p>
                  </a:txBody>
                  <a:tcPr marL="4779" marR="4779" marT="4779" marB="0" anchor="ctr"/>
                </a:tc>
                <a:tc>
                  <a:txBody>
                    <a:bodyPr/>
                    <a:lstStyle/>
                    <a:p>
                      <a:pPr algn="l" fontAlgn="ctr"/>
                      <a:r>
                        <a:rPr lang="ja-JP" altLang="en-US" sz="700" u="none" strike="noStrike">
                          <a:effectLst/>
                        </a:rPr>
                        <a:t>日刊産業新聞、日経産業新聞、化学工業日報</a:t>
                      </a:r>
                      <a:endParaRPr lang="ja-JP" altLang="en-US" sz="700" b="0" i="0" u="none" strike="noStrike">
                        <a:solidFill>
                          <a:srgbClr val="000000"/>
                        </a:solidFill>
                        <a:effectLst/>
                        <a:latin typeface="Yu Gothic" charset="-128"/>
                      </a:endParaRPr>
                    </a:p>
                  </a:txBody>
                  <a:tcPr marL="4779" marR="4779" marT="4779" marB="0" anchor="ctr"/>
                </a:tc>
                <a:extLst>
                  <a:ext uri="{0D108BD9-81ED-4DB2-BD59-A6C34878D82A}">
                    <a16:rowId xmlns:a16="http://schemas.microsoft.com/office/drawing/2014/main" val="10005"/>
                  </a:ext>
                </a:extLst>
              </a:tr>
              <a:tr h="980881">
                <a:tc>
                  <a:txBody>
                    <a:bodyPr/>
                    <a:lstStyle/>
                    <a:p>
                      <a:pPr algn="ctr" fontAlgn="ctr"/>
                      <a:r>
                        <a:rPr lang="is-IS" sz="700" u="none" strike="noStrike">
                          <a:effectLst/>
                        </a:rPr>
                        <a:t>2017-04</a:t>
                      </a:r>
                      <a:endParaRPr lang="is-IS" sz="700" b="0" i="0" u="none" strike="noStrike">
                        <a:solidFill>
                          <a:srgbClr val="000000"/>
                        </a:solidFill>
                        <a:effectLst/>
                        <a:latin typeface="Yu Gothic" charset="-128"/>
                      </a:endParaRPr>
                    </a:p>
                  </a:txBody>
                  <a:tcPr marL="4779" marR="4779" marT="4779" marB="0" anchor="ctr"/>
                </a:tc>
                <a:tc>
                  <a:txBody>
                    <a:bodyPr/>
                    <a:lstStyle/>
                    <a:p>
                      <a:pPr algn="r" fontAlgn="ctr"/>
                      <a:r>
                        <a:rPr lang="is-IS" sz="700" u="none" strike="noStrike">
                          <a:effectLst/>
                        </a:rPr>
                        <a:t>2017/08/04 </a:t>
                      </a:r>
                      <a:endParaRPr lang="is-IS" sz="700" b="0" i="0" u="none" strike="noStrike">
                        <a:solidFill>
                          <a:srgbClr val="000000"/>
                        </a:solidFill>
                        <a:effectLst/>
                        <a:latin typeface="Yu Gothic" charset="-128"/>
                      </a:endParaRPr>
                    </a:p>
                  </a:txBody>
                  <a:tcPr marL="4779" marR="4779" marT="4779" marB="0" anchor="ctr"/>
                </a:tc>
                <a:tc>
                  <a:txBody>
                    <a:bodyPr/>
                    <a:lstStyle/>
                    <a:p>
                      <a:pPr algn="l" fontAlgn="ctr"/>
                      <a:r>
                        <a:rPr lang="ja-JP" altLang="en-US" sz="700" u="none" strike="noStrike" dirty="0">
                          <a:effectLst/>
                        </a:rPr>
                        <a:t>ニュートリノの「</a:t>
                      </a:r>
                      <a:r>
                        <a:rPr lang="en-US" altLang="ja-JP" sz="700" u="none" strike="noStrike" dirty="0">
                          <a:effectLst/>
                        </a:rPr>
                        <a:t>CP</a:t>
                      </a:r>
                      <a:r>
                        <a:rPr lang="ja-JP" altLang="en-US" sz="700" u="none" strike="noStrike" dirty="0">
                          <a:effectLst/>
                        </a:rPr>
                        <a:t>対称性の破れ」、可能性さらに高まる</a:t>
                      </a:r>
                      <a:r>
                        <a:rPr lang="en-US" altLang="ja-JP" sz="700" u="none" strike="noStrike" dirty="0">
                          <a:solidFill>
                            <a:srgbClr val="FF0000"/>
                          </a:solidFill>
                          <a:effectLst/>
                        </a:rPr>
                        <a:t>【KEK】</a:t>
                      </a:r>
                      <a:endParaRPr lang="ja-JP" altLang="en-US" sz="700" b="0" i="0" u="none" strike="noStrike" dirty="0">
                        <a:solidFill>
                          <a:srgbClr val="FF0000"/>
                        </a:solidFill>
                        <a:effectLst/>
                        <a:latin typeface="Yu Gothic" charset="-128"/>
                      </a:endParaRPr>
                    </a:p>
                  </a:txBody>
                  <a:tcPr marL="4779" marR="4779" marT="4779" marB="0" anchor="ctr"/>
                </a:tc>
                <a:tc>
                  <a:txBody>
                    <a:bodyPr/>
                    <a:lstStyle/>
                    <a:p>
                      <a:pPr algn="ctr" fontAlgn="ctr"/>
                      <a:r>
                        <a:rPr lang="en-US" sz="700" u="none" strike="noStrike">
                          <a:effectLst/>
                        </a:rPr>
                        <a:t>NU</a:t>
                      </a:r>
                      <a:endParaRPr lang="en-US" sz="700" b="0" i="0" u="none" strike="noStrike">
                        <a:solidFill>
                          <a:srgbClr val="000000"/>
                        </a:solidFill>
                        <a:effectLst/>
                        <a:latin typeface="Yu Gothic" charset="-128"/>
                      </a:endParaRPr>
                    </a:p>
                  </a:txBody>
                  <a:tcPr marL="4779" marR="4779" marT="4779" marB="0" anchor="ctr"/>
                </a:tc>
                <a:tc>
                  <a:txBody>
                    <a:bodyPr/>
                    <a:lstStyle/>
                    <a:p>
                      <a:pPr algn="ctr" fontAlgn="ctr"/>
                      <a:r>
                        <a:rPr lang="ja-JP" altLang="en-US" sz="700" u="none" strike="noStrike">
                          <a:effectLst/>
                        </a:rPr>
                        <a:t>無</a:t>
                      </a:r>
                      <a:endParaRPr lang="ja-JP" altLang="en-US" sz="700" b="0" i="0" u="none" strike="noStrike">
                        <a:solidFill>
                          <a:srgbClr val="000000"/>
                        </a:solidFill>
                        <a:effectLst/>
                        <a:latin typeface="Yu Gothic" charset="-128"/>
                      </a:endParaRPr>
                    </a:p>
                  </a:txBody>
                  <a:tcPr marL="4779" marR="4779" marT="4779" marB="0" anchor="ctr"/>
                </a:tc>
                <a:tc>
                  <a:txBody>
                    <a:bodyPr/>
                    <a:lstStyle/>
                    <a:p>
                      <a:pPr algn="l" fontAlgn="ctr"/>
                      <a:r>
                        <a:rPr lang="ja-JP" altLang="en-US" sz="700" u="none" strike="noStrike">
                          <a:effectLst/>
                        </a:rPr>
                        <a:t>朝日新聞、読売新聞夕刊、毎日新聞夕刊、毎日新聞夕刊、産経新聞、産経新聞夕刊、日本経済新聞夕刊、東京新聞夕刊、茨城新聞、東奥日報、北海道新聞、山形新聞、 福島民友、埼玉新聞、山梨日日新聞、下野新聞、河北新報、京都新聞、北国新聞、 静岡新聞、大分合同新聞夕刊、信濃毎日新聞夕刊、静岡新聞夕刊、赤旗、共同通信、毎日新聞、時事通信、産経新聞、マイナビニュース、イギリス</a:t>
                      </a:r>
                      <a:r>
                        <a:rPr lang="en-US" altLang="ja-JP" sz="700" u="none" strike="noStrike">
                          <a:effectLst/>
                        </a:rPr>
                        <a:t>STFC</a:t>
                      </a:r>
                      <a:endParaRPr lang="en-US" altLang="ja-JP" sz="700" b="0" i="0" u="none" strike="noStrike">
                        <a:solidFill>
                          <a:srgbClr val="000000"/>
                        </a:solidFill>
                        <a:effectLst/>
                        <a:latin typeface="Yu Gothic" charset="-128"/>
                      </a:endParaRPr>
                    </a:p>
                  </a:txBody>
                  <a:tcPr marL="4779" marR="4779" marT="4779" marB="0" anchor="ctr"/>
                </a:tc>
                <a:extLst>
                  <a:ext uri="{0D108BD9-81ED-4DB2-BD59-A6C34878D82A}">
                    <a16:rowId xmlns:a16="http://schemas.microsoft.com/office/drawing/2014/main" val="10006"/>
                  </a:ext>
                </a:extLst>
              </a:tr>
              <a:tr h="282494">
                <a:tc>
                  <a:txBody>
                    <a:bodyPr/>
                    <a:lstStyle/>
                    <a:p>
                      <a:pPr algn="ctr" fontAlgn="ctr"/>
                      <a:r>
                        <a:rPr lang="is-IS" sz="700" u="none" strike="noStrike">
                          <a:effectLst/>
                        </a:rPr>
                        <a:t>2017-05</a:t>
                      </a:r>
                      <a:endParaRPr lang="is-IS" sz="700" b="0" i="0" u="none" strike="noStrike">
                        <a:solidFill>
                          <a:srgbClr val="000000"/>
                        </a:solidFill>
                        <a:effectLst/>
                        <a:latin typeface="Yu Gothic" charset="-128"/>
                      </a:endParaRPr>
                    </a:p>
                  </a:txBody>
                  <a:tcPr marL="4779" marR="4779" marT="4779" marB="0" anchor="ctr"/>
                </a:tc>
                <a:tc>
                  <a:txBody>
                    <a:bodyPr/>
                    <a:lstStyle/>
                    <a:p>
                      <a:pPr algn="r" fontAlgn="ctr"/>
                      <a:r>
                        <a:rPr lang="mr-IN" sz="700" u="none" strike="noStrike">
                          <a:effectLst/>
                        </a:rPr>
                        <a:t>2017/08/10 </a:t>
                      </a:r>
                      <a:endParaRPr lang="mr-IN" sz="700" b="0" i="0" u="none" strike="noStrike">
                        <a:solidFill>
                          <a:srgbClr val="000000"/>
                        </a:solidFill>
                        <a:effectLst/>
                        <a:latin typeface="Yu Gothic" charset="-128"/>
                      </a:endParaRPr>
                    </a:p>
                  </a:txBody>
                  <a:tcPr marL="4779" marR="4779" marT="4779" marB="0" anchor="ctr"/>
                </a:tc>
                <a:tc>
                  <a:txBody>
                    <a:bodyPr/>
                    <a:lstStyle/>
                    <a:p>
                      <a:pPr algn="l" fontAlgn="ctr"/>
                      <a:r>
                        <a:rPr lang="ja-JP" altLang="en-US" sz="700" u="none" strike="noStrike" dirty="0">
                          <a:effectLst/>
                        </a:rPr>
                        <a:t>シリコンを使わない太陽電池の設計に道筋　有機系半導体の特性を解明、次世代型太陽電池の実用化へ期待</a:t>
                      </a:r>
                      <a:r>
                        <a:rPr lang="en-US" altLang="ja-JP" sz="700" u="none" strike="noStrike" dirty="0">
                          <a:solidFill>
                            <a:srgbClr val="FF0000"/>
                          </a:solidFill>
                          <a:effectLst/>
                        </a:rPr>
                        <a:t>【JAEA】</a:t>
                      </a:r>
                      <a:endParaRPr lang="ja-JP" altLang="en-US" sz="700" b="0" i="0" u="none" strike="noStrike" dirty="0">
                        <a:solidFill>
                          <a:srgbClr val="FF0000"/>
                        </a:solidFill>
                        <a:effectLst/>
                        <a:latin typeface="Yu Gothic" charset="-128"/>
                      </a:endParaRPr>
                    </a:p>
                  </a:txBody>
                  <a:tcPr marL="4779" marR="4779" marT="4779" marB="0" anchor="ctr"/>
                </a:tc>
                <a:tc>
                  <a:txBody>
                    <a:bodyPr/>
                    <a:lstStyle/>
                    <a:p>
                      <a:pPr algn="ctr" fontAlgn="ctr"/>
                      <a:r>
                        <a:rPr lang="en-US" sz="700" u="none" strike="noStrike">
                          <a:effectLst/>
                        </a:rPr>
                        <a:t>MLF</a:t>
                      </a:r>
                      <a:endParaRPr lang="en-US" sz="700" b="0" i="0" u="none" strike="noStrike">
                        <a:solidFill>
                          <a:srgbClr val="000000"/>
                        </a:solidFill>
                        <a:effectLst/>
                        <a:latin typeface="Yu Gothic" charset="-128"/>
                      </a:endParaRPr>
                    </a:p>
                  </a:txBody>
                  <a:tcPr marL="4779" marR="4779" marT="4779" marB="0" anchor="ctr"/>
                </a:tc>
                <a:tc>
                  <a:txBody>
                    <a:bodyPr/>
                    <a:lstStyle/>
                    <a:p>
                      <a:pPr algn="ctr" fontAlgn="ctr"/>
                      <a:r>
                        <a:rPr lang="ja-JP" altLang="en-US" sz="700" u="none" strike="noStrike">
                          <a:effectLst/>
                        </a:rPr>
                        <a:t>無</a:t>
                      </a:r>
                      <a:endParaRPr lang="ja-JP" altLang="en-US" sz="700" b="0" i="0" u="none" strike="noStrike">
                        <a:solidFill>
                          <a:srgbClr val="000000"/>
                        </a:solidFill>
                        <a:effectLst/>
                        <a:latin typeface="Yu Gothic" charset="-128"/>
                      </a:endParaRPr>
                    </a:p>
                  </a:txBody>
                  <a:tcPr marL="4779" marR="4779" marT="4779" marB="0" anchor="ctr"/>
                </a:tc>
                <a:tc>
                  <a:txBody>
                    <a:bodyPr/>
                    <a:lstStyle/>
                    <a:p>
                      <a:pPr algn="l" fontAlgn="ctr"/>
                      <a:r>
                        <a:rPr lang="ja-JP" altLang="en-US" sz="700" u="none" strike="noStrike">
                          <a:effectLst/>
                        </a:rPr>
                        <a:t>日刊工業新聞、電気新聞、日刊産業新聞、電子デバイス産業</a:t>
                      </a:r>
                      <a:endParaRPr lang="ja-JP" altLang="en-US" sz="700" b="0" i="0" u="none" strike="noStrike">
                        <a:solidFill>
                          <a:srgbClr val="000000"/>
                        </a:solidFill>
                        <a:effectLst/>
                        <a:latin typeface="Yu Gothic" charset="-128"/>
                      </a:endParaRPr>
                    </a:p>
                  </a:txBody>
                  <a:tcPr marL="4779" marR="4779" marT="4779" marB="0" anchor="ctr"/>
                </a:tc>
                <a:extLst>
                  <a:ext uri="{0D108BD9-81ED-4DB2-BD59-A6C34878D82A}">
                    <a16:rowId xmlns:a16="http://schemas.microsoft.com/office/drawing/2014/main" val="10007"/>
                  </a:ext>
                </a:extLst>
              </a:tr>
              <a:tr h="282494">
                <a:tc>
                  <a:txBody>
                    <a:bodyPr/>
                    <a:lstStyle/>
                    <a:p>
                      <a:pPr algn="ctr" fontAlgn="ctr"/>
                      <a:r>
                        <a:rPr lang="is-IS" sz="700" u="none" strike="noStrike">
                          <a:effectLst/>
                        </a:rPr>
                        <a:t>2017-06</a:t>
                      </a:r>
                      <a:endParaRPr lang="is-IS" sz="700" b="0" i="0" u="none" strike="noStrike" dirty="0">
                        <a:solidFill>
                          <a:srgbClr val="000000"/>
                        </a:solidFill>
                        <a:effectLst/>
                        <a:latin typeface="Yu Gothic" charset="-128"/>
                      </a:endParaRPr>
                    </a:p>
                  </a:txBody>
                  <a:tcPr marL="4779" marR="4779" marT="4779" marB="0" anchor="ctr"/>
                </a:tc>
                <a:tc>
                  <a:txBody>
                    <a:bodyPr/>
                    <a:lstStyle/>
                    <a:p>
                      <a:pPr algn="r" fontAlgn="ctr"/>
                      <a:r>
                        <a:rPr lang="mr-IN" sz="700" u="none" strike="noStrike">
                          <a:effectLst/>
                        </a:rPr>
                        <a:t>2017/08/10 </a:t>
                      </a:r>
                      <a:endParaRPr lang="mr-IN" sz="700" b="0" i="0" u="none" strike="noStrike" dirty="0">
                        <a:solidFill>
                          <a:srgbClr val="000000"/>
                        </a:solidFill>
                        <a:effectLst/>
                        <a:latin typeface="Yu Gothic" charset="-128"/>
                      </a:endParaRPr>
                    </a:p>
                  </a:txBody>
                  <a:tcPr marL="4779" marR="4779" marT="4779" marB="0" anchor="ctr"/>
                </a:tc>
                <a:tc>
                  <a:txBody>
                    <a:bodyPr/>
                    <a:lstStyle/>
                    <a:p>
                      <a:pPr algn="l" fontAlgn="ctr"/>
                      <a:r>
                        <a:rPr lang="en-US" altLang="ja-JP" sz="700" u="none" strike="noStrike" dirty="0">
                          <a:effectLst/>
                        </a:rPr>
                        <a:t>J-PARC</a:t>
                      </a:r>
                      <a:r>
                        <a:rPr lang="ja-JP" altLang="en-US" sz="700" u="none" strike="noStrike" dirty="0">
                          <a:effectLst/>
                        </a:rPr>
                        <a:t>施設公開</a:t>
                      </a:r>
                      <a:r>
                        <a:rPr lang="en-US" altLang="ja-JP" sz="700" u="none" strike="noStrike" dirty="0">
                          <a:effectLst/>
                        </a:rPr>
                        <a:t>2017</a:t>
                      </a:r>
                      <a:r>
                        <a:rPr lang="ja-JP" altLang="en-US" sz="700" u="none" strike="noStrike" dirty="0">
                          <a:effectLst/>
                        </a:rPr>
                        <a:t>のお知らせ</a:t>
                      </a:r>
                      <a:endParaRPr lang="ja-JP" altLang="en-US" sz="700" b="0" i="0" u="none" strike="noStrike" dirty="0">
                        <a:solidFill>
                          <a:srgbClr val="000000"/>
                        </a:solidFill>
                        <a:effectLst/>
                        <a:latin typeface="Yu Gothic" charset="-128"/>
                      </a:endParaRPr>
                    </a:p>
                  </a:txBody>
                  <a:tcPr marL="4779" marR="4779" marT="4779" marB="0" anchor="ctr"/>
                </a:tc>
                <a:tc>
                  <a:txBody>
                    <a:bodyPr/>
                    <a:lstStyle/>
                    <a:p>
                      <a:pPr algn="ctr" fontAlgn="ctr"/>
                      <a:r>
                        <a:rPr lang="zh-CN" altLang="en-US" sz="700" u="none" strike="noStrike">
                          <a:effectLst/>
                        </a:rPr>
                        <a:t>他</a:t>
                      </a:r>
                      <a:endParaRPr lang="zh-CN" altLang="en-US" sz="700" b="0" i="0" u="none" strike="noStrike" dirty="0">
                        <a:solidFill>
                          <a:srgbClr val="000000"/>
                        </a:solidFill>
                        <a:effectLst/>
                        <a:latin typeface="Yu Gothic" charset="-128"/>
                      </a:endParaRPr>
                    </a:p>
                  </a:txBody>
                  <a:tcPr marL="4779" marR="4779" marT="4779" marB="0" anchor="ctr"/>
                </a:tc>
                <a:tc>
                  <a:txBody>
                    <a:bodyPr/>
                    <a:lstStyle/>
                    <a:p>
                      <a:pPr algn="ctr" fontAlgn="ctr"/>
                      <a:r>
                        <a:rPr lang="zh-CN" altLang="en-US" sz="700" u="none" strike="noStrike">
                          <a:effectLst/>
                        </a:rPr>
                        <a:t>有</a:t>
                      </a:r>
                      <a:endParaRPr lang="zh-CN" altLang="en-US" sz="700" b="0" i="0" u="none" strike="noStrike">
                        <a:solidFill>
                          <a:srgbClr val="000000"/>
                        </a:solidFill>
                        <a:effectLst/>
                        <a:latin typeface="Yu Gothic" charset="-128"/>
                      </a:endParaRPr>
                    </a:p>
                  </a:txBody>
                  <a:tcPr marL="4779" marR="4779" marT="4779" marB="0" anchor="ctr"/>
                </a:tc>
                <a:tc>
                  <a:txBody>
                    <a:bodyPr/>
                    <a:lstStyle/>
                    <a:p>
                      <a:pPr algn="l" fontAlgn="ctr"/>
                      <a:r>
                        <a:rPr lang="ja-JP" altLang="en-US" sz="700" u="none" strike="noStrike" dirty="0">
                          <a:effectLst/>
                        </a:rPr>
                        <a:t>茨城新聞</a:t>
                      </a:r>
                      <a:endParaRPr lang="ja-JP" altLang="en-US" sz="700" b="0" i="0" u="none" strike="noStrike" dirty="0">
                        <a:solidFill>
                          <a:srgbClr val="000000"/>
                        </a:solidFill>
                        <a:effectLst/>
                        <a:latin typeface="Yu Gothic" charset="-128"/>
                      </a:endParaRPr>
                    </a:p>
                  </a:txBody>
                  <a:tcPr marL="4779" marR="4779" marT="4779" marB="0" anchor="ctr"/>
                </a:tc>
                <a:extLst>
                  <a:ext uri="{0D108BD9-81ED-4DB2-BD59-A6C34878D82A}">
                    <a16:rowId xmlns:a16="http://schemas.microsoft.com/office/drawing/2014/main" val="10008"/>
                  </a:ext>
                </a:extLst>
              </a:tr>
              <a:tr h="282494">
                <a:tc>
                  <a:txBody>
                    <a:bodyPr/>
                    <a:lstStyle/>
                    <a:p>
                      <a:pPr algn="ctr" fontAlgn="ctr"/>
                      <a:r>
                        <a:rPr lang="is-IS" sz="700" u="none" strike="noStrike">
                          <a:effectLst/>
                        </a:rPr>
                        <a:t>2017-07</a:t>
                      </a:r>
                      <a:endParaRPr lang="is-IS" sz="700" b="0" i="0" u="none" strike="noStrike">
                        <a:solidFill>
                          <a:srgbClr val="000000"/>
                        </a:solidFill>
                        <a:effectLst/>
                        <a:latin typeface="Yu Gothic" charset="-128"/>
                      </a:endParaRPr>
                    </a:p>
                  </a:txBody>
                  <a:tcPr marL="4779" marR="4779" marT="4779" marB="0" anchor="ctr"/>
                </a:tc>
                <a:tc>
                  <a:txBody>
                    <a:bodyPr/>
                    <a:lstStyle/>
                    <a:p>
                      <a:pPr algn="r" fontAlgn="ctr"/>
                      <a:r>
                        <a:rPr lang="mr-IN" sz="700" u="none" strike="noStrike">
                          <a:effectLst/>
                        </a:rPr>
                        <a:t>2017/08/19 </a:t>
                      </a:r>
                      <a:endParaRPr lang="mr-IN" sz="700" b="0" i="0" u="none" strike="noStrike">
                        <a:solidFill>
                          <a:srgbClr val="000000"/>
                        </a:solidFill>
                        <a:effectLst/>
                        <a:latin typeface="Yu Gothic" charset="-128"/>
                      </a:endParaRPr>
                    </a:p>
                  </a:txBody>
                  <a:tcPr marL="4779" marR="4779" marT="4779" marB="0" anchor="ctr"/>
                </a:tc>
                <a:tc>
                  <a:txBody>
                    <a:bodyPr/>
                    <a:lstStyle/>
                    <a:p>
                      <a:pPr algn="l" fontAlgn="ctr"/>
                      <a:r>
                        <a:rPr lang="ja-JP" altLang="en-US" sz="700" u="none" strike="noStrike">
                          <a:effectLst/>
                        </a:rPr>
                        <a:t>世界初！ 白色中性子線を用いて微量な軽元素を含む物質の超精密原子像取得に成功　</a:t>
                      </a:r>
                      <a:r>
                        <a:rPr lang="en-US" altLang="ja-JP" sz="700" u="none" strike="noStrike">
                          <a:effectLst/>
                        </a:rPr>
                        <a:t>- </a:t>
                      </a:r>
                      <a:r>
                        <a:rPr lang="ja-JP" altLang="en-US" sz="700" u="none" strike="noStrike">
                          <a:effectLst/>
                        </a:rPr>
                        <a:t>機能性材料の性能向上に貢献 </a:t>
                      </a:r>
                      <a:r>
                        <a:rPr lang="en-US" altLang="ja-JP" sz="700" u="none" strike="noStrike">
                          <a:effectLst/>
                        </a:rPr>
                        <a:t>-</a:t>
                      </a:r>
                      <a:endParaRPr lang="en-US" altLang="ja-JP" sz="700" b="0" i="0" u="none" strike="noStrike">
                        <a:solidFill>
                          <a:srgbClr val="000000"/>
                        </a:solidFill>
                        <a:effectLst/>
                        <a:latin typeface="Yu Gothic" charset="-128"/>
                      </a:endParaRPr>
                    </a:p>
                  </a:txBody>
                  <a:tcPr marL="4779" marR="4779" marT="4779" marB="0" anchor="ctr"/>
                </a:tc>
                <a:tc>
                  <a:txBody>
                    <a:bodyPr/>
                    <a:lstStyle/>
                    <a:p>
                      <a:pPr algn="ctr" fontAlgn="ctr"/>
                      <a:r>
                        <a:rPr lang="en-US" sz="700" u="none" strike="noStrike">
                          <a:effectLst/>
                        </a:rPr>
                        <a:t>MLF</a:t>
                      </a:r>
                      <a:endParaRPr lang="en-US" sz="700" b="0" i="0" u="none" strike="noStrike">
                        <a:solidFill>
                          <a:srgbClr val="000000"/>
                        </a:solidFill>
                        <a:effectLst/>
                        <a:latin typeface="Yu Gothic" charset="-128"/>
                      </a:endParaRPr>
                    </a:p>
                  </a:txBody>
                  <a:tcPr marL="4779" marR="4779" marT="4779" marB="0" anchor="ctr"/>
                </a:tc>
                <a:tc>
                  <a:txBody>
                    <a:bodyPr/>
                    <a:lstStyle/>
                    <a:p>
                      <a:pPr algn="ctr" fontAlgn="ctr"/>
                      <a:r>
                        <a:rPr lang="ja-JP" altLang="en-US" sz="700" u="none" strike="noStrike">
                          <a:effectLst/>
                        </a:rPr>
                        <a:t>無</a:t>
                      </a:r>
                      <a:endParaRPr lang="ja-JP" altLang="en-US" sz="700" b="0" i="0" u="none" strike="noStrike">
                        <a:solidFill>
                          <a:srgbClr val="000000"/>
                        </a:solidFill>
                        <a:effectLst/>
                        <a:latin typeface="Yu Gothic" charset="-128"/>
                      </a:endParaRPr>
                    </a:p>
                  </a:txBody>
                  <a:tcPr marL="4779" marR="4779" marT="4779" marB="0" anchor="ctr"/>
                </a:tc>
                <a:tc>
                  <a:txBody>
                    <a:bodyPr/>
                    <a:lstStyle/>
                    <a:p>
                      <a:pPr algn="l" fontAlgn="ctr"/>
                      <a:r>
                        <a:rPr lang="ja-JP" altLang="en-US" sz="700" u="none" strike="noStrike">
                          <a:effectLst/>
                        </a:rPr>
                        <a:t>茨城新聞、電気新聞、中日新聞、つくばサイエンスニュース</a:t>
                      </a:r>
                      <a:endParaRPr lang="ja-JP" altLang="en-US" sz="700" b="0" i="0" u="none" strike="noStrike">
                        <a:solidFill>
                          <a:srgbClr val="000000"/>
                        </a:solidFill>
                        <a:effectLst/>
                        <a:latin typeface="Yu Gothic" charset="-128"/>
                      </a:endParaRPr>
                    </a:p>
                  </a:txBody>
                  <a:tcPr marL="4779" marR="4779" marT="4779" marB="0" anchor="ctr"/>
                </a:tc>
                <a:extLst>
                  <a:ext uri="{0D108BD9-81ED-4DB2-BD59-A6C34878D82A}">
                    <a16:rowId xmlns:a16="http://schemas.microsoft.com/office/drawing/2014/main" val="10009"/>
                  </a:ext>
                </a:extLst>
              </a:tr>
              <a:tr h="282494">
                <a:tc>
                  <a:txBody>
                    <a:bodyPr/>
                    <a:lstStyle/>
                    <a:p>
                      <a:pPr algn="ctr" fontAlgn="ctr"/>
                      <a:r>
                        <a:rPr lang="fi-FI" sz="700" u="none" strike="noStrike">
                          <a:effectLst/>
                        </a:rPr>
                        <a:t>2017-08</a:t>
                      </a:r>
                      <a:endParaRPr lang="fi-FI" sz="700" b="0" i="0" u="none" strike="noStrike">
                        <a:solidFill>
                          <a:srgbClr val="000000"/>
                        </a:solidFill>
                        <a:effectLst/>
                        <a:latin typeface="Yu Gothic" charset="-128"/>
                      </a:endParaRPr>
                    </a:p>
                  </a:txBody>
                  <a:tcPr marL="4779" marR="4779" marT="4779" marB="0" anchor="ctr"/>
                </a:tc>
                <a:tc>
                  <a:txBody>
                    <a:bodyPr/>
                    <a:lstStyle/>
                    <a:p>
                      <a:pPr algn="r" fontAlgn="ctr"/>
                      <a:r>
                        <a:rPr lang="mr-IN" sz="700" u="none" strike="noStrike">
                          <a:effectLst/>
                        </a:rPr>
                        <a:t>2017/08/29 </a:t>
                      </a:r>
                      <a:endParaRPr lang="mr-IN" sz="700" b="0" i="0" u="none" strike="noStrike">
                        <a:solidFill>
                          <a:srgbClr val="000000"/>
                        </a:solidFill>
                        <a:effectLst/>
                        <a:latin typeface="Yu Gothic" charset="-128"/>
                      </a:endParaRPr>
                    </a:p>
                  </a:txBody>
                  <a:tcPr marL="4779" marR="4779" marT="4779" marB="0" anchor="ctr"/>
                </a:tc>
                <a:tc>
                  <a:txBody>
                    <a:bodyPr/>
                    <a:lstStyle/>
                    <a:p>
                      <a:pPr algn="l" fontAlgn="ctr"/>
                      <a:r>
                        <a:rPr lang="ja-JP" altLang="en-US" sz="700" u="none" strike="noStrike">
                          <a:effectLst/>
                        </a:rPr>
                        <a:t>生体適合性高分子材料の水和状態と分子構造因子の相関を解明 </a:t>
                      </a:r>
                      <a:r>
                        <a:rPr lang="en-US" altLang="ja-JP" sz="700" u="none" strike="noStrike">
                          <a:effectLst/>
                        </a:rPr>
                        <a:t>- </a:t>
                      </a:r>
                      <a:r>
                        <a:rPr lang="ja-JP" altLang="en-US" sz="700" u="none" strike="noStrike">
                          <a:effectLst/>
                        </a:rPr>
                        <a:t>医療用高分子材料の革新的性能向上への応用に期待 </a:t>
                      </a:r>
                      <a:r>
                        <a:rPr lang="en-US" altLang="ja-JP" sz="700" u="none" strike="noStrike">
                          <a:effectLst/>
                        </a:rPr>
                        <a:t>-</a:t>
                      </a:r>
                      <a:endParaRPr lang="en-US" altLang="ja-JP" sz="700" b="0" i="0" u="none" strike="noStrike">
                        <a:solidFill>
                          <a:srgbClr val="000000"/>
                        </a:solidFill>
                        <a:effectLst/>
                        <a:latin typeface="Yu Gothic" charset="-128"/>
                      </a:endParaRPr>
                    </a:p>
                  </a:txBody>
                  <a:tcPr marL="4779" marR="4779" marT="4779" marB="0" anchor="ctr"/>
                </a:tc>
                <a:tc>
                  <a:txBody>
                    <a:bodyPr/>
                    <a:lstStyle/>
                    <a:p>
                      <a:pPr algn="ctr" fontAlgn="ctr"/>
                      <a:r>
                        <a:rPr lang="en-US" sz="700" u="none" strike="noStrike">
                          <a:effectLst/>
                        </a:rPr>
                        <a:t>MLF</a:t>
                      </a:r>
                      <a:endParaRPr lang="en-US" sz="700" b="0" i="0" u="none" strike="noStrike">
                        <a:solidFill>
                          <a:srgbClr val="000000"/>
                        </a:solidFill>
                        <a:effectLst/>
                        <a:latin typeface="Yu Gothic" charset="-128"/>
                      </a:endParaRPr>
                    </a:p>
                  </a:txBody>
                  <a:tcPr marL="4779" marR="4779" marT="4779" marB="0" anchor="ctr"/>
                </a:tc>
                <a:tc>
                  <a:txBody>
                    <a:bodyPr/>
                    <a:lstStyle/>
                    <a:p>
                      <a:pPr algn="ctr" fontAlgn="ctr"/>
                      <a:r>
                        <a:rPr lang="ja-JP" altLang="en-US" sz="700" u="none" strike="noStrike">
                          <a:effectLst/>
                        </a:rPr>
                        <a:t>無</a:t>
                      </a:r>
                      <a:endParaRPr lang="ja-JP" altLang="en-US" sz="700" b="0" i="0" u="none" strike="noStrike">
                        <a:solidFill>
                          <a:srgbClr val="000000"/>
                        </a:solidFill>
                        <a:effectLst/>
                        <a:latin typeface="Yu Gothic" charset="-128"/>
                      </a:endParaRPr>
                    </a:p>
                  </a:txBody>
                  <a:tcPr marL="4779" marR="4779" marT="4779" marB="0" anchor="ctr"/>
                </a:tc>
                <a:tc>
                  <a:txBody>
                    <a:bodyPr/>
                    <a:lstStyle/>
                    <a:p>
                      <a:pPr algn="l" fontAlgn="ctr"/>
                      <a:r>
                        <a:rPr lang="ja-JP" altLang="en-US" sz="700" u="none" strike="noStrike" dirty="0">
                          <a:effectLst/>
                        </a:rPr>
                        <a:t>マイナビニュース</a:t>
                      </a:r>
                      <a:endParaRPr lang="ja-JP" altLang="en-US" sz="700" b="0" i="0" u="none" strike="noStrike" dirty="0">
                        <a:solidFill>
                          <a:srgbClr val="000000"/>
                        </a:solidFill>
                        <a:effectLst/>
                        <a:latin typeface="Yu Gothic" charset="-128"/>
                      </a:endParaRPr>
                    </a:p>
                  </a:txBody>
                  <a:tcPr marL="4779" marR="4779" marT="4779" marB="0" anchor="ctr"/>
                </a:tc>
                <a:extLst>
                  <a:ext uri="{0D108BD9-81ED-4DB2-BD59-A6C34878D82A}">
                    <a16:rowId xmlns:a16="http://schemas.microsoft.com/office/drawing/2014/main" val="10010"/>
                  </a:ext>
                </a:extLst>
              </a:tr>
              <a:tr h="282494">
                <a:tc>
                  <a:txBody>
                    <a:bodyPr/>
                    <a:lstStyle/>
                    <a:p>
                      <a:pPr algn="ctr" fontAlgn="ctr"/>
                      <a:r>
                        <a:rPr lang="is-IS" sz="700" u="none" strike="noStrike">
                          <a:effectLst/>
                        </a:rPr>
                        <a:t>2017-09</a:t>
                      </a:r>
                      <a:endParaRPr lang="is-IS" sz="700" b="0" i="0" u="none" strike="noStrike">
                        <a:solidFill>
                          <a:srgbClr val="000000"/>
                        </a:solidFill>
                        <a:effectLst/>
                        <a:latin typeface="Yu Gothic" charset="-128"/>
                      </a:endParaRPr>
                    </a:p>
                  </a:txBody>
                  <a:tcPr marL="4779" marR="4779" marT="4779" marB="0" anchor="ctr"/>
                </a:tc>
                <a:tc>
                  <a:txBody>
                    <a:bodyPr/>
                    <a:lstStyle/>
                    <a:p>
                      <a:pPr algn="r" fontAlgn="ctr"/>
                      <a:r>
                        <a:rPr lang="mr-IN" sz="700" u="none" strike="noStrike">
                          <a:effectLst/>
                        </a:rPr>
                        <a:t>2017/09/08 </a:t>
                      </a:r>
                      <a:endParaRPr lang="mr-IN" sz="700" b="0" i="0" u="none" strike="noStrike">
                        <a:solidFill>
                          <a:srgbClr val="000000"/>
                        </a:solidFill>
                        <a:effectLst/>
                        <a:latin typeface="Yu Gothic" charset="-128"/>
                      </a:endParaRPr>
                    </a:p>
                  </a:txBody>
                  <a:tcPr marL="4779" marR="4779" marT="4779" marB="0" anchor="ctr"/>
                </a:tc>
                <a:tc>
                  <a:txBody>
                    <a:bodyPr/>
                    <a:lstStyle/>
                    <a:p>
                      <a:pPr algn="l" fontAlgn="ctr"/>
                      <a:r>
                        <a:rPr lang="ja-JP" altLang="en-US" sz="700" u="none" strike="noStrike">
                          <a:effectLst/>
                        </a:rPr>
                        <a:t>フラストレーションと量子効果が織りなす新奇な磁気励起の全体像を中性子散乱で観測 </a:t>
                      </a:r>
                      <a:r>
                        <a:rPr lang="en-US" altLang="ja-JP" sz="700" u="none" strike="noStrike">
                          <a:effectLst/>
                        </a:rPr>
                        <a:t>- </a:t>
                      </a:r>
                      <a:r>
                        <a:rPr lang="ja-JP" altLang="en-US" sz="700" u="none" strike="noStrike">
                          <a:effectLst/>
                        </a:rPr>
                        <a:t>新しい磁気理論の指針を提示 </a:t>
                      </a:r>
                      <a:r>
                        <a:rPr lang="en-US" altLang="ja-JP" sz="700" u="none" strike="noStrike">
                          <a:effectLst/>
                        </a:rPr>
                        <a:t>-</a:t>
                      </a:r>
                      <a:endParaRPr lang="en-US" altLang="ja-JP" sz="700" b="0" i="0" u="none" strike="noStrike">
                        <a:solidFill>
                          <a:srgbClr val="000000"/>
                        </a:solidFill>
                        <a:effectLst/>
                        <a:latin typeface="Yu Gothic" charset="-128"/>
                      </a:endParaRPr>
                    </a:p>
                  </a:txBody>
                  <a:tcPr marL="4779" marR="4779" marT="4779" marB="0" anchor="ctr"/>
                </a:tc>
                <a:tc>
                  <a:txBody>
                    <a:bodyPr/>
                    <a:lstStyle/>
                    <a:p>
                      <a:pPr algn="ctr" fontAlgn="ctr"/>
                      <a:r>
                        <a:rPr lang="en-US" sz="700" u="none" strike="noStrike">
                          <a:effectLst/>
                        </a:rPr>
                        <a:t>MLF</a:t>
                      </a:r>
                      <a:endParaRPr lang="en-US" sz="700" b="0" i="0" u="none" strike="noStrike">
                        <a:solidFill>
                          <a:srgbClr val="000000"/>
                        </a:solidFill>
                        <a:effectLst/>
                        <a:latin typeface="Yu Gothic" charset="-128"/>
                      </a:endParaRPr>
                    </a:p>
                  </a:txBody>
                  <a:tcPr marL="4779" marR="4779" marT="4779" marB="0" anchor="ctr"/>
                </a:tc>
                <a:tc>
                  <a:txBody>
                    <a:bodyPr/>
                    <a:lstStyle/>
                    <a:p>
                      <a:pPr algn="ctr" fontAlgn="ctr"/>
                      <a:r>
                        <a:rPr lang="ja-JP" altLang="en-US" sz="700" u="none" strike="noStrike">
                          <a:effectLst/>
                        </a:rPr>
                        <a:t>無</a:t>
                      </a:r>
                      <a:endParaRPr lang="ja-JP" altLang="en-US" sz="700" b="0" i="0" u="none" strike="noStrike">
                        <a:solidFill>
                          <a:srgbClr val="000000"/>
                        </a:solidFill>
                        <a:effectLst/>
                        <a:latin typeface="Yu Gothic" charset="-128"/>
                      </a:endParaRPr>
                    </a:p>
                  </a:txBody>
                  <a:tcPr marL="4779" marR="4779" marT="4779" marB="0" anchor="ctr"/>
                </a:tc>
                <a:tc>
                  <a:txBody>
                    <a:bodyPr/>
                    <a:lstStyle/>
                    <a:p>
                      <a:pPr algn="l" fontAlgn="ctr"/>
                      <a:r>
                        <a:rPr lang="ja-JP" altLang="en-US" sz="700" u="none" strike="noStrike" dirty="0">
                          <a:effectLst/>
                        </a:rPr>
                        <a:t>つくばサイエンスニュース</a:t>
                      </a:r>
                      <a:endParaRPr lang="ja-JP" altLang="en-US" sz="700" b="0" i="0" u="none" strike="noStrike" dirty="0">
                        <a:solidFill>
                          <a:srgbClr val="000000"/>
                        </a:solidFill>
                        <a:effectLst/>
                        <a:latin typeface="Yu Gothic" charset="-128"/>
                      </a:endParaRPr>
                    </a:p>
                  </a:txBody>
                  <a:tcPr marL="4779" marR="4779" marT="4779" marB="0" anchor="ctr"/>
                </a:tc>
                <a:extLst>
                  <a:ext uri="{0D108BD9-81ED-4DB2-BD59-A6C34878D82A}">
                    <a16:rowId xmlns:a16="http://schemas.microsoft.com/office/drawing/2014/main" val="10011"/>
                  </a:ext>
                </a:extLst>
              </a:tr>
              <a:tr h="282494">
                <a:tc>
                  <a:txBody>
                    <a:bodyPr/>
                    <a:lstStyle/>
                    <a:p>
                      <a:pPr algn="ctr" fontAlgn="ctr"/>
                      <a:r>
                        <a:rPr lang="mr-IN" sz="700" u="none" strike="noStrike">
                          <a:effectLst/>
                        </a:rPr>
                        <a:t>2017-10</a:t>
                      </a:r>
                      <a:endParaRPr lang="mr-IN" sz="700" b="0" i="0" u="none" strike="noStrike">
                        <a:solidFill>
                          <a:srgbClr val="000000"/>
                        </a:solidFill>
                        <a:effectLst/>
                        <a:latin typeface="Yu Gothic" charset="-128"/>
                      </a:endParaRPr>
                    </a:p>
                  </a:txBody>
                  <a:tcPr marL="4779" marR="4779" marT="4779" marB="0" anchor="ctr"/>
                </a:tc>
                <a:tc>
                  <a:txBody>
                    <a:bodyPr/>
                    <a:lstStyle/>
                    <a:p>
                      <a:pPr algn="r" fontAlgn="ctr"/>
                      <a:r>
                        <a:rPr lang="mr-IN" sz="700" u="none" strike="noStrike">
                          <a:effectLst/>
                        </a:rPr>
                        <a:t>2017/11/10 </a:t>
                      </a:r>
                      <a:endParaRPr lang="mr-IN" sz="700" b="0" i="0" u="none" strike="noStrike">
                        <a:solidFill>
                          <a:srgbClr val="000000"/>
                        </a:solidFill>
                        <a:effectLst/>
                        <a:latin typeface="Yu Gothic" charset="-128"/>
                      </a:endParaRPr>
                    </a:p>
                  </a:txBody>
                  <a:tcPr marL="4779" marR="4779" marT="4779" marB="0" anchor="ctr"/>
                </a:tc>
                <a:tc>
                  <a:txBody>
                    <a:bodyPr/>
                    <a:lstStyle/>
                    <a:p>
                      <a:pPr algn="l" fontAlgn="ctr"/>
                      <a:r>
                        <a:rPr lang="ja-JP" altLang="en-US" sz="700" u="none" strike="noStrike">
                          <a:effectLst/>
                        </a:rPr>
                        <a:t>第</a:t>
                      </a:r>
                      <a:r>
                        <a:rPr lang="en-US" altLang="ja-JP" sz="700" u="none" strike="noStrike">
                          <a:effectLst/>
                        </a:rPr>
                        <a:t>9</a:t>
                      </a:r>
                      <a:r>
                        <a:rPr lang="ja-JP" altLang="en-US" sz="700" u="none" strike="noStrike">
                          <a:effectLst/>
                        </a:rPr>
                        <a:t>回</a:t>
                      </a:r>
                      <a:r>
                        <a:rPr lang="en-US" altLang="ja-JP" sz="700" u="none" strike="noStrike">
                          <a:effectLst/>
                        </a:rPr>
                        <a:t>AONSA</a:t>
                      </a:r>
                      <a:r>
                        <a:rPr lang="ja-JP" altLang="en-US" sz="700" u="none" strike="noStrike">
                          <a:effectLst/>
                        </a:rPr>
                        <a:t>中性子スクール</a:t>
                      </a:r>
                      <a:r>
                        <a:rPr lang="en-US" altLang="ja-JP" sz="700" u="none" strike="noStrike">
                          <a:effectLst/>
                        </a:rPr>
                        <a:t>/</a:t>
                      </a:r>
                      <a:r>
                        <a:rPr lang="ja-JP" altLang="en-US" sz="700" u="none" strike="noStrike">
                          <a:effectLst/>
                        </a:rPr>
                        <a:t>第</a:t>
                      </a:r>
                      <a:r>
                        <a:rPr lang="en-US" altLang="ja-JP" sz="700" u="none" strike="noStrike">
                          <a:effectLst/>
                        </a:rPr>
                        <a:t>2</a:t>
                      </a:r>
                      <a:r>
                        <a:rPr lang="ja-JP" altLang="en-US" sz="700" u="none" strike="noStrike">
                          <a:effectLst/>
                        </a:rPr>
                        <a:t>回中性子・ミュオンスクールの合同スクールへの取材のご案内</a:t>
                      </a:r>
                      <a:endParaRPr lang="ja-JP" altLang="en-US" sz="700" b="0" i="0" u="none" strike="noStrike">
                        <a:solidFill>
                          <a:srgbClr val="000000"/>
                        </a:solidFill>
                        <a:effectLst/>
                        <a:latin typeface="Yu Gothic" charset="-128"/>
                      </a:endParaRPr>
                    </a:p>
                  </a:txBody>
                  <a:tcPr marL="4779" marR="4779" marT="4779" marB="0" anchor="ctr"/>
                </a:tc>
                <a:tc>
                  <a:txBody>
                    <a:bodyPr/>
                    <a:lstStyle/>
                    <a:p>
                      <a:pPr algn="ctr" fontAlgn="ctr"/>
                      <a:r>
                        <a:rPr lang="en-US" sz="700" u="none" strike="noStrike">
                          <a:effectLst/>
                        </a:rPr>
                        <a:t>MLF</a:t>
                      </a:r>
                      <a:endParaRPr lang="en-US" sz="700" b="0" i="0" u="none" strike="noStrike">
                        <a:solidFill>
                          <a:srgbClr val="000000"/>
                        </a:solidFill>
                        <a:effectLst/>
                        <a:latin typeface="Yu Gothic" charset="-128"/>
                      </a:endParaRPr>
                    </a:p>
                  </a:txBody>
                  <a:tcPr marL="4779" marR="4779" marT="4779" marB="0" anchor="ctr"/>
                </a:tc>
                <a:tc>
                  <a:txBody>
                    <a:bodyPr/>
                    <a:lstStyle/>
                    <a:p>
                      <a:pPr algn="ctr" fontAlgn="ctr"/>
                      <a:r>
                        <a:rPr lang="zh-CN" altLang="en-US" sz="700" u="none" strike="noStrike">
                          <a:effectLst/>
                        </a:rPr>
                        <a:t>有</a:t>
                      </a:r>
                      <a:endParaRPr lang="zh-CN" altLang="en-US" sz="700" b="0" i="0" u="none" strike="noStrike">
                        <a:solidFill>
                          <a:srgbClr val="000000"/>
                        </a:solidFill>
                        <a:effectLst/>
                        <a:latin typeface="Yu Gothic" charset="-128"/>
                      </a:endParaRPr>
                    </a:p>
                  </a:txBody>
                  <a:tcPr marL="4779" marR="4779" marT="4779" marB="0" anchor="ctr"/>
                </a:tc>
                <a:tc>
                  <a:txBody>
                    <a:bodyPr/>
                    <a:lstStyle/>
                    <a:p>
                      <a:pPr algn="l" fontAlgn="ctr"/>
                      <a:r>
                        <a:rPr lang="ja-JP" altLang="en-US" sz="700" u="none" strike="noStrike">
                          <a:effectLst/>
                        </a:rPr>
                        <a:t>　</a:t>
                      </a:r>
                      <a:endParaRPr lang="ja-JP" altLang="en-US" sz="700" b="0" i="0" u="none" strike="noStrike">
                        <a:solidFill>
                          <a:srgbClr val="000000"/>
                        </a:solidFill>
                        <a:effectLst/>
                        <a:latin typeface="Yu Gothic" charset="-128"/>
                      </a:endParaRPr>
                    </a:p>
                  </a:txBody>
                  <a:tcPr marL="4779" marR="4779" marT="4779" marB="0" anchor="ctr"/>
                </a:tc>
                <a:extLst>
                  <a:ext uri="{0D108BD9-81ED-4DB2-BD59-A6C34878D82A}">
                    <a16:rowId xmlns:a16="http://schemas.microsoft.com/office/drawing/2014/main" val="10012"/>
                  </a:ext>
                </a:extLst>
              </a:tr>
              <a:tr h="282494">
                <a:tc>
                  <a:txBody>
                    <a:bodyPr/>
                    <a:lstStyle/>
                    <a:p>
                      <a:pPr algn="ctr" fontAlgn="ctr"/>
                      <a:r>
                        <a:rPr lang="fi-FI" sz="700" u="none" strike="noStrike">
                          <a:effectLst/>
                        </a:rPr>
                        <a:t>2017-11</a:t>
                      </a:r>
                      <a:endParaRPr lang="fi-FI" sz="700" b="0" i="0" u="none" strike="noStrike">
                        <a:solidFill>
                          <a:srgbClr val="000000"/>
                        </a:solidFill>
                        <a:effectLst/>
                        <a:latin typeface="Yu Gothic" charset="-128"/>
                      </a:endParaRPr>
                    </a:p>
                  </a:txBody>
                  <a:tcPr marL="4779" marR="4779" marT="4779" marB="0" anchor="ctr"/>
                </a:tc>
                <a:tc>
                  <a:txBody>
                    <a:bodyPr/>
                    <a:lstStyle/>
                    <a:p>
                      <a:pPr algn="r" fontAlgn="ctr"/>
                      <a:r>
                        <a:rPr lang="mr-IN" sz="700" u="none" strike="noStrike">
                          <a:effectLst/>
                        </a:rPr>
                        <a:t>2017/11/15 </a:t>
                      </a:r>
                      <a:endParaRPr lang="mr-IN" sz="700" b="0" i="0" u="none" strike="noStrike">
                        <a:solidFill>
                          <a:srgbClr val="000000"/>
                        </a:solidFill>
                        <a:effectLst/>
                        <a:latin typeface="Yu Gothic" charset="-128"/>
                      </a:endParaRPr>
                    </a:p>
                  </a:txBody>
                  <a:tcPr marL="4779" marR="4779" marT="4779" marB="0" anchor="ctr"/>
                </a:tc>
                <a:tc>
                  <a:txBody>
                    <a:bodyPr/>
                    <a:lstStyle/>
                    <a:p>
                      <a:pPr algn="l" fontAlgn="ctr"/>
                      <a:r>
                        <a:rPr lang="ja-JP" altLang="en-US" sz="700" u="none" strike="noStrike">
                          <a:effectLst/>
                        </a:rPr>
                        <a:t>大井川和彦茨城県知事</a:t>
                      </a:r>
                      <a:r>
                        <a:rPr lang="en-US" altLang="ja-JP" sz="700" u="none" strike="noStrike">
                          <a:effectLst/>
                        </a:rPr>
                        <a:t>J-PARC</a:t>
                      </a:r>
                      <a:r>
                        <a:rPr lang="ja-JP" altLang="en-US" sz="700" u="none" strike="noStrike">
                          <a:effectLst/>
                        </a:rPr>
                        <a:t>ご視察のお知らせ</a:t>
                      </a:r>
                      <a:endParaRPr lang="ja-JP" altLang="en-US" sz="700" b="0" i="0" u="none" strike="noStrike">
                        <a:solidFill>
                          <a:srgbClr val="000000"/>
                        </a:solidFill>
                        <a:effectLst/>
                        <a:latin typeface="Yu Gothic" charset="-128"/>
                      </a:endParaRPr>
                    </a:p>
                  </a:txBody>
                  <a:tcPr marL="4779" marR="4779" marT="4779" marB="0" anchor="ctr"/>
                </a:tc>
                <a:tc>
                  <a:txBody>
                    <a:bodyPr/>
                    <a:lstStyle/>
                    <a:p>
                      <a:pPr algn="ctr" fontAlgn="ctr"/>
                      <a:r>
                        <a:rPr lang="zh-CN" altLang="en-US" sz="700" u="none" strike="noStrike">
                          <a:effectLst/>
                        </a:rPr>
                        <a:t>他</a:t>
                      </a:r>
                      <a:endParaRPr lang="zh-CN" altLang="en-US" sz="700" b="0" i="0" u="none" strike="noStrike">
                        <a:solidFill>
                          <a:srgbClr val="000000"/>
                        </a:solidFill>
                        <a:effectLst/>
                        <a:latin typeface="Yu Gothic" charset="-128"/>
                      </a:endParaRPr>
                    </a:p>
                  </a:txBody>
                  <a:tcPr marL="4779" marR="4779" marT="4779" marB="0" anchor="ctr"/>
                </a:tc>
                <a:tc>
                  <a:txBody>
                    <a:bodyPr/>
                    <a:lstStyle/>
                    <a:p>
                      <a:pPr algn="ctr" fontAlgn="ctr"/>
                      <a:r>
                        <a:rPr lang="zh-CN" altLang="en-US" sz="700" u="none" strike="noStrike">
                          <a:effectLst/>
                        </a:rPr>
                        <a:t>有</a:t>
                      </a:r>
                      <a:endParaRPr lang="zh-CN" altLang="en-US" sz="700" b="0" i="0" u="none" strike="noStrike">
                        <a:solidFill>
                          <a:srgbClr val="000000"/>
                        </a:solidFill>
                        <a:effectLst/>
                        <a:latin typeface="Yu Gothic" charset="-128"/>
                      </a:endParaRPr>
                    </a:p>
                  </a:txBody>
                  <a:tcPr marL="4779" marR="4779" marT="4779" marB="0" anchor="ctr"/>
                </a:tc>
                <a:tc>
                  <a:txBody>
                    <a:bodyPr/>
                    <a:lstStyle/>
                    <a:p>
                      <a:pPr algn="l" fontAlgn="ctr"/>
                      <a:r>
                        <a:rPr lang="ja-JP" altLang="en-US" sz="700" u="none" strike="noStrike">
                          <a:effectLst/>
                        </a:rPr>
                        <a:t>茨城新聞</a:t>
                      </a:r>
                      <a:endParaRPr lang="ja-JP" altLang="en-US" sz="700" b="0" i="0" u="none" strike="noStrike">
                        <a:solidFill>
                          <a:srgbClr val="000000"/>
                        </a:solidFill>
                        <a:effectLst/>
                        <a:latin typeface="Yu Gothic" charset="-128"/>
                      </a:endParaRPr>
                    </a:p>
                  </a:txBody>
                  <a:tcPr marL="4779" marR="4779" marT="4779" marB="0" anchor="ctr"/>
                </a:tc>
                <a:extLst>
                  <a:ext uri="{0D108BD9-81ED-4DB2-BD59-A6C34878D82A}">
                    <a16:rowId xmlns:a16="http://schemas.microsoft.com/office/drawing/2014/main" val="10013"/>
                  </a:ext>
                </a:extLst>
              </a:tr>
              <a:tr h="282494">
                <a:tc>
                  <a:txBody>
                    <a:bodyPr/>
                    <a:lstStyle/>
                    <a:p>
                      <a:pPr algn="ctr" fontAlgn="ctr"/>
                      <a:r>
                        <a:rPr lang="fi-FI" sz="700" u="none" strike="noStrike">
                          <a:effectLst/>
                        </a:rPr>
                        <a:t>2017-12</a:t>
                      </a:r>
                      <a:endParaRPr lang="fi-FI" sz="700" b="0" i="0" u="none" strike="noStrike">
                        <a:solidFill>
                          <a:srgbClr val="000000"/>
                        </a:solidFill>
                        <a:effectLst/>
                        <a:latin typeface="Yu Gothic" charset="-128"/>
                      </a:endParaRPr>
                    </a:p>
                  </a:txBody>
                  <a:tcPr marL="4779" marR="4779" marT="4779" marB="0" anchor="ctr"/>
                </a:tc>
                <a:tc>
                  <a:txBody>
                    <a:bodyPr/>
                    <a:lstStyle/>
                    <a:p>
                      <a:pPr algn="r" fontAlgn="ctr"/>
                      <a:r>
                        <a:rPr lang="mr-IN" sz="700" u="none" strike="noStrike">
                          <a:effectLst/>
                        </a:rPr>
                        <a:t>2017/11/17 </a:t>
                      </a:r>
                      <a:endParaRPr lang="mr-IN" sz="700" b="0" i="0" u="none" strike="noStrike">
                        <a:solidFill>
                          <a:srgbClr val="000000"/>
                        </a:solidFill>
                        <a:effectLst/>
                        <a:latin typeface="Yu Gothic" charset="-128"/>
                      </a:endParaRPr>
                    </a:p>
                  </a:txBody>
                  <a:tcPr marL="4779" marR="4779" marT="4779" marB="0" anchor="ctr"/>
                </a:tc>
                <a:tc>
                  <a:txBody>
                    <a:bodyPr/>
                    <a:lstStyle/>
                    <a:p>
                      <a:pPr algn="l" fontAlgn="ctr"/>
                      <a:r>
                        <a:rPr lang="ja-JP" altLang="en-US" sz="700" u="none" strike="noStrike" dirty="0">
                          <a:effectLst/>
                        </a:rPr>
                        <a:t>透過中性子によるスピン配列の観測に成功 </a:t>
                      </a:r>
                      <a:r>
                        <a:rPr lang="en-US" altLang="ja-JP" sz="700" u="none" strike="noStrike" dirty="0">
                          <a:effectLst/>
                        </a:rPr>
                        <a:t>- </a:t>
                      </a:r>
                      <a:r>
                        <a:rPr lang="ja-JP" altLang="en-US" sz="700" u="none" strike="noStrike" dirty="0">
                          <a:effectLst/>
                        </a:rPr>
                        <a:t>従来の回折中性子の測定より装置設計の自由度が増し、未知のスピン配列観測が容易に </a:t>
                      </a:r>
                      <a:r>
                        <a:rPr lang="en-US" altLang="ja-JP" sz="700" u="none" strike="noStrike" dirty="0">
                          <a:effectLst/>
                        </a:rPr>
                        <a:t>-</a:t>
                      </a:r>
                      <a:endParaRPr lang="en-US" altLang="ja-JP" sz="700" b="0" i="0" u="none" strike="noStrike" dirty="0">
                        <a:solidFill>
                          <a:srgbClr val="000000"/>
                        </a:solidFill>
                        <a:effectLst/>
                        <a:latin typeface="Yu Gothic" charset="-128"/>
                      </a:endParaRPr>
                    </a:p>
                  </a:txBody>
                  <a:tcPr marL="4779" marR="4779" marT="4779" marB="0" anchor="ctr"/>
                </a:tc>
                <a:tc>
                  <a:txBody>
                    <a:bodyPr/>
                    <a:lstStyle/>
                    <a:p>
                      <a:pPr algn="ctr" fontAlgn="ctr"/>
                      <a:r>
                        <a:rPr lang="en-US" sz="700" u="none" strike="noStrike">
                          <a:effectLst/>
                        </a:rPr>
                        <a:t>MLF</a:t>
                      </a:r>
                      <a:endParaRPr lang="en-US" sz="700" b="0" i="0" u="none" strike="noStrike">
                        <a:solidFill>
                          <a:srgbClr val="000000"/>
                        </a:solidFill>
                        <a:effectLst/>
                        <a:latin typeface="Yu Gothic" charset="-128"/>
                      </a:endParaRPr>
                    </a:p>
                  </a:txBody>
                  <a:tcPr marL="4779" marR="4779" marT="4779" marB="0" anchor="ctr"/>
                </a:tc>
                <a:tc>
                  <a:txBody>
                    <a:bodyPr/>
                    <a:lstStyle/>
                    <a:p>
                      <a:pPr algn="ctr" fontAlgn="ctr"/>
                      <a:r>
                        <a:rPr lang="ja-JP" altLang="en-US" sz="700" u="none" strike="noStrike">
                          <a:effectLst/>
                        </a:rPr>
                        <a:t>無</a:t>
                      </a:r>
                      <a:endParaRPr lang="ja-JP" altLang="en-US" sz="700" b="0" i="0" u="none" strike="noStrike">
                        <a:solidFill>
                          <a:srgbClr val="000000"/>
                        </a:solidFill>
                        <a:effectLst/>
                        <a:latin typeface="Yu Gothic" charset="-128"/>
                      </a:endParaRPr>
                    </a:p>
                  </a:txBody>
                  <a:tcPr marL="4779" marR="4779" marT="4779" marB="0" anchor="ctr"/>
                </a:tc>
                <a:tc>
                  <a:txBody>
                    <a:bodyPr/>
                    <a:lstStyle/>
                    <a:p>
                      <a:pPr algn="l" fontAlgn="ctr"/>
                      <a:r>
                        <a:rPr lang="ja-JP" altLang="en-US" sz="700" u="none" strike="noStrike" dirty="0">
                          <a:effectLst/>
                        </a:rPr>
                        <a:t>日刊工業新聞</a:t>
                      </a:r>
                      <a:endParaRPr lang="ja-JP" altLang="en-US" sz="700" b="0" i="0" u="none" strike="noStrike" dirty="0">
                        <a:solidFill>
                          <a:srgbClr val="000000"/>
                        </a:solidFill>
                        <a:effectLst/>
                        <a:latin typeface="Yu Gothic" charset="-128"/>
                      </a:endParaRPr>
                    </a:p>
                  </a:txBody>
                  <a:tcPr marL="4779" marR="4779" marT="4779" marB="0" anchor="ctr"/>
                </a:tc>
                <a:extLst>
                  <a:ext uri="{0D108BD9-81ED-4DB2-BD59-A6C34878D82A}">
                    <a16:rowId xmlns:a16="http://schemas.microsoft.com/office/drawing/2014/main" val="10014"/>
                  </a:ext>
                </a:extLst>
              </a:tr>
            </a:tbl>
          </a:graphicData>
        </a:graphic>
      </p:graphicFrame>
      <p:sp>
        <p:nvSpPr>
          <p:cNvPr id="3" name="正方形/長方形 2"/>
          <p:cNvSpPr/>
          <p:nvPr/>
        </p:nvSpPr>
        <p:spPr>
          <a:xfrm>
            <a:off x="167148" y="4303897"/>
            <a:ext cx="8849035" cy="259229"/>
          </a:xfrm>
          <a:prstGeom prst="rect">
            <a:avLst/>
          </a:prstGeom>
          <a:solidFill>
            <a:schemeClr val="accent3">
              <a:lumMod val="20000"/>
              <a:lumOff val="80000"/>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endParaRPr lang="ja-JP" altLang="en-US" sz="1620">
              <a:solidFill>
                <a:prstClr val="white"/>
              </a:solidFill>
            </a:endParaRPr>
          </a:p>
        </p:txBody>
      </p:sp>
      <p:sp>
        <p:nvSpPr>
          <p:cNvPr id="6" name="正方形/長方形 5"/>
          <p:cNvSpPr/>
          <p:nvPr/>
        </p:nvSpPr>
        <p:spPr>
          <a:xfrm>
            <a:off x="176904" y="5405620"/>
            <a:ext cx="8849035" cy="259229"/>
          </a:xfrm>
          <a:prstGeom prst="rect">
            <a:avLst/>
          </a:prstGeom>
          <a:solidFill>
            <a:schemeClr val="accent3">
              <a:lumMod val="20000"/>
              <a:lumOff val="80000"/>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endParaRPr lang="ja-JP" altLang="en-US" sz="1620">
              <a:solidFill>
                <a:prstClr val="white"/>
              </a:solidFill>
            </a:endParaRPr>
          </a:p>
        </p:txBody>
      </p:sp>
      <p:sp>
        <p:nvSpPr>
          <p:cNvPr id="7" name="正方形/長方形 6"/>
          <p:cNvSpPr/>
          <p:nvPr/>
        </p:nvSpPr>
        <p:spPr>
          <a:xfrm>
            <a:off x="176904" y="5664848"/>
            <a:ext cx="8849035" cy="259229"/>
          </a:xfrm>
          <a:prstGeom prst="rect">
            <a:avLst/>
          </a:prstGeom>
          <a:solidFill>
            <a:schemeClr val="accent3">
              <a:lumMod val="20000"/>
              <a:lumOff val="80000"/>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endParaRPr lang="ja-JP" altLang="en-US" sz="1620">
              <a:solidFill>
                <a:prstClr val="white"/>
              </a:solidFill>
            </a:endParaRPr>
          </a:p>
        </p:txBody>
      </p:sp>
      <p:sp>
        <p:nvSpPr>
          <p:cNvPr id="8" name="正方形/長方形 7"/>
          <p:cNvSpPr/>
          <p:nvPr/>
        </p:nvSpPr>
        <p:spPr>
          <a:xfrm>
            <a:off x="167149" y="6400621"/>
            <a:ext cx="2201407" cy="255824"/>
          </a:xfrm>
          <a:prstGeom prst="rect">
            <a:avLst/>
          </a:prstGeom>
          <a:solidFill>
            <a:schemeClr val="accent3">
              <a:lumMod val="20000"/>
              <a:lumOff val="80000"/>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endParaRPr lang="ja-JP" altLang="en-US" sz="1620">
              <a:solidFill>
                <a:prstClr val="white"/>
              </a:solidFill>
            </a:endParaRPr>
          </a:p>
        </p:txBody>
      </p:sp>
      <p:sp>
        <p:nvSpPr>
          <p:cNvPr id="9" name="テキスト ボックス 8"/>
          <p:cNvSpPr txBox="1"/>
          <p:nvPr/>
        </p:nvSpPr>
        <p:spPr>
          <a:xfrm>
            <a:off x="353756" y="6400621"/>
            <a:ext cx="1798890" cy="313932"/>
          </a:xfrm>
          <a:prstGeom prst="rect">
            <a:avLst/>
          </a:prstGeom>
          <a:noFill/>
        </p:spPr>
        <p:txBody>
          <a:bodyPr wrap="none" rtlCol="0">
            <a:spAutoFit/>
          </a:bodyPr>
          <a:lstStyle/>
          <a:p>
            <a:r>
              <a:rPr lang="ja-JP" altLang="en-US" sz="1440" dirty="0"/>
              <a:t>成果以外のお知らせ</a:t>
            </a:r>
          </a:p>
        </p:txBody>
      </p:sp>
      <p:sp>
        <p:nvSpPr>
          <p:cNvPr id="10" name="テキスト ボックス 9"/>
          <p:cNvSpPr txBox="1"/>
          <p:nvPr/>
        </p:nvSpPr>
        <p:spPr>
          <a:xfrm>
            <a:off x="5731845" y="1347023"/>
            <a:ext cx="455422" cy="283154"/>
          </a:xfrm>
          <a:prstGeom prst="rect">
            <a:avLst/>
          </a:prstGeom>
        </p:spPr>
        <p:style>
          <a:lnRef idx="3">
            <a:schemeClr val="lt1"/>
          </a:lnRef>
          <a:fillRef idx="1">
            <a:schemeClr val="accent2"/>
          </a:fillRef>
          <a:effectRef idx="1">
            <a:schemeClr val="accent2"/>
          </a:effectRef>
          <a:fontRef idx="minor">
            <a:schemeClr val="lt1"/>
          </a:fontRef>
        </p:style>
        <p:txBody>
          <a:bodyPr wrap="none" lIns="82292" tIns="41148" rIns="82292" bIns="41148" rtlCol="0">
            <a:spAutoFit/>
          </a:bodyPr>
          <a:lstStyle/>
          <a:p>
            <a:pPr defTabSz="457025"/>
            <a:r>
              <a:rPr lang="en-US" altLang="ja-JP" sz="1300" dirty="0">
                <a:solidFill>
                  <a:prstClr val="white"/>
                </a:solidFill>
              </a:rPr>
              <a:t>MLF</a:t>
            </a:r>
            <a:endParaRPr lang="ja-JP" altLang="en-US" sz="1300" dirty="0">
              <a:solidFill>
                <a:prstClr val="white"/>
              </a:solidFill>
            </a:endParaRPr>
          </a:p>
        </p:txBody>
      </p:sp>
      <p:sp>
        <p:nvSpPr>
          <p:cNvPr id="11" name="テキスト ボックス 10"/>
          <p:cNvSpPr txBox="1"/>
          <p:nvPr/>
        </p:nvSpPr>
        <p:spPr>
          <a:xfrm>
            <a:off x="5731845" y="3456047"/>
            <a:ext cx="380776" cy="283154"/>
          </a:xfrm>
          <a:prstGeom prst="rect">
            <a:avLst/>
          </a:prstGeom>
        </p:spPr>
        <p:style>
          <a:lnRef idx="3">
            <a:schemeClr val="lt1"/>
          </a:lnRef>
          <a:fillRef idx="1">
            <a:schemeClr val="accent1"/>
          </a:fillRef>
          <a:effectRef idx="1">
            <a:schemeClr val="accent1"/>
          </a:effectRef>
          <a:fontRef idx="minor">
            <a:schemeClr val="lt1"/>
          </a:fontRef>
        </p:style>
        <p:txBody>
          <a:bodyPr wrap="none" lIns="82292" tIns="41148" rIns="82292" bIns="41148" rtlCol="0">
            <a:spAutoFit/>
          </a:bodyPr>
          <a:lstStyle/>
          <a:p>
            <a:pPr defTabSz="457025"/>
            <a:r>
              <a:rPr lang="en-US" altLang="ja-JP" sz="1300" dirty="0">
                <a:solidFill>
                  <a:prstClr val="white"/>
                </a:solidFill>
              </a:rPr>
              <a:t>NU</a:t>
            </a:r>
            <a:endParaRPr lang="ja-JP" altLang="en-US" sz="1300" dirty="0">
              <a:solidFill>
                <a:prstClr val="white"/>
              </a:solidFill>
            </a:endParaRPr>
          </a:p>
        </p:txBody>
      </p:sp>
      <p:sp>
        <p:nvSpPr>
          <p:cNvPr id="12" name="テキスト ボックス 11"/>
          <p:cNvSpPr txBox="1"/>
          <p:nvPr/>
        </p:nvSpPr>
        <p:spPr>
          <a:xfrm>
            <a:off x="5731845" y="1556575"/>
            <a:ext cx="455422" cy="283154"/>
          </a:xfrm>
          <a:prstGeom prst="rect">
            <a:avLst/>
          </a:prstGeom>
        </p:spPr>
        <p:style>
          <a:lnRef idx="3">
            <a:schemeClr val="lt1"/>
          </a:lnRef>
          <a:fillRef idx="1">
            <a:schemeClr val="accent2"/>
          </a:fillRef>
          <a:effectRef idx="1">
            <a:schemeClr val="accent2"/>
          </a:effectRef>
          <a:fontRef idx="minor">
            <a:schemeClr val="lt1"/>
          </a:fontRef>
        </p:style>
        <p:txBody>
          <a:bodyPr wrap="none" lIns="82292" tIns="41148" rIns="82292" bIns="41148" rtlCol="0">
            <a:spAutoFit/>
          </a:bodyPr>
          <a:lstStyle/>
          <a:p>
            <a:pPr defTabSz="457025"/>
            <a:r>
              <a:rPr lang="en-US" altLang="ja-JP" sz="1300" dirty="0">
                <a:solidFill>
                  <a:prstClr val="white"/>
                </a:solidFill>
              </a:rPr>
              <a:t>MLF</a:t>
            </a:r>
            <a:endParaRPr lang="ja-JP" altLang="en-US" sz="1300" dirty="0">
              <a:solidFill>
                <a:prstClr val="white"/>
              </a:solidFill>
            </a:endParaRPr>
          </a:p>
        </p:txBody>
      </p:sp>
      <p:sp>
        <p:nvSpPr>
          <p:cNvPr id="13" name="テキスト ボックス 12"/>
          <p:cNvSpPr txBox="1"/>
          <p:nvPr/>
        </p:nvSpPr>
        <p:spPr>
          <a:xfrm>
            <a:off x="5731845" y="1828043"/>
            <a:ext cx="455422" cy="283154"/>
          </a:xfrm>
          <a:prstGeom prst="rect">
            <a:avLst/>
          </a:prstGeom>
        </p:spPr>
        <p:style>
          <a:lnRef idx="3">
            <a:schemeClr val="lt1"/>
          </a:lnRef>
          <a:fillRef idx="1">
            <a:schemeClr val="accent2"/>
          </a:fillRef>
          <a:effectRef idx="1">
            <a:schemeClr val="accent2"/>
          </a:effectRef>
          <a:fontRef idx="minor">
            <a:schemeClr val="lt1"/>
          </a:fontRef>
        </p:style>
        <p:txBody>
          <a:bodyPr wrap="none" lIns="82292" tIns="41148" rIns="82292" bIns="41148" rtlCol="0">
            <a:spAutoFit/>
          </a:bodyPr>
          <a:lstStyle/>
          <a:p>
            <a:pPr defTabSz="457025"/>
            <a:r>
              <a:rPr lang="en-US" altLang="ja-JP" sz="1300" dirty="0">
                <a:solidFill>
                  <a:prstClr val="white"/>
                </a:solidFill>
              </a:rPr>
              <a:t>MLF</a:t>
            </a:r>
            <a:endParaRPr lang="ja-JP" altLang="en-US" sz="1300" dirty="0">
              <a:solidFill>
                <a:prstClr val="white"/>
              </a:solidFill>
            </a:endParaRPr>
          </a:p>
        </p:txBody>
      </p:sp>
      <p:sp>
        <p:nvSpPr>
          <p:cNvPr id="14" name="テキスト ボックス 13"/>
          <p:cNvSpPr txBox="1"/>
          <p:nvPr/>
        </p:nvSpPr>
        <p:spPr>
          <a:xfrm>
            <a:off x="5731845" y="2170948"/>
            <a:ext cx="455422" cy="283154"/>
          </a:xfrm>
          <a:prstGeom prst="rect">
            <a:avLst/>
          </a:prstGeom>
        </p:spPr>
        <p:style>
          <a:lnRef idx="3">
            <a:schemeClr val="lt1"/>
          </a:lnRef>
          <a:fillRef idx="1">
            <a:schemeClr val="accent2"/>
          </a:fillRef>
          <a:effectRef idx="1">
            <a:schemeClr val="accent2"/>
          </a:effectRef>
          <a:fontRef idx="minor">
            <a:schemeClr val="lt1"/>
          </a:fontRef>
        </p:style>
        <p:txBody>
          <a:bodyPr wrap="none" lIns="82292" tIns="41148" rIns="82292" bIns="41148" rtlCol="0">
            <a:spAutoFit/>
          </a:bodyPr>
          <a:lstStyle/>
          <a:p>
            <a:pPr defTabSz="457025"/>
            <a:r>
              <a:rPr lang="en-US" altLang="ja-JP" sz="1300" dirty="0">
                <a:solidFill>
                  <a:prstClr val="white"/>
                </a:solidFill>
              </a:rPr>
              <a:t>MLF</a:t>
            </a:r>
            <a:endParaRPr lang="ja-JP" altLang="en-US" sz="1300" dirty="0">
              <a:solidFill>
                <a:prstClr val="white"/>
              </a:solidFill>
            </a:endParaRPr>
          </a:p>
        </p:txBody>
      </p:sp>
      <p:sp>
        <p:nvSpPr>
          <p:cNvPr id="15" name="テキスト ボックス 14"/>
          <p:cNvSpPr txBox="1"/>
          <p:nvPr/>
        </p:nvSpPr>
        <p:spPr>
          <a:xfrm>
            <a:off x="5731845" y="2513853"/>
            <a:ext cx="455422" cy="283154"/>
          </a:xfrm>
          <a:prstGeom prst="rect">
            <a:avLst/>
          </a:prstGeom>
        </p:spPr>
        <p:style>
          <a:lnRef idx="3">
            <a:schemeClr val="lt1"/>
          </a:lnRef>
          <a:fillRef idx="1">
            <a:schemeClr val="accent2"/>
          </a:fillRef>
          <a:effectRef idx="1">
            <a:schemeClr val="accent2"/>
          </a:effectRef>
          <a:fontRef idx="minor">
            <a:schemeClr val="lt1"/>
          </a:fontRef>
        </p:style>
        <p:txBody>
          <a:bodyPr wrap="none" lIns="82292" tIns="41148" rIns="82292" bIns="41148" rtlCol="0">
            <a:spAutoFit/>
          </a:bodyPr>
          <a:lstStyle/>
          <a:p>
            <a:pPr defTabSz="457025"/>
            <a:r>
              <a:rPr lang="en-US" altLang="ja-JP" sz="1300" dirty="0">
                <a:solidFill>
                  <a:prstClr val="white"/>
                </a:solidFill>
              </a:rPr>
              <a:t>MLF</a:t>
            </a:r>
            <a:endParaRPr lang="ja-JP" altLang="en-US" sz="1300" dirty="0">
              <a:solidFill>
                <a:prstClr val="white"/>
              </a:solidFill>
            </a:endParaRPr>
          </a:p>
        </p:txBody>
      </p:sp>
      <p:sp>
        <p:nvSpPr>
          <p:cNvPr id="16" name="テキスト ボックス 15"/>
          <p:cNvSpPr txBox="1"/>
          <p:nvPr/>
        </p:nvSpPr>
        <p:spPr>
          <a:xfrm>
            <a:off x="5731845" y="4037589"/>
            <a:ext cx="455422" cy="283154"/>
          </a:xfrm>
          <a:prstGeom prst="rect">
            <a:avLst/>
          </a:prstGeom>
        </p:spPr>
        <p:style>
          <a:lnRef idx="3">
            <a:schemeClr val="lt1"/>
          </a:lnRef>
          <a:fillRef idx="1">
            <a:schemeClr val="accent2"/>
          </a:fillRef>
          <a:effectRef idx="1">
            <a:schemeClr val="accent2"/>
          </a:effectRef>
          <a:fontRef idx="minor">
            <a:schemeClr val="lt1"/>
          </a:fontRef>
        </p:style>
        <p:txBody>
          <a:bodyPr wrap="none" lIns="82292" tIns="41148" rIns="82292" bIns="41148" rtlCol="0">
            <a:spAutoFit/>
          </a:bodyPr>
          <a:lstStyle/>
          <a:p>
            <a:pPr defTabSz="457025"/>
            <a:r>
              <a:rPr lang="en-US" altLang="ja-JP" sz="1300" dirty="0">
                <a:solidFill>
                  <a:prstClr val="white"/>
                </a:solidFill>
              </a:rPr>
              <a:t>MLF</a:t>
            </a:r>
            <a:endParaRPr lang="ja-JP" altLang="en-US" sz="1300" dirty="0">
              <a:solidFill>
                <a:prstClr val="white"/>
              </a:solidFill>
            </a:endParaRPr>
          </a:p>
        </p:txBody>
      </p:sp>
      <p:sp>
        <p:nvSpPr>
          <p:cNvPr id="17" name="テキスト ボックス 16"/>
          <p:cNvSpPr txBox="1"/>
          <p:nvPr/>
        </p:nvSpPr>
        <p:spPr>
          <a:xfrm>
            <a:off x="5731845" y="2758210"/>
            <a:ext cx="455422" cy="283154"/>
          </a:xfrm>
          <a:prstGeom prst="rect">
            <a:avLst/>
          </a:prstGeom>
        </p:spPr>
        <p:style>
          <a:lnRef idx="3">
            <a:schemeClr val="lt1"/>
          </a:lnRef>
          <a:fillRef idx="1">
            <a:schemeClr val="accent2"/>
          </a:fillRef>
          <a:effectRef idx="1">
            <a:schemeClr val="accent2"/>
          </a:effectRef>
          <a:fontRef idx="minor">
            <a:schemeClr val="lt1"/>
          </a:fontRef>
        </p:style>
        <p:txBody>
          <a:bodyPr wrap="none" lIns="82292" tIns="41148" rIns="82292" bIns="41148" rtlCol="0">
            <a:spAutoFit/>
          </a:bodyPr>
          <a:lstStyle/>
          <a:p>
            <a:pPr defTabSz="457025"/>
            <a:r>
              <a:rPr lang="en-US" altLang="ja-JP" sz="1300" dirty="0">
                <a:solidFill>
                  <a:prstClr val="white"/>
                </a:solidFill>
              </a:rPr>
              <a:t>MLF</a:t>
            </a:r>
            <a:endParaRPr lang="ja-JP" altLang="en-US" sz="1300" dirty="0">
              <a:solidFill>
                <a:prstClr val="white"/>
              </a:solidFill>
            </a:endParaRPr>
          </a:p>
        </p:txBody>
      </p:sp>
      <p:sp>
        <p:nvSpPr>
          <p:cNvPr id="18" name="テキスト ボックス 17"/>
          <p:cNvSpPr txBox="1"/>
          <p:nvPr/>
        </p:nvSpPr>
        <p:spPr>
          <a:xfrm>
            <a:off x="5731845" y="4518609"/>
            <a:ext cx="455422" cy="283154"/>
          </a:xfrm>
          <a:prstGeom prst="rect">
            <a:avLst/>
          </a:prstGeom>
        </p:spPr>
        <p:style>
          <a:lnRef idx="3">
            <a:schemeClr val="lt1"/>
          </a:lnRef>
          <a:fillRef idx="1">
            <a:schemeClr val="accent2"/>
          </a:fillRef>
          <a:effectRef idx="1">
            <a:schemeClr val="accent2"/>
          </a:effectRef>
          <a:fontRef idx="minor">
            <a:schemeClr val="lt1"/>
          </a:fontRef>
        </p:style>
        <p:txBody>
          <a:bodyPr wrap="none" lIns="82292" tIns="41148" rIns="82292" bIns="41148" rtlCol="0">
            <a:spAutoFit/>
          </a:bodyPr>
          <a:lstStyle/>
          <a:p>
            <a:pPr defTabSz="457025"/>
            <a:r>
              <a:rPr lang="en-US" altLang="ja-JP" sz="1300" dirty="0">
                <a:solidFill>
                  <a:prstClr val="white"/>
                </a:solidFill>
              </a:rPr>
              <a:t>MLF</a:t>
            </a:r>
            <a:endParaRPr lang="ja-JP" altLang="en-US" sz="1300" dirty="0">
              <a:solidFill>
                <a:prstClr val="white"/>
              </a:solidFill>
            </a:endParaRPr>
          </a:p>
        </p:txBody>
      </p:sp>
      <p:sp>
        <p:nvSpPr>
          <p:cNvPr id="19" name="テキスト ボックス 18"/>
          <p:cNvSpPr txBox="1"/>
          <p:nvPr/>
        </p:nvSpPr>
        <p:spPr>
          <a:xfrm>
            <a:off x="5731845" y="4861514"/>
            <a:ext cx="455422" cy="283154"/>
          </a:xfrm>
          <a:prstGeom prst="rect">
            <a:avLst/>
          </a:prstGeom>
        </p:spPr>
        <p:style>
          <a:lnRef idx="3">
            <a:schemeClr val="lt1"/>
          </a:lnRef>
          <a:fillRef idx="1">
            <a:schemeClr val="accent2"/>
          </a:fillRef>
          <a:effectRef idx="1">
            <a:schemeClr val="accent2"/>
          </a:effectRef>
          <a:fontRef idx="minor">
            <a:schemeClr val="lt1"/>
          </a:fontRef>
        </p:style>
        <p:txBody>
          <a:bodyPr wrap="none" lIns="82292" tIns="41148" rIns="82292" bIns="41148" rtlCol="0">
            <a:spAutoFit/>
          </a:bodyPr>
          <a:lstStyle/>
          <a:p>
            <a:pPr defTabSz="457025"/>
            <a:r>
              <a:rPr lang="en-US" altLang="ja-JP" sz="1300" dirty="0">
                <a:solidFill>
                  <a:prstClr val="white"/>
                </a:solidFill>
              </a:rPr>
              <a:t>MLF</a:t>
            </a:r>
            <a:endParaRPr lang="ja-JP" altLang="en-US" sz="1300" dirty="0">
              <a:solidFill>
                <a:prstClr val="white"/>
              </a:solidFill>
            </a:endParaRPr>
          </a:p>
        </p:txBody>
      </p:sp>
      <p:sp>
        <p:nvSpPr>
          <p:cNvPr id="20" name="テキスト ボックス 19"/>
          <p:cNvSpPr txBox="1"/>
          <p:nvPr/>
        </p:nvSpPr>
        <p:spPr>
          <a:xfrm>
            <a:off x="5731845" y="5204419"/>
            <a:ext cx="455422" cy="283154"/>
          </a:xfrm>
          <a:prstGeom prst="rect">
            <a:avLst/>
          </a:prstGeom>
        </p:spPr>
        <p:style>
          <a:lnRef idx="3">
            <a:schemeClr val="lt1"/>
          </a:lnRef>
          <a:fillRef idx="1">
            <a:schemeClr val="accent2"/>
          </a:fillRef>
          <a:effectRef idx="1">
            <a:schemeClr val="accent2"/>
          </a:effectRef>
          <a:fontRef idx="minor">
            <a:schemeClr val="lt1"/>
          </a:fontRef>
        </p:style>
        <p:txBody>
          <a:bodyPr wrap="none" lIns="82292" tIns="41148" rIns="82292" bIns="41148" rtlCol="0">
            <a:spAutoFit/>
          </a:bodyPr>
          <a:lstStyle/>
          <a:p>
            <a:pPr defTabSz="457025"/>
            <a:r>
              <a:rPr lang="en-US" altLang="ja-JP" sz="1300" dirty="0">
                <a:solidFill>
                  <a:prstClr val="white"/>
                </a:solidFill>
              </a:rPr>
              <a:t>MLF</a:t>
            </a:r>
            <a:endParaRPr lang="ja-JP" altLang="en-US" sz="1300" dirty="0">
              <a:solidFill>
                <a:prstClr val="white"/>
              </a:solidFill>
            </a:endParaRPr>
          </a:p>
        </p:txBody>
      </p:sp>
      <p:sp>
        <p:nvSpPr>
          <p:cNvPr id="21" name="テキスト ボックス 20"/>
          <p:cNvSpPr txBox="1"/>
          <p:nvPr/>
        </p:nvSpPr>
        <p:spPr>
          <a:xfrm>
            <a:off x="5731845" y="5982913"/>
            <a:ext cx="455422" cy="283154"/>
          </a:xfrm>
          <a:prstGeom prst="rect">
            <a:avLst/>
          </a:prstGeom>
        </p:spPr>
        <p:style>
          <a:lnRef idx="3">
            <a:schemeClr val="lt1"/>
          </a:lnRef>
          <a:fillRef idx="1">
            <a:schemeClr val="accent2"/>
          </a:fillRef>
          <a:effectRef idx="1">
            <a:schemeClr val="accent2"/>
          </a:effectRef>
          <a:fontRef idx="minor">
            <a:schemeClr val="lt1"/>
          </a:fontRef>
        </p:style>
        <p:txBody>
          <a:bodyPr wrap="none" lIns="82292" tIns="41148" rIns="82292" bIns="41148" rtlCol="0">
            <a:spAutoFit/>
          </a:bodyPr>
          <a:lstStyle/>
          <a:p>
            <a:pPr defTabSz="457025"/>
            <a:r>
              <a:rPr lang="en-US" altLang="ja-JP" sz="1300" dirty="0">
                <a:solidFill>
                  <a:prstClr val="white"/>
                </a:solidFill>
              </a:rPr>
              <a:t>MLF</a:t>
            </a:r>
            <a:endParaRPr lang="ja-JP" altLang="en-US" sz="1300" dirty="0">
              <a:solidFill>
                <a:prstClr val="white"/>
              </a:solidFill>
            </a:endParaRPr>
          </a:p>
        </p:txBody>
      </p:sp>
      <p:sp>
        <p:nvSpPr>
          <p:cNvPr id="22" name="テキスト ボックス 21"/>
          <p:cNvSpPr txBox="1"/>
          <p:nvPr/>
        </p:nvSpPr>
        <p:spPr>
          <a:xfrm>
            <a:off x="157392" y="1206360"/>
            <a:ext cx="4494336" cy="132343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marL="285750" indent="-285750">
              <a:buFont typeface="Arial" charset="0"/>
              <a:buChar char="•"/>
            </a:pPr>
            <a:r>
              <a:rPr kumimoji="1" lang="en-US" altLang="ja-JP" sz="4000" dirty="0" smtClean="0"/>
              <a:t>11 from MLF</a:t>
            </a:r>
          </a:p>
          <a:p>
            <a:pPr marL="285750" indent="-285750">
              <a:buFont typeface="Arial" charset="0"/>
              <a:buChar char="•"/>
            </a:pPr>
            <a:r>
              <a:rPr lang="en-US" altLang="ja-JP" sz="4000" dirty="0" smtClean="0"/>
              <a:t>1 from Neutrino </a:t>
            </a:r>
          </a:p>
        </p:txBody>
      </p:sp>
    </p:spTree>
    <p:extLst>
      <p:ext uri="{BB962C8B-B14F-4D97-AF65-F5344CB8AC3E}">
        <p14:creationId xmlns:p14="http://schemas.microsoft.com/office/powerpoint/2010/main" val="169301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rotWithShape="1">
          <a:blip r:embed="rId3"/>
          <a:srcRect l="45985" t="1132" r="276" b="25465"/>
          <a:stretch/>
        </p:blipFill>
        <p:spPr>
          <a:xfrm>
            <a:off x="315692" y="3226243"/>
            <a:ext cx="8574783" cy="3495309"/>
          </a:xfrm>
          <a:prstGeom prst="rect">
            <a:avLst/>
          </a:prstGeom>
          <a:ln>
            <a:noFill/>
          </a:ln>
          <a:effectLst>
            <a:outerShdw blurRad="292100" dist="139700" dir="2700000" algn="tl" rotWithShape="0">
              <a:srgbClr val="333333">
                <a:alpha val="65000"/>
              </a:srgbClr>
            </a:outerShdw>
          </a:effectLst>
        </p:spPr>
      </p:pic>
      <p:sp>
        <p:nvSpPr>
          <p:cNvPr id="3" name="タイトル 2"/>
          <p:cNvSpPr>
            <a:spLocks noGrp="1"/>
          </p:cNvSpPr>
          <p:nvPr>
            <p:ph type="title"/>
          </p:nvPr>
        </p:nvSpPr>
        <p:spPr>
          <a:xfrm>
            <a:off x="0" y="34740"/>
            <a:ext cx="9144000" cy="912988"/>
          </a:xfrm>
        </p:spPr>
        <p:style>
          <a:lnRef idx="3">
            <a:schemeClr val="lt1"/>
          </a:lnRef>
          <a:fillRef idx="1">
            <a:schemeClr val="accent3"/>
          </a:fillRef>
          <a:effectRef idx="1">
            <a:schemeClr val="accent3"/>
          </a:effectRef>
          <a:fontRef idx="minor">
            <a:schemeClr val="lt1"/>
          </a:fontRef>
        </p:style>
        <p:txBody>
          <a:bodyPr/>
          <a:lstStyle/>
          <a:p>
            <a:r>
              <a:rPr kumimoji="1" lang="en-US" altLang="ja-JP" dirty="0" smtClean="0"/>
              <a:t>Now a member of </a:t>
            </a:r>
            <a:r>
              <a:rPr kumimoji="1" lang="en-US" altLang="ja-JP" dirty="0" err="1" smtClean="0"/>
              <a:t>RaDIATE</a:t>
            </a:r>
            <a:r>
              <a:rPr lang="en-US" altLang="ja-JP" dirty="0" smtClean="0"/>
              <a:t> </a:t>
            </a:r>
            <a:r>
              <a:rPr lang="en-US" altLang="ja-JP" sz="2880" dirty="0" smtClean="0"/>
              <a:t>September</a:t>
            </a:r>
            <a:r>
              <a:rPr lang="en-US" altLang="ja-JP" sz="2880" dirty="0"/>
              <a:t>, 2017</a:t>
            </a:r>
            <a:endParaRPr lang="ja-JP" altLang="en-US" sz="2880" dirty="0"/>
          </a:p>
        </p:txBody>
      </p:sp>
      <p:sp>
        <p:nvSpPr>
          <p:cNvPr id="10" name="テキスト ボックス 9"/>
          <p:cNvSpPr txBox="1"/>
          <p:nvPr/>
        </p:nvSpPr>
        <p:spPr>
          <a:xfrm>
            <a:off x="131025" y="503993"/>
            <a:ext cx="184722" cy="369324"/>
          </a:xfrm>
          <a:prstGeom prst="rect">
            <a:avLst/>
          </a:prstGeom>
          <a:noFill/>
        </p:spPr>
        <p:txBody>
          <a:bodyPr wrap="none" lIns="91436" tIns="45716" rIns="91436" bIns="45716" rtlCol="0">
            <a:spAutoFit/>
          </a:bodyPr>
          <a:lstStyle/>
          <a:p>
            <a:pPr defTabSz="455285"/>
            <a:endParaRPr lang="ja-JP" altLang="en-US" dirty="0">
              <a:solidFill>
                <a:prstClr val="black"/>
              </a:solidFill>
              <a:latin typeface="Calibri"/>
              <a:ea typeface="ＭＳ Ｐゴシック" charset="-128"/>
              <a:cs typeface=""/>
            </a:endParaRPr>
          </a:p>
        </p:txBody>
      </p:sp>
      <p:sp>
        <p:nvSpPr>
          <p:cNvPr id="6" name="フッター プレースホルダー 5"/>
          <p:cNvSpPr>
            <a:spLocks noGrp="1"/>
          </p:cNvSpPr>
          <p:nvPr>
            <p:ph type="ftr" sz="quarter" idx="11"/>
          </p:nvPr>
        </p:nvSpPr>
        <p:spPr/>
        <p:txBody>
          <a:bodyPr/>
          <a:lstStyle/>
          <a:p>
            <a:pPr>
              <a:defRPr/>
            </a:pPr>
            <a:r>
              <a:rPr lang="en-US" altLang="ja-JP" smtClean="0">
                <a:solidFill>
                  <a:prstClr val="black">
                    <a:tint val="75000"/>
                  </a:prstClr>
                </a:solidFill>
              </a:rPr>
              <a:t>ESS-J-PARC Workshop 2018</a:t>
            </a:r>
            <a:endParaRPr lang="ja-JP" altLang="en-US" dirty="0">
              <a:solidFill>
                <a:prstClr val="black">
                  <a:tint val="75000"/>
                </a:prstClr>
              </a:solidFill>
            </a:endParaRPr>
          </a:p>
        </p:txBody>
      </p:sp>
      <p:pic>
        <p:nvPicPr>
          <p:cNvPr id="12" name="図 11"/>
          <p:cNvPicPr>
            <a:picLocks noChangeAspect="1"/>
          </p:cNvPicPr>
          <p:nvPr/>
        </p:nvPicPr>
        <p:blipFill rotWithShape="1">
          <a:blip r:embed="rId4">
            <a:extLst>
              <a:ext uri="{28A0092B-C50C-407E-A947-70E740481C1C}">
                <a14:useLocalDpi xmlns:a14="http://schemas.microsoft.com/office/drawing/2010/main" val="0"/>
              </a:ext>
            </a:extLst>
          </a:blip>
          <a:srcRect l="37345" t="47959" r="5139" b="3397"/>
          <a:stretch/>
        </p:blipFill>
        <p:spPr>
          <a:xfrm>
            <a:off x="4043029" y="1073461"/>
            <a:ext cx="4978843" cy="2971244"/>
          </a:xfrm>
          <a:prstGeom prst="rect">
            <a:avLst/>
          </a:prstGeom>
          <a:ln>
            <a:noFill/>
          </a:ln>
          <a:effectLst>
            <a:outerShdw blurRad="292100" dist="139700" dir="2700000" algn="tl" rotWithShape="0">
              <a:srgbClr val="333333">
                <a:alpha val="65000"/>
              </a:srgbClr>
            </a:outerShdw>
          </a:effectLst>
        </p:spPr>
      </p:pic>
      <p:sp>
        <p:nvSpPr>
          <p:cNvPr id="2" name="コンテンツ プレースホルダー 1"/>
          <p:cNvSpPr>
            <a:spLocks noGrp="1"/>
          </p:cNvSpPr>
          <p:nvPr>
            <p:ph idx="1"/>
          </p:nvPr>
        </p:nvSpPr>
        <p:spPr>
          <a:xfrm>
            <a:off x="652005" y="6057653"/>
            <a:ext cx="7902156" cy="597391"/>
          </a:xfrm>
          <a:solidFill>
            <a:schemeClr val="accent1">
              <a:alpha val="28000"/>
            </a:schemeClr>
          </a:solidFill>
        </p:spPr>
        <p:txBody>
          <a:bodyPr>
            <a:normAutofit fontScale="85000" lnSpcReduction="10000"/>
          </a:bodyPr>
          <a:lstStyle/>
          <a:p>
            <a:pPr marL="0" indent="0">
              <a:buNone/>
            </a:pPr>
            <a:r>
              <a:rPr kumimoji="1" lang="en-US" altLang="ja-JP" b="1" dirty="0" smtClean="0">
                <a:solidFill>
                  <a:schemeClr val="bg1"/>
                </a:solidFill>
                <a:latin typeface="+mj-ea"/>
                <a:ea typeface="+mj-ea"/>
              </a:rPr>
              <a:t>Collaborators </a:t>
            </a:r>
            <a:r>
              <a:rPr kumimoji="1" lang="en-US" altLang="ja-JP" b="1" smtClean="0">
                <a:solidFill>
                  <a:schemeClr val="bg1"/>
                </a:solidFill>
                <a:latin typeface="+mj-ea"/>
                <a:ea typeface="+mj-ea"/>
              </a:rPr>
              <a:t>gathered for MoU signing and Workshop </a:t>
            </a:r>
            <a:endParaRPr kumimoji="1" lang="ja-JP" altLang="en-US" b="1" dirty="0">
              <a:solidFill>
                <a:schemeClr val="bg1"/>
              </a:solidFill>
              <a:latin typeface="+mj-ea"/>
              <a:ea typeface="+mj-ea"/>
            </a:endParaRPr>
          </a:p>
        </p:txBody>
      </p:sp>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680" y="1016452"/>
            <a:ext cx="4251407" cy="31902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6677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1026" y="1463807"/>
            <a:ext cx="8828309" cy="5257745"/>
          </a:xfrm>
          <a:prstGeom prst="rect">
            <a:avLst/>
          </a:prstGeom>
          <a:ln>
            <a:noFill/>
          </a:ln>
          <a:effectLst>
            <a:outerShdw blurRad="292100" dist="139700" dir="2700000" algn="tl" rotWithShape="0">
              <a:srgbClr val="333333">
                <a:alpha val="65000"/>
              </a:srgbClr>
            </a:outerShdw>
          </a:effectLst>
        </p:spPr>
      </p:pic>
      <p:sp>
        <p:nvSpPr>
          <p:cNvPr id="3" name="タイトル 2"/>
          <p:cNvSpPr>
            <a:spLocks noGrp="1"/>
          </p:cNvSpPr>
          <p:nvPr>
            <p:ph type="title"/>
          </p:nvPr>
        </p:nvSpPr>
        <p:spPr>
          <a:xfrm>
            <a:off x="1" y="49253"/>
            <a:ext cx="9143999" cy="912988"/>
          </a:xfrm>
        </p:spPr>
        <p:style>
          <a:lnRef idx="3">
            <a:schemeClr val="lt1"/>
          </a:lnRef>
          <a:fillRef idx="1">
            <a:schemeClr val="accent3"/>
          </a:fillRef>
          <a:effectRef idx="1">
            <a:schemeClr val="accent3"/>
          </a:effectRef>
          <a:fontRef idx="minor">
            <a:schemeClr val="lt1"/>
          </a:fontRef>
        </p:style>
        <p:txBody>
          <a:bodyPr/>
          <a:lstStyle/>
          <a:p>
            <a:r>
              <a:rPr lang="en-US" altLang="ja-JP" dirty="0" smtClean="0"/>
              <a:t>MIRAI kick-off! </a:t>
            </a:r>
            <a:r>
              <a:rPr lang="en-US" altLang="ja-JP" sz="2880" dirty="0"/>
              <a:t>October, 2017</a:t>
            </a:r>
            <a:endParaRPr lang="ja-JP" altLang="en-US" sz="2880" dirty="0"/>
          </a:p>
        </p:txBody>
      </p:sp>
      <p:sp>
        <p:nvSpPr>
          <p:cNvPr id="10" name="テキスト ボックス 9"/>
          <p:cNvSpPr txBox="1"/>
          <p:nvPr/>
        </p:nvSpPr>
        <p:spPr>
          <a:xfrm>
            <a:off x="131000" y="503992"/>
            <a:ext cx="184722" cy="553990"/>
          </a:xfrm>
          <a:prstGeom prst="rect">
            <a:avLst/>
          </a:prstGeom>
          <a:noFill/>
        </p:spPr>
        <p:txBody>
          <a:bodyPr wrap="none" lIns="91436" tIns="45716" rIns="91436" bIns="45716" rtlCol="0">
            <a:spAutoFit/>
          </a:bodyPr>
          <a:lstStyle/>
          <a:p>
            <a:endParaRPr lang="ja-JP" altLang="en-US" sz="3000" dirty="0"/>
          </a:p>
        </p:txBody>
      </p:sp>
      <p:sp>
        <p:nvSpPr>
          <p:cNvPr id="6" name="フッター プレースホルダー 5"/>
          <p:cNvSpPr>
            <a:spLocks noGrp="1"/>
          </p:cNvSpPr>
          <p:nvPr>
            <p:ph type="ftr" sz="quarter" idx="11"/>
          </p:nvPr>
        </p:nvSpPr>
        <p:spPr/>
        <p:txBody>
          <a:bodyPr/>
          <a:lstStyle/>
          <a:p>
            <a:pPr>
              <a:defRPr/>
            </a:pPr>
            <a:r>
              <a:rPr lang="en-US" altLang="ja-JP" smtClean="0">
                <a:solidFill>
                  <a:prstClr val="black">
                    <a:tint val="75000"/>
                  </a:prstClr>
                </a:solidFill>
                <a:latin typeface="Calibri"/>
                <a:ea typeface="ＭＳ Ｐゴシック"/>
              </a:rPr>
              <a:t>ESS-J-PARC Workshop 2018</a:t>
            </a:r>
            <a:endParaRPr lang="ja-JP" altLang="en-US" dirty="0">
              <a:solidFill>
                <a:prstClr val="black">
                  <a:tint val="75000"/>
                </a:prstClr>
              </a:solidFill>
              <a:latin typeface="Calibri"/>
              <a:ea typeface="ＭＳ Ｐゴシック"/>
            </a:endParaRPr>
          </a:p>
        </p:txBody>
      </p:sp>
      <p:sp>
        <p:nvSpPr>
          <p:cNvPr id="5" name="コンテンツ プレースホルダー 4"/>
          <p:cNvSpPr>
            <a:spLocks noGrp="1"/>
          </p:cNvSpPr>
          <p:nvPr>
            <p:ph idx="1"/>
          </p:nvPr>
        </p:nvSpPr>
        <p:spPr>
          <a:xfrm>
            <a:off x="586357" y="6038809"/>
            <a:ext cx="8229600" cy="500180"/>
          </a:xfrm>
        </p:spPr>
        <p:txBody>
          <a:bodyPr>
            <a:normAutofit lnSpcReduction="10000"/>
          </a:bodyPr>
          <a:lstStyle/>
          <a:p>
            <a:pPr marL="0" indent="0">
              <a:buNone/>
            </a:pPr>
            <a:r>
              <a:rPr lang="en-US" altLang="ja-JP" sz="2880" dirty="0" smtClean="0">
                <a:solidFill>
                  <a:schemeClr val="bg1"/>
                </a:solidFill>
              </a:rPr>
              <a:t>Japan-Sweden Collaboration of Universities</a:t>
            </a:r>
            <a:endParaRPr lang="ja-JP" altLang="en-US" sz="2880" dirty="0">
              <a:solidFill>
                <a:schemeClr val="bg1"/>
              </a:solidFill>
            </a:endParaRPr>
          </a:p>
        </p:txBody>
      </p:sp>
      <p:pic>
        <p:nvPicPr>
          <p:cNvPr id="9" name="図 8"/>
          <p:cNvPicPr>
            <a:picLocks noChangeAspect="1"/>
          </p:cNvPicPr>
          <p:nvPr/>
        </p:nvPicPr>
        <p:blipFill rotWithShape="1">
          <a:blip r:embed="rId4" cstate="print">
            <a:extLst>
              <a:ext uri="{28A0092B-C50C-407E-A947-70E740481C1C}">
                <a14:useLocalDpi xmlns:a14="http://schemas.microsoft.com/office/drawing/2010/main"/>
              </a:ext>
            </a:extLst>
          </a:blip>
          <a:srcRect t="23083" b="17060"/>
          <a:stretch/>
        </p:blipFill>
        <p:spPr>
          <a:xfrm>
            <a:off x="143273" y="1076546"/>
            <a:ext cx="3769172" cy="2973047"/>
          </a:xfrm>
          <a:prstGeom prst="rect">
            <a:avLst/>
          </a:prstGeom>
          <a:ln>
            <a:noFill/>
          </a:ln>
          <a:effectLst>
            <a:outerShdw blurRad="292100" dist="139700" dir="2700000" algn="tl" rotWithShape="0">
              <a:srgbClr val="333333">
                <a:alpha val="65000"/>
              </a:srgbClr>
            </a:outerShdw>
          </a:effectLst>
        </p:spPr>
      </p:pic>
      <p:pic>
        <p:nvPicPr>
          <p:cNvPr id="11" name="図 10"/>
          <p:cNvPicPr>
            <a:picLocks noChangeAspect="1"/>
          </p:cNvPicPr>
          <p:nvPr/>
        </p:nvPicPr>
        <p:blipFill>
          <a:blip r:embed="rId5">
            <a:alphaModFix amt="71000"/>
            <a:extLst>
              <a:ext uri="{28A0092B-C50C-407E-A947-70E740481C1C}">
                <a14:useLocalDpi xmlns:a14="http://schemas.microsoft.com/office/drawing/2010/main"/>
              </a:ext>
            </a:extLst>
          </a:blip>
          <a:stretch>
            <a:fillRect/>
          </a:stretch>
        </p:blipFill>
        <p:spPr>
          <a:xfrm>
            <a:off x="5067691" y="1051365"/>
            <a:ext cx="2161404" cy="3252532"/>
          </a:xfrm>
          <a:prstGeom prst="rect">
            <a:avLst/>
          </a:prstGeom>
        </p:spPr>
      </p:pic>
      <p:pic>
        <p:nvPicPr>
          <p:cNvPr id="12" name="図 11"/>
          <p:cNvPicPr>
            <a:picLocks noChangeAspect="1"/>
          </p:cNvPicPr>
          <p:nvPr/>
        </p:nvPicPr>
        <p:blipFill>
          <a:blip r:embed="rId6">
            <a:alphaModFix amt="65000"/>
            <a:extLst>
              <a:ext uri="{28A0092B-C50C-407E-A947-70E740481C1C}">
                <a14:useLocalDpi xmlns:a14="http://schemas.microsoft.com/office/drawing/2010/main"/>
              </a:ext>
            </a:extLst>
          </a:blip>
          <a:stretch>
            <a:fillRect/>
          </a:stretch>
        </p:blipFill>
        <p:spPr>
          <a:xfrm>
            <a:off x="7311709" y="1083542"/>
            <a:ext cx="1736024" cy="3220356"/>
          </a:xfrm>
          <a:prstGeom prst="rect">
            <a:avLst/>
          </a:prstGeom>
        </p:spPr>
      </p:pic>
    </p:spTree>
    <p:extLst>
      <p:ext uri="{BB962C8B-B14F-4D97-AF65-F5344CB8AC3E}">
        <p14:creationId xmlns:p14="http://schemas.microsoft.com/office/powerpoint/2010/main" val="19871708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90" y="-5611"/>
            <a:ext cx="9151390" cy="6863611"/>
          </a:xfrm>
          <a:prstGeom prst="rect">
            <a:avLst/>
          </a:prstGeom>
        </p:spPr>
      </p:pic>
      <p:grpSp>
        <p:nvGrpSpPr>
          <p:cNvPr id="25605" name="Group 5"/>
          <p:cNvGrpSpPr>
            <a:grpSpLocks/>
          </p:cNvGrpSpPr>
          <p:nvPr/>
        </p:nvGrpSpPr>
        <p:grpSpPr bwMode="auto">
          <a:xfrm>
            <a:off x="3497646" y="81063"/>
            <a:ext cx="1976547" cy="1731963"/>
            <a:chOff x="0" y="0"/>
            <a:chExt cx="1896" cy="1552"/>
          </a:xfrm>
          <a:scene3d>
            <a:camera prst="orthographicFront">
              <a:rot lat="0" lon="0" rev="120000"/>
            </a:camera>
            <a:lightRig rig="threePt" dir="t"/>
          </a:scene3d>
        </p:grpSpPr>
        <p:sp>
          <p:nvSpPr>
            <p:cNvPr id="34841" name="Freeform 3"/>
            <p:cNvSpPr>
              <a:spLocks/>
            </p:cNvSpPr>
            <p:nvPr/>
          </p:nvSpPr>
          <p:spPr bwMode="auto">
            <a:xfrm>
              <a:off x="40" y="32"/>
              <a:ext cx="1820" cy="1486"/>
            </a:xfrm>
            <a:custGeom>
              <a:avLst/>
              <a:gdLst>
                <a:gd name="T0" fmla="*/ 0 w 21600"/>
                <a:gd name="T1" fmla="*/ 0 h 21600"/>
                <a:gd name="T2" fmla="*/ 0 w 21600"/>
                <a:gd name="T3" fmla="*/ 0 h 21600"/>
                <a:gd name="T4" fmla="*/ 1 w 21600"/>
                <a:gd name="T5" fmla="*/ 0 h 21600"/>
                <a:gd name="T6" fmla="*/ 1 w 21600"/>
                <a:gd name="T7" fmla="*/ 0 h 21600"/>
                <a:gd name="T8" fmla="*/ 1 w 21600"/>
                <a:gd name="T9" fmla="*/ 0 h 21600"/>
                <a:gd name="T10" fmla="*/ 1 w 21600"/>
                <a:gd name="T11" fmla="*/ 0 h 21600"/>
                <a:gd name="T12" fmla="*/ 1 w 21600"/>
                <a:gd name="T13" fmla="*/ 0 h 21600"/>
                <a:gd name="T14" fmla="*/ 1 w 21600"/>
                <a:gd name="T15" fmla="*/ 0 h 21600"/>
                <a:gd name="T16" fmla="*/ 1 w 21600"/>
                <a:gd name="T17" fmla="*/ 0 h 21600"/>
                <a:gd name="T18" fmla="*/ 1 w 21600"/>
                <a:gd name="T19" fmla="*/ 0 h 21600"/>
                <a:gd name="T20" fmla="*/ 1 w 21600"/>
                <a:gd name="T21" fmla="*/ 0 h 21600"/>
                <a:gd name="T22" fmla="*/ 1 w 21600"/>
                <a:gd name="T23" fmla="*/ 0 h 21600"/>
                <a:gd name="T24" fmla="*/ 1 w 21600"/>
                <a:gd name="T25" fmla="*/ 0 h 21600"/>
                <a:gd name="T26" fmla="*/ 1 w 21600"/>
                <a:gd name="T27" fmla="*/ 0 h 21600"/>
                <a:gd name="T28" fmla="*/ 1 w 21600"/>
                <a:gd name="T29" fmla="*/ 0 h 21600"/>
                <a:gd name="T30" fmla="*/ 1 w 21600"/>
                <a:gd name="T31" fmla="*/ 0 h 21600"/>
                <a:gd name="T32" fmla="*/ 1 w 21600"/>
                <a:gd name="T33" fmla="*/ 0 h 21600"/>
                <a:gd name="T34" fmla="*/ 1 w 21600"/>
                <a:gd name="T35" fmla="*/ 0 h 21600"/>
                <a:gd name="T36" fmla="*/ 1 w 21600"/>
                <a:gd name="T37" fmla="*/ 0 h 21600"/>
                <a:gd name="T38" fmla="*/ 1 w 21600"/>
                <a:gd name="T39" fmla="*/ 0 h 21600"/>
                <a:gd name="T40" fmla="*/ 1 w 21600"/>
                <a:gd name="T41" fmla="*/ 0 h 21600"/>
                <a:gd name="T42" fmla="*/ 1 w 21600"/>
                <a:gd name="T43" fmla="*/ 0 h 21600"/>
                <a:gd name="T44" fmla="*/ 1 w 21600"/>
                <a:gd name="T45" fmla="*/ 0 h 21600"/>
                <a:gd name="T46" fmla="*/ 1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600" h="21600">
                  <a:moveTo>
                    <a:pt x="480" y="0"/>
                  </a:moveTo>
                  <a:lnTo>
                    <a:pt x="0" y="14547"/>
                  </a:lnTo>
                  <a:lnTo>
                    <a:pt x="13440" y="15429"/>
                  </a:lnTo>
                  <a:lnTo>
                    <a:pt x="15840" y="15429"/>
                  </a:lnTo>
                  <a:lnTo>
                    <a:pt x="17520" y="15429"/>
                  </a:lnTo>
                  <a:lnTo>
                    <a:pt x="18480" y="15429"/>
                  </a:lnTo>
                  <a:lnTo>
                    <a:pt x="19560" y="15429"/>
                  </a:lnTo>
                  <a:lnTo>
                    <a:pt x="20400" y="15576"/>
                  </a:lnTo>
                  <a:lnTo>
                    <a:pt x="21120" y="16310"/>
                  </a:lnTo>
                  <a:lnTo>
                    <a:pt x="21600" y="17045"/>
                  </a:lnTo>
                  <a:lnTo>
                    <a:pt x="21580" y="18066"/>
                  </a:lnTo>
                  <a:lnTo>
                    <a:pt x="20536" y="19345"/>
                  </a:lnTo>
                  <a:lnTo>
                    <a:pt x="18720" y="20718"/>
                  </a:lnTo>
                  <a:lnTo>
                    <a:pt x="18120" y="21159"/>
                  </a:lnTo>
                  <a:lnTo>
                    <a:pt x="17280" y="21453"/>
                  </a:lnTo>
                  <a:lnTo>
                    <a:pt x="16560" y="21600"/>
                  </a:lnTo>
                  <a:lnTo>
                    <a:pt x="15720" y="21600"/>
                  </a:lnTo>
                  <a:lnTo>
                    <a:pt x="14640" y="21159"/>
                  </a:lnTo>
                  <a:lnTo>
                    <a:pt x="12480" y="19102"/>
                  </a:lnTo>
                  <a:lnTo>
                    <a:pt x="11880" y="18073"/>
                  </a:lnTo>
                  <a:lnTo>
                    <a:pt x="12240" y="16898"/>
                  </a:lnTo>
                  <a:lnTo>
                    <a:pt x="13080" y="16457"/>
                  </a:lnTo>
                  <a:lnTo>
                    <a:pt x="13920" y="16016"/>
                  </a:lnTo>
                  <a:lnTo>
                    <a:pt x="14880" y="1572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5163" fontAlgn="base">
                <a:spcBef>
                  <a:spcPct val="0"/>
                </a:spcBef>
                <a:spcAft>
                  <a:spcPct val="0"/>
                </a:spcAft>
              </a:pPr>
              <a:endParaRPr lang="ja-JP" altLang="en-US">
                <a:solidFill>
                  <a:prstClr val="black"/>
                </a:solidFill>
                <a:latin typeface="Arial" charset="0"/>
                <a:ea typeface="ＭＳ Ｐゴシック" charset="0"/>
                <a:cs typeface="ＭＳ Ｐゴシック" charset="0"/>
              </a:endParaRPr>
            </a:p>
          </p:txBody>
        </p:sp>
        <p:pic>
          <p:nvPicPr>
            <p:cNvPr id="34842" name="Picture 4"/>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896" cy="1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grpSp>
      <p:grpSp>
        <p:nvGrpSpPr>
          <p:cNvPr id="25608" name="Group 8"/>
          <p:cNvGrpSpPr>
            <a:grpSpLocks/>
          </p:cNvGrpSpPr>
          <p:nvPr/>
        </p:nvGrpSpPr>
        <p:grpSpPr bwMode="auto">
          <a:xfrm>
            <a:off x="4630706" y="1584982"/>
            <a:ext cx="801444" cy="1988612"/>
            <a:chOff x="0" y="0"/>
            <a:chExt cx="800" cy="1728"/>
          </a:xfrm>
        </p:grpSpPr>
        <p:sp>
          <p:nvSpPr>
            <p:cNvPr id="34839" name="Freeform 6"/>
            <p:cNvSpPr>
              <a:spLocks/>
            </p:cNvSpPr>
            <p:nvPr/>
          </p:nvSpPr>
          <p:spPr bwMode="auto">
            <a:xfrm>
              <a:off x="128" y="32"/>
              <a:ext cx="637" cy="165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0"/>
                  </a:moveTo>
                  <a:lnTo>
                    <a:pt x="15771" y="2371"/>
                  </a:lnTo>
                  <a:lnTo>
                    <a:pt x="343" y="9351"/>
                  </a:lnTo>
                  <a:lnTo>
                    <a:pt x="0" y="10010"/>
                  </a:lnTo>
                  <a:lnTo>
                    <a:pt x="1714" y="2160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5163" fontAlgn="base">
                <a:spcBef>
                  <a:spcPct val="0"/>
                </a:spcBef>
                <a:spcAft>
                  <a:spcPct val="0"/>
                </a:spcAft>
              </a:pPr>
              <a:endParaRPr lang="ja-JP" altLang="en-US">
                <a:solidFill>
                  <a:prstClr val="black"/>
                </a:solidFill>
                <a:latin typeface="Arial" charset="0"/>
                <a:ea typeface="ＭＳ Ｐゴシック" charset="0"/>
                <a:cs typeface="ＭＳ Ｐゴシック" charset="0"/>
              </a:endParaRPr>
            </a:p>
          </p:txBody>
        </p:sp>
        <p:pic>
          <p:nvPicPr>
            <p:cNvPr id="34840" name="Picture 7"/>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800"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grpSp>
      <p:grpSp>
        <p:nvGrpSpPr>
          <p:cNvPr id="25611" name="Group 11"/>
          <p:cNvGrpSpPr>
            <a:grpSpLocks/>
          </p:cNvGrpSpPr>
          <p:nvPr/>
        </p:nvGrpSpPr>
        <p:grpSpPr bwMode="auto">
          <a:xfrm>
            <a:off x="1658249" y="2213421"/>
            <a:ext cx="5893343" cy="2846707"/>
            <a:chOff x="0" y="0"/>
            <a:chExt cx="5568" cy="2768"/>
          </a:xfrm>
        </p:grpSpPr>
        <p:sp>
          <p:nvSpPr>
            <p:cNvPr id="34837" name="Freeform 9"/>
            <p:cNvSpPr>
              <a:spLocks/>
            </p:cNvSpPr>
            <p:nvPr/>
          </p:nvSpPr>
          <p:spPr bwMode="auto">
            <a:xfrm>
              <a:off x="40" y="40"/>
              <a:ext cx="5495" cy="2689"/>
            </a:xfrm>
            <a:custGeom>
              <a:avLst/>
              <a:gdLst>
                <a:gd name="T0" fmla="*/ 25 w 21600"/>
                <a:gd name="T1" fmla="*/ 1 h 21600"/>
                <a:gd name="T2" fmla="*/ 15 w 21600"/>
                <a:gd name="T3" fmla="*/ 1 h 21600"/>
                <a:gd name="T4" fmla="*/ 10 w 21600"/>
                <a:gd name="T5" fmla="*/ 2 h 21600"/>
                <a:gd name="T6" fmla="*/ 6 w 21600"/>
                <a:gd name="T7" fmla="*/ 2 h 21600"/>
                <a:gd name="T8" fmla="*/ 3 w 21600"/>
                <a:gd name="T9" fmla="*/ 2 h 21600"/>
                <a:gd name="T10" fmla="*/ 1 w 21600"/>
                <a:gd name="T11" fmla="*/ 3 h 21600"/>
                <a:gd name="T12" fmla="*/ 0 w 21600"/>
                <a:gd name="T13" fmla="*/ 3 h 21600"/>
                <a:gd name="T14" fmla="*/ 1 w 21600"/>
                <a:gd name="T15" fmla="*/ 3 h 21600"/>
                <a:gd name="T16" fmla="*/ 4 w 21600"/>
                <a:gd name="T17" fmla="*/ 4 h 21600"/>
                <a:gd name="T18" fmla="*/ 8 w 21600"/>
                <a:gd name="T19" fmla="*/ 4 h 21600"/>
                <a:gd name="T20" fmla="*/ 12 w 21600"/>
                <a:gd name="T21" fmla="*/ 4 h 21600"/>
                <a:gd name="T22" fmla="*/ 16 w 21600"/>
                <a:gd name="T23" fmla="*/ 4 h 21600"/>
                <a:gd name="T24" fmla="*/ 21 w 21600"/>
                <a:gd name="T25" fmla="*/ 5 h 21600"/>
                <a:gd name="T26" fmla="*/ 29 w 21600"/>
                <a:gd name="T27" fmla="*/ 5 h 21600"/>
                <a:gd name="T28" fmla="*/ 37 w 21600"/>
                <a:gd name="T29" fmla="*/ 5 h 21600"/>
                <a:gd name="T30" fmla="*/ 45 w 21600"/>
                <a:gd name="T31" fmla="*/ 5 h 21600"/>
                <a:gd name="T32" fmla="*/ 54 w 21600"/>
                <a:gd name="T33" fmla="*/ 5 h 21600"/>
                <a:gd name="T34" fmla="*/ 63 w 21600"/>
                <a:gd name="T35" fmla="*/ 5 h 21600"/>
                <a:gd name="T36" fmla="*/ 70 w 21600"/>
                <a:gd name="T37" fmla="*/ 5 h 21600"/>
                <a:gd name="T38" fmla="*/ 74 w 21600"/>
                <a:gd name="T39" fmla="*/ 5 h 21600"/>
                <a:gd name="T40" fmla="*/ 79 w 21600"/>
                <a:gd name="T41" fmla="*/ 5 h 21600"/>
                <a:gd name="T42" fmla="*/ 83 w 21600"/>
                <a:gd name="T43" fmla="*/ 4 h 21600"/>
                <a:gd name="T44" fmla="*/ 86 w 21600"/>
                <a:gd name="T45" fmla="*/ 4 h 21600"/>
                <a:gd name="T46" fmla="*/ 90 w 21600"/>
                <a:gd name="T47" fmla="*/ 4 h 21600"/>
                <a:gd name="T48" fmla="*/ 91 w 21600"/>
                <a:gd name="T49" fmla="*/ 3 h 21600"/>
                <a:gd name="T50" fmla="*/ 88 w 21600"/>
                <a:gd name="T51" fmla="*/ 2 h 21600"/>
                <a:gd name="T52" fmla="*/ 85 w 21600"/>
                <a:gd name="T53" fmla="*/ 1 h 21600"/>
                <a:gd name="T54" fmla="*/ 82 w 21600"/>
                <a:gd name="T55" fmla="*/ 1 h 21600"/>
                <a:gd name="T56" fmla="*/ 79 w 21600"/>
                <a:gd name="T57" fmla="*/ 0 h 21600"/>
                <a:gd name="T58" fmla="*/ 73 w 21600"/>
                <a:gd name="T59" fmla="*/ 0 h 21600"/>
                <a:gd name="T60" fmla="*/ 66 w 21600"/>
                <a:gd name="T61" fmla="*/ 0 h 21600"/>
                <a:gd name="T62" fmla="*/ 60 w 21600"/>
                <a:gd name="T63" fmla="*/ 0 h 21600"/>
                <a:gd name="T64" fmla="*/ 53 w 21600"/>
                <a:gd name="T65" fmla="*/ 0 h 21600"/>
                <a:gd name="T66" fmla="*/ 45 w 21600"/>
                <a:gd name="T67" fmla="*/ 0 h 21600"/>
                <a:gd name="T68" fmla="*/ 36 w 21600"/>
                <a:gd name="T69" fmla="*/ 0 h 21600"/>
                <a:gd name="T70" fmla="*/ 30 w 21600"/>
                <a:gd name="T71" fmla="*/ 1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00" h="21600">
                  <a:moveTo>
                    <a:pt x="7038" y="2958"/>
                  </a:moveTo>
                  <a:lnTo>
                    <a:pt x="6099" y="3526"/>
                  </a:lnTo>
                  <a:lnTo>
                    <a:pt x="4868" y="4433"/>
                  </a:lnTo>
                  <a:lnTo>
                    <a:pt x="3553" y="5442"/>
                  </a:lnTo>
                  <a:lnTo>
                    <a:pt x="2877" y="5929"/>
                  </a:lnTo>
                  <a:lnTo>
                    <a:pt x="2287" y="6629"/>
                  </a:lnTo>
                  <a:lnTo>
                    <a:pt x="1764" y="7147"/>
                  </a:lnTo>
                  <a:lnTo>
                    <a:pt x="1327" y="7716"/>
                  </a:lnTo>
                  <a:lnTo>
                    <a:pt x="1048" y="8220"/>
                  </a:lnTo>
                  <a:lnTo>
                    <a:pt x="684" y="9032"/>
                  </a:lnTo>
                  <a:lnTo>
                    <a:pt x="389" y="9780"/>
                  </a:lnTo>
                  <a:lnTo>
                    <a:pt x="190" y="10653"/>
                  </a:lnTo>
                  <a:lnTo>
                    <a:pt x="0" y="11695"/>
                  </a:lnTo>
                  <a:lnTo>
                    <a:pt x="15" y="12751"/>
                  </a:lnTo>
                  <a:lnTo>
                    <a:pt x="94" y="13888"/>
                  </a:lnTo>
                  <a:lnTo>
                    <a:pt x="293" y="14619"/>
                  </a:lnTo>
                  <a:lnTo>
                    <a:pt x="571" y="15431"/>
                  </a:lnTo>
                  <a:lnTo>
                    <a:pt x="1009" y="16325"/>
                  </a:lnTo>
                  <a:lnTo>
                    <a:pt x="1486" y="16974"/>
                  </a:lnTo>
                  <a:lnTo>
                    <a:pt x="1963" y="17462"/>
                  </a:lnTo>
                  <a:lnTo>
                    <a:pt x="2479" y="17881"/>
                  </a:lnTo>
                  <a:lnTo>
                    <a:pt x="2877" y="18223"/>
                  </a:lnTo>
                  <a:lnTo>
                    <a:pt x="3369" y="18402"/>
                  </a:lnTo>
                  <a:lnTo>
                    <a:pt x="3831" y="18646"/>
                  </a:lnTo>
                  <a:lnTo>
                    <a:pt x="4348" y="18873"/>
                  </a:lnTo>
                  <a:lnTo>
                    <a:pt x="4984" y="19214"/>
                  </a:lnTo>
                  <a:lnTo>
                    <a:pt x="5858" y="19475"/>
                  </a:lnTo>
                  <a:lnTo>
                    <a:pt x="6957" y="20027"/>
                  </a:lnTo>
                  <a:lnTo>
                    <a:pt x="8045" y="20385"/>
                  </a:lnTo>
                  <a:lnTo>
                    <a:pt x="8840" y="20710"/>
                  </a:lnTo>
                  <a:lnTo>
                    <a:pt x="9867" y="21035"/>
                  </a:lnTo>
                  <a:lnTo>
                    <a:pt x="10827" y="21279"/>
                  </a:lnTo>
                  <a:lnTo>
                    <a:pt x="11915" y="21472"/>
                  </a:lnTo>
                  <a:lnTo>
                    <a:pt x="13014" y="21600"/>
                  </a:lnTo>
                  <a:lnTo>
                    <a:pt x="14166" y="21536"/>
                  </a:lnTo>
                  <a:lnTo>
                    <a:pt x="15120" y="21360"/>
                  </a:lnTo>
                  <a:lnTo>
                    <a:pt x="15932" y="21390"/>
                  </a:lnTo>
                  <a:lnTo>
                    <a:pt x="16648" y="21198"/>
                  </a:lnTo>
                  <a:lnTo>
                    <a:pt x="17148" y="21035"/>
                  </a:lnTo>
                  <a:lnTo>
                    <a:pt x="17719" y="20886"/>
                  </a:lnTo>
                  <a:lnTo>
                    <a:pt x="18261" y="20548"/>
                  </a:lnTo>
                  <a:lnTo>
                    <a:pt x="18817" y="20061"/>
                  </a:lnTo>
                  <a:lnTo>
                    <a:pt x="19294" y="19411"/>
                  </a:lnTo>
                  <a:lnTo>
                    <a:pt x="19811" y="18842"/>
                  </a:lnTo>
                  <a:lnTo>
                    <a:pt x="20224" y="18240"/>
                  </a:lnTo>
                  <a:lnTo>
                    <a:pt x="20527" y="17543"/>
                  </a:lnTo>
                  <a:lnTo>
                    <a:pt x="21004" y="16568"/>
                  </a:lnTo>
                  <a:lnTo>
                    <a:pt x="21401" y="15350"/>
                  </a:lnTo>
                  <a:lnTo>
                    <a:pt x="21560" y="14132"/>
                  </a:lnTo>
                  <a:lnTo>
                    <a:pt x="21600" y="12913"/>
                  </a:lnTo>
                  <a:lnTo>
                    <a:pt x="21282" y="11208"/>
                  </a:lnTo>
                  <a:lnTo>
                    <a:pt x="20884" y="9096"/>
                  </a:lnTo>
                  <a:lnTo>
                    <a:pt x="20527" y="7425"/>
                  </a:lnTo>
                  <a:lnTo>
                    <a:pt x="20248" y="5993"/>
                  </a:lnTo>
                  <a:lnTo>
                    <a:pt x="20040" y="4900"/>
                  </a:lnTo>
                  <a:lnTo>
                    <a:pt x="19667" y="3753"/>
                  </a:lnTo>
                  <a:lnTo>
                    <a:pt x="19334" y="3086"/>
                  </a:lnTo>
                  <a:lnTo>
                    <a:pt x="18798" y="2252"/>
                  </a:lnTo>
                  <a:lnTo>
                    <a:pt x="18110" y="1560"/>
                  </a:lnTo>
                  <a:lnTo>
                    <a:pt x="17361" y="1154"/>
                  </a:lnTo>
                  <a:lnTo>
                    <a:pt x="16552" y="846"/>
                  </a:lnTo>
                  <a:lnTo>
                    <a:pt x="15763" y="521"/>
                  </a:lnTo>
                  <a:lnTo>
                    <a:pt x="14961" y="244"/>
                  </a:lnTo>
                  <a:lnTo>
                    <a:pt x="14206" y="98"/>
                  </a:lnTo>
                  <a:lnTo>
                    <a:pt x="13491" y="0"/>
                  </a:lnTo>
                  <a:lnTo>
                    <a:pt x="12616" y="162"/>
                  </a:lnTo>
                  <a:lnTo>
                    <a:pt x="11742" y="504"/>
                  </a:lnTo>
                  <a:lnTo>
                    <a:pt x="10788" y="812"/>
                  </a:lnTo>
                  <a:lnTo>
                    <a:pt x="9833" y="1299"/>
                  </a:lnTo>
                  <a:lnTo>
                    <a:pt x="8720" y="1868"/>
                  </a:lnTo>
                  <a:lnTo>
                    <a:pt x="7846" y="2355"/>
                  </a:lnTo>
                  <a:lnTo>
                    <a:pt x="7038" y="2958"/>
                  </a:lnTo>
                  <a:close/>
                  <a:moveTo>
                    <a:pt x="7038" y="2958"/>
                  </a:move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5163" fontAlgn="base">
                <a:spcBef>
                  <a:spcPct val="0"/>
                </a:spcBef>
                <a:spcAft>
                  <a:spcPct val="0"/>
                </a:spcAft>
              </a:pPr>
              <a:endParaRPr lang="ja-JP" altLang="en-US">
                <a:solidFill>
                  <a:prstClr val="black"/>
                </a:solidFill>
                <a:latin typeface="Arial" charset="0"/>
                <a:ea typeface="ＭＳ Ｐゴシック" charset="0"/>
                <a:cs typeface="ＭＳ Ｐゴシック" charset="0"/>
              </a:endParaRPr>
            </a:p>
          </p:txBody>
        </p:sp>
        <p:pic>
          <p:nvPicPr>
            <p:cNvPr id="34838" name="Picture 10"/>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5568" cy="2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grpSp>
      <p:grpSp>
        <p:nvGrpSpPr>
          <p:cNvPr id="25614" name="Group 14"/>
          <p:cNvGrpSpPr>
            <a:grpSpLocks/>
          </p:cNvGrpSpPr>
          <p:nvPr/>
        </p:nvGrpSpPr>
        <p:grpSpPr bwMode="auto">
          <a:xfrm>
            <a:off x="1785762" y="2393814"/>
            <a:ext cx="5073027" cy="505651"/>
            <a:chOff x="0" y="0"/>
            <a:chExt cx="4768" cy="376"/>
          </a:xfrm>
        </p:grpSpPr>
        <p:sp>
          <p:nvSpPr>
            <p:cNvPr id="34835" name="Freeform 12"/>
            <p:cNvSpPr>
              <a:spLocks/>
            </p:cNvSpPr>
            <p:nvPr/>
          </p:nvSpPr>
          <p:spPr bwMode="auto">
            <a:xfrm>
              <a:off x="32" y="32"/>
              <a:ext cx="4702" cy="212"/>
            </a:xfrm>
            <a:custGeom>
              <a:avLst/>
              <a:gdLst>
                <a:gd name="T0" fmla="*/ 49 w 21600"/>
                <a:gd name="T1" fmla="*/ 0 h 21600"/>
                <a:gd name="T2" fmla="*/ 48 w 21600"/>
                <a:gd name="T3" fmla="*/ 0 h 21600"/>
                <a:gd name="T4" fmla="*/ 47 w 21600"/>
                <a:gd name="T5" fmla="*/ 0 h 21600"/>
                <a:gd name="T6" fmla="*/ 46 w 21600"/>
                <a:gd name="T7" fmla="*/ 0 h 21600"/>
                <a:gd name="T8" fmla="*/ 45 w 21600"/>
                <a:gd name="T9" fmla="*/ 0 h 21600"/>
                <a:gd name="T10" fmla="*/ 43 w 21600"/>
                <a:gd name="T11" fmla="*/ 0 h 21600"/>
                <a:gd name="T12" fmla="*/ 4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17486"/>
                  </a:moveTo>
                  <a:lnTo>
                    <a:pt x="21368" y="11314"/>
                  </a:lnTo>
                  <a:lnTo>
                    <a:pt x="20903" y="4114"/>
                  </a:lnTo>
                  <a:lnTo>
                    <a:pt x="20671" y="3086"/>
                  </a:lnTo>
                  <a:lnTo>
                    <a:pt x="20021" y="0"/>
                  </a:lnTo>
                  <a:lnTo>
                    <a:pt x="19324" y="0"/>
                  </a:lnTo>
                  <a:lnTo>
                    <a:pt x="18395" y="0"/>
                  </a:lnTo>
                  <a:lnTo>
                    <a:pt x="0" y="2160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5163" fontAlgn="base">
                <a:spcBef>
                  <a:spcPct val="0"/>
                </a:spcBef>
                <a:spcAft>
                  <a:spcPct val="0"/>
                </a:spcAft>
              </a:pPr>
              <a:endParaRPr lang="ja-JP" altLang="en-US">
                <a:solidFill>
                  <a:prstClr val="black"/>
                </a:solidFill>
                <a:latin typeface="Arial" charset="0"/>
                <a:ea typeface="ＭＳ Ｐゴシック" charset="0"/>
                <a:cs typeface="ＭＳ Ｐゴシック" charset="0"/>
              </a:endParaRPr>
            </a:p>
          </p:txBody>
        </p:sp>
        <p:pic>
          <p:nvPicPr>
            <p:cNvPr id="34836" name="Picture 13"/>
            <p:cNvPicPr>
              <a:picLocks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0"/>
              <a:ext cx="4768" cy="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grpSp>
      <p:grpSp>
        <p:nvGrpSpPr>
          <p:cNvPr id="25617" name="Group 17"/>
          <p:cNvGrpSpPr>
            <a:grpSpLocks/>
          </p:cNvGrpSpPr>
          <p:nvPr/>
        </p:nvGrpSpPr>
        <p:grpSpPr bwMode="auto">
          <a:xfrm>
            <a:off x="2065878" y="4426717"/>
            <a:ext cx="4081463" cy="1529273"/>
            <a:chOff x="0" y="0"/>
            <a:chExt cx="3656" cy="1136"/>
          </a:xfrm>
        </p:grpSpPr>
        <p:sp>
          <p:nvSpPr>
            <p:cNvPr id="34833" name="Freeform 15"/>
            <p:cNvSpPr>
              <a:spLocks/>
            </p:cNvSpPr>
            <p:nvPr/>
          </p:nvSpPr>
          <p:spPr bwMode="auto">
            <a:xfrm>
              <a:off x="32" y="32"/>
              <a:ext cx="3586" cy="1010"/>
            </a:xfrm>
            <a:custGeom>
              <a:avLst/>
              <a:gdLst>
                <a:gd name="T0" fmla="*/ 0 w 21600"/>
                <a:gd name="T1" fmla="*/ 0 h 21600"/>
                <a:gd name="T2" fmla="*/ 3 w 21600"/>
                <a:gd name="T3" fmla="*/ 0 h 21600"/>
                <a:gd name="T4" fmla="*/ 5 w 21600"/>
                <a:gd name="T5" fmla="*/ 0 h 21600"/>
                <a:gd name="T6" fmla="*/ 16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3567" y="3980"/>
                  </a:lnTo>
                  <a:lnTo>
                    <a:pt x="7210" y="7588"/>
                  </a:lnTo>
                  <a:lnTo>
                    <a:pt x="21600" y="2160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5163" fontAlgn="base">
                <a:spcBef>
                  <a:spcPct val="0"/>
                </a:spcBef>
                <a:spcAft>
                  <a:spcPct val="0"/>
                </a:spcAft>
              </a:pPr>
              <a:endParaRPr lang="ja-JP" altLang="en-US">
                <a:solidFill>
                  <a:prstClr val="black"/>
                </a:solidFill>
                <a:latin typeface="Arial" charset="0"/>
                <a:ea typeface="ＭＳ Ｐゴシック" charset="0"/>
                <a:cs typeface="ＭＳ Ｐゴシック" charset="0"/>
              </a:endParaRPr>
            </a:p>
          </p:txBody>
        </p:sp>
        <p:pic>
          <p:nvPicPr>
            <p:cNvPr id="34834" name="Picture 16"/>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0" y="0"/>
              <a:ext cx="3656" cy="1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grpSp>
      <p:pic>
        <p:nvPicPr>
          <p:cNvPr id="25618" name="Picture 1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52400" y="80964"/>
            <a:ext cx="3036888" cy="92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5625" name="Picture 25"/>
          <p:cNvPicPr>
            <a:picLocks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572106" y="1628471"/>
            <a:ext cx="1805290" cy="1035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28" name="テキスト ボックス 27"/>
          <p:cNvSpPr txBox="1"/>
          <p:nvPr/>
        </p:nvSpPr>
        <p:spPr>
          <a:xfrm>
            <a:off x="4166960" y="188640"/>
            <a:ext cx="1412865" cy="972776"/>
          </a:xfrm>
          <a:prstGeom prst="rect">
            <a:avLst/>
          </a:prstGeom>
          <a:solidFill>
            <a:srgbClr val="446DC1">
              <a:alpha val="49000"/>
            </a:srgbClr>
          </a:solidFill>
        </p:spPr>
        <p:txBody>
          <a:bodyPr wrap="none" lIns="64211" tIns="32104" rIns="64211" bIns="32104">
            <a:spAutoFit/>
          </a:bodyPr>
          <a:lstStyle/>
          <a:p>
            <a:pPr defTabSz="642074" fontAlgn="base">
              <a:spcBef>
                <a:spcPct val="0"/>
              </a:spcBef>
              <a:spcAft>
                <a:spcPct val="0"/>
              </a:spcAft>
              <a:defRPr/>
            </a:pPr>
            <a:r>
              <a:rPr lang="en-US" altLang="ja-JP" sz="340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Arial"/>
                <a:ea typeface="ヒラギノ明朝 ProN W3" charset="0"/>
                <a:cs typeface="ヒラギノ明朝 ProN W3" charset="0"/>
                <a:sym typeface="Palatino" charset="0"/>
              </a:rPr>
              <a:t>L</a:t>
            </a:r>
            <a:r>
              <a:rPr lang="en-US" altLang="ja-JP" sz="310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Arial"/>
                <a:ea typeface="ヒラギノ明朝 ProN W3" charset="0"/>
                <a:cs typeface="ヒラギノ明朝 ProN W3" charset="0"/>
                <a:sym typeface="Palatino" charset="0"/>
              </a:rPr>
              <a:t>INAC</a:t>
            </a:r>
          </a:p>
          <a:p>
            <a:pPr defTabSz="642074" fontAlgn="base">
              <a:spcBef>
                <a:spcPct val="0"/>
              </a:spcBef>
              <a:spcAft>
                <a:spcPct val="0"/>
              </a:spcAft>
              <a:defRPr/>
            </a:pPr>
            <a:r>
              <a:rPr lang="en-US" altLang="ja-JP" sz="250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Arial"/>
                <a:ea typeface="ヒラギノ明朝 ProN W3" charset="0"/>
                <a:cs typeface="ヒラギノ明朝 ProN W3" charset="0"/>
                <a:sym typeface="Wingdings"/>
              </a:rPr>
              <a:t>400 MeV</a:t>
            </a:r>
            <a:endParaRPr lang="ja-JP" altLang="en-US" sz="250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Arial"/>
              <a:ea typeface="ヒラギノ明朝 ProN W3" charset="0"/>
              <a:cs typeface="ヒラギノ明朝 ProN W3" charset="0"/>
              <a:sym typeface="Palatino" charset="0"/>
            </a:endParaRPr>
          </a:p>
        </p:txBody>
      </p:sp>
      <p:sp>
        <p:nvSpPr>
          <p:cNvPr id="2" name="フッター プレースホルダー 1"/>
          <p:cNvSpPr>
            <a:spLocks noGrp="1"/>
          </p:cNvSpPr>
          <p:nvPr>
            <p:ph type="ftr" sz="quarter" idx="4294967295"/>
          </p:nvPr>
        </p:nvSpPr>
        <p:spPr>
          <a:xfrm>
            <a:off x="3124205" y="6356352"/>
            <a:ext cx="2895600" cy="365125"/>
          </a:xfrm>
          <a:prstGeom prst="rect">
            <a:avLst/>
          </a:prstGeom>
        </p:spPr>
        <p:txBody>
          <a:bodyPr/>
          <a:lstStyle/>
          <a:p>
            <a:pPr defTabSz="456440">
              <a:defRPr/>
            </a:pPr>
            <a:r>
              <a:rPr lang="en-US" altLang="ja-JP" smtClean="0">
                <a:solidFill>
                  <a:srgbClr val="000000"/>
                </a:solidFill>
                <a:latin typeface="Calibri"/>
                <a:ea typeface="ヒラギノ角ゴ ProN W3"/>
                <a:cs typeface="ヒラギノ角ゴ ProN W3"/>
              </a:rPr>
              <a:t>ESS-J-PARC Workshop 2018</a:t>
            </a:r>
            <a:endParaRPr lang="ja-JP" altLang="en-US">
              <a:solidFill>
                <a:srgbClr val="000000"/>
              </a:solidFill>
              <a:latin typeface="Calibri"/>
              <a:ea typeface="ヒラギノ角ゴ ProN W3"/>
              <a:cs typeface="ヒラギノ角ゴ ProN W3"/>
            </a:endParaRPr>
          </a:p>
        </p:txBody>
      </p:sp>
      <p:pic>
        <p:nvPicPr>
          <p:cNvPr id="34" name="Picture 11"/>
          <p:cNvPicPr>
            <a:picLocks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814343" y="1298154"/>
            <a:ext cx="3146598" cy="1548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5" name="Rectangle 13"/>
          <p:cNvSpPr>
            <a:spLocks/>
          </p:cNvSpPr>
          <p:nvPr/>
        </p:nvSpPr>
        <p:spPr bwMode="auto">
          <a:xfrm>
            <a:off x="116089" y="1923134"/>
            <a:ext cx="5112245" cy="476622"/>
          </a:xfrm>
          <a:prstGeom prst="rect">
            <a:avLst/>
          </a:prstGeom>
          <a:solidFill>
            <a:srgbClr val="C0504D">
              <a:alpha val="33725"/>
            </a:srgbClr>
          </a:solidFill>
          <a:ln w="38100" cap="flat">
            <a:solidFill>
              <a:srgbClr val="FFFFFF"/>
            </a:solidFill>
            <a:prstDash val="solid"/>
            <a:miter lim="800000"/>
            <a:headEnd type="none" w="med" len="med"/>
            <a:tailEnd type="none" w="med" len="med"/>
          </a:ln>
          <a:effectLst>
            <a:outerShdw blurRad="38100" dist="25399" dir="5400000" algn="ctr" rotWithShape="0">
              <a:schemeClr val="bg2">
                <a:alpha val="37999"/>
              </a:schemeClr>
            </a:outerShdw>
          </a:effectLst>
        </p:spPr>
        <p:txBody>
          <a:bodyPr wrap="none" lIns="0" tIns="0" rIns="40457" bIns="0">
            <a:spAutoFit/>
          </a:bodyPr>
          <a:lstStyle/>
          <a:p>
            <a:pPr marL="40059" defTabSz="641496" fontAlgn="base">
              <a:spcBef>
                <a:spcPct val="0"/>
              </a:spcBef>
              <a:spcAft>
                <a:spcPct val="0"/>
              </a:spcAft>
              <a:defRPr/>
            </a:pPr>
            <a:r>
              <a:rPr kumimoji="0" lang="en-US" altLang="ja-JP" sz="3100" b="1" dirty="0">
                <a:solidFill>
                  <a:srgbClr val="FFFFFF"/>
                </a:solidFill>
                <a:latin typeface="Arial"/>
                <a:ea typeface="Osaka"/>
                <a:cs typeface="Arial"/>
                <a:sym typeface="Chalkduster" charset="0"/>
              </a:rPr>
              <a:t>Neutrino Beam to </a:t>
            </a:r>
            <a:r>
              <a:rPr kumimoji="0" lang="en-US" altLang="ja-JP" sz="3100" b="1" dirty="0" err="1">
                <a:solidFill>
                  <a:srgbClr val="FFFFFF"/>
                </a:solidFill>
                <a:latin typeface="Arial"/>
                <a:ea typeface="Osaka"/>
                <a:cs typeface="Arial"/>
                <a:sym typeface="Chalkduster" charset="0"/>
              </a:rPr>
              <a:t>Kamioka</a:t>
            </a:r>
            <a:endParaRPr kumimoji="0" lang="en-US" altLang="ja-JP" sz="3100" b="1" dirty="0">
              <a:solidFill>
                <a:srgbClr val="FFFFFF"/>
              </a:solidFill>
              <a:latin typeface="Arial"/>
              <a:ea typeface="Osaka"/>
              <a:cs typeface="Arial"/>
              <a:sym typeface="Chalkduster" charset="0"/>
            </a:endParaRPr>
          </a:p>
        </p:txBody>
      </p:sp>
      <p:sp>
        <p:nvSpPr>
          <p:cNvPr id="36" name="Rectangle 15"/>
          <p:cNvSpPr>
            <a:spLocks/>
          </p:cNvSpPr>
          <p:nvPr/>
        </p:nvSpPr>
        <p:spPr bwMode="auto">
          <a:xfrm>
            <a:off x="1841070" y="3894081"/>
            <a:ext cx="6263059" cy="476622"/>
          </a:xfrm>
          <a:prstGeom prst="rect">
            <a:avLst/>
          </a:prstGeom>
          <a:solidFill>
            <a:srgbClr val="C0504D">
              <a:alpha val="33725"/>
            </a:srgbClr>
          </a:solidFill>
          <a:ln w="38100" cap="flat">
            <a:solidFill>
              <a:srgbClr val="FFFFFF"/>
            </a:solidFill>
            <a:prstDash val="solid"/>
            <a:miter lim="800000"/>
            <a:headEnd type="none" w="med" len="med"/>
            <a:tailEnd type="none" w="med" len="med"/>
          </a:ln>
          <a:effectLst>
            <a:outerShdw blurRad="38100" dist="25399" dir="5400000" algn="ctr" rotWithShape="0">
              <a:schemeClr val="bg2">
                <a:alpha val="37999"/>
              </a:schemeClr>
            </a:outerShdw>
          </a:effectLst>
        </p:spPr>
        <p:txBody>
          <a:bodyPr wrap="none" lIns="0" tIns="0" rIns="40457" bIns="0">
            <a:spAutoFit/>
          </a:bodyPr>
          <a:lstStyle/>
          <a:p>
            <a:pPr marL="40059" defTabSz="641496" fontAlgn="base">
              <a:spcBef>
                <a:spcPct val="0"/>
              </a:spcBef>
              <a:spcAft>
                <a:spcPct val="0"/>
              </a:spcAft>
              <a:defRPr/>
            </a:pPr>
            <a:r>
              <a:rPr kumimoji="0" lang="en-US" altLang="ja-JP" sz="3100" b="1" dirty="0">
                <a:solidFill>
                  <a:srgbClr val="FFFFFF"/>
                </a:solidFill>
                <a:latin typeface="Arial"/>
                <a:ea typeface="ＭＳ Ｐゴシック" charset="0"/>
                <a:cs typeface="Arial"/>
                <a:sym typeface="Chalkduster" charset="0"/>
              </a:rPr>
              <a:t>Material and Life Science Facility</a:t>
            </a:r>
          </a:p>
        </p:txBody>
      </p:sp>
      <p:pic>
        <p:nvPicPr>
          <p:cNvPr id="37" name="Picture 12"/>
          <p:cNvPicPr>
            <a:picLocks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42877" y="5051973"/>
            <a:ext cx="4030638" cy="155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9" name="Rectangle 14"/>
          <p:cNvSpPr>
            <a:spLocks/>
          </p:cNvSpPr>
          <p:nvPr/>
        </p:nvSpPr>
        <p:spPr bwMode="auto">
          <a:xfrm>
            <a:off x="6858728" y="5955990"/>
            <a:ext cx="1984062" cy="415498"/>
          </a:xfrm>
          <a:prstGeom prst="rect">
            <a:avLst/>
          </a:prstGeom>
          <a:solidFill>
            <a:srgbClr val="C0504D">
              <a:alpha val="33725"/>
            </a:srgbClr>
          </a:solidFill>
          <a:ln w="38100" cap="flat">
            <a:solidFill>
              <a:srgbClr val="FFFFFF"/>
            </a:solidFill>
            <a:prstDash val="solid"/>
            <a:miter lim="800000"/>
            <a:headEnd type="none" w="med" len="med"/>
            <a:tailEnd type="none" w="med" len="med"/>
          </a:ln>
          <a:effectLst>
            <a:outerShdw blurRad="38100" dist="25399" dir="5400000" algn="ctr" rotWithShape="0">
              <a:schemeClr val="bg2">
                <a:alpha val="37999"/>
              </a:schemeClr>
            </a:outerShdw>
          </a:effectLst>
        </p:spPr>
        <p:txBody>
          <a:bodyPr wrap="none" lIns="0" tIns="0" rIns="40457" bIns="0">
            <a:spAutoFit/>
          </a:bodyPr>
          <a:lstStyle/>
          <a:p>
            <a:pPr marL="40059" defTabSz="641496" fontAlgn="base">
              <a:spcBef>
                <a:spcPct val="0"/>
              </a:spcBef>
              <a:spcAft>
                <a:spcPct val="0"/>
              </a:spcAft>
              <a:defRPr/>
            </a:pPr>
            <a:r>
              <a:rPr kumimoji="0" lang="en-US" altLang="ja-JP" sz="2700" b="1" dirty="0">
                <a:solidFill>
                  <a:srgbClr val="FFFFFF"/>
                </a:solidFill>
                <a:latin typeface="Arial"/>
                <a:ea typeface="ＭＳ Ｐゴシック" charset="0"/>
                <a:cs typeface="Arial"/>
                <a:sym typeface="Chalkduster" charset="0"/>
              </a:rPr>
              <a:t>Hadron Hall</a:t>
            </a:r>
          </a:p>
        </p:txBody>
      </p:sp>
    </p:spTree>
    <p:extLst>
      <p:ext uri="{BB962C8B-B14F-4D97-AF65-F5344CB8AC3E}">
        <p14:creationId xmlns:p14="http://schemas.microsoft.com/office/powerpoint/2010/main" val="24689023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5618"/>
                                        </p:tgtEl>
                                        <p:attrNameLst>
                                          <p:attrName>style.visibility</p:attrName>
                                        </p:attrNameLst>
                                      </p:cBhvr>
                                      <p:to>
                                        <p:strVal val="visible"/>
                                      </p:to>
                                    </p:set>
                                    <p:anim calcmode="lin" valueType="num">
                                      <p:cBhvr>
                                        <p:cTn id="7" dur="500" fill="hold"/>
                                        <p:tgtEl>
                                          <p:spTgt spid="25618"/>
                                        </p:tgtEl>
                                        <p:attrNameLst>
                                          <p:attrName>ppt_w</p:attrName>
                                        </p:attrNameLst>
                                      </p:cBhvr>
                                      <p:tavLst>
                                        <p:tav tm="0">
                                          <p:val>
                                            <p:fltVal val="0"/>
                                          </p:val>
                                        </p:tav>
                                        <p:tav tm="100000">
                                          <p:val>
                                            <p:strVal val="#ppt_w"/>
                                          </p:val>
                                        </p:tav>
                                      </p:tavLst>
                                    </p:anim>
                                    <p:anim calcmode="lin" valueType="num">
                                      <p:cBhvr>
                                        <p:cTn id="8" dur="500" fill="hold"/>
                                        <p:tgtEl>
                                          <p:spTgt spid="2561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25605"/>
                                        </p:tgtEl>
                                        <p:attrNameLst>
                                          <p:attrName>style.visibility</p:attrName>
                                        </p:attrNameLst>
                                      </p:cBhvr>
                                      <p:to>
                                        <p:strVal val="visible"/>
                                      </p:to>
                                    </p:set>
                                    <p:animEffect transition="in" filter="wipe(up)">
                                      <p:cBhvr>
                                        <p:cTn id="13" dur="500"/>
                                        <p:tgtEl>
                                          <p:spTgt spid="25605"/>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par>
                          <p:cTn id="18" fill="hold">
                            <p:stCondLst>
                              <p:cond delay="1000"/>
                            </p:stCondLst>
                            <p:childTnLst>
                              <p:par>
                                <p:cTn id="19" presetID="22" presetClass="entr" presetSubtype="8" fill="hold" nodeType="afterEffect">
                                  <p:stCondLst>
                                    <p:cond delay="500"/>
                                  </p:stCondLst>
                                  <p:childTnLst>
                                    <p:set>
                                      <p:cBhvr>
                                        <p:cTn id="20" dur="1" fill="hold">
                                          <p:stCondLst>
                                            <p:cond delay="0"/>
                                          </p:stCondLst>
                                        </p:cTn>
                                        <p:tgtEl>
                                          <p:spTgt spid="34"/>
                                        </p:tgtEl>
                                        <p:attrNameLst>
                                          <p:attrName>style.visibility</p:attrName>
                                        </p:attrNameLst>
                                      </p:cBhvr>
                                      <p:to>
                                        <p:strVal val="visible"/>
                                      </p:to>
                                    </p:set>
                                    <p:animEffect transition="in" filter="wipe(left)">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5608"/>
                                        </p:tgtEl>
                                        <p:attrNameLst>
                                          <p:attrName>style.visibility</p:attrName>
                                        </p:attrNameLst>
                                      </p:cBhvr>
                                      <p:to>
                                        <p:strVal val="visible"/>
                                      </p:to>
                                    </p:set>
                                    <p:animEffect transition="in" filter="wipe(up)">
                                      <p:cBhvr>
                                        <p:cTn id="26" dur="500"/>
                                        <p:tgtEl>
                                          <p:spTgt spid="2560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ppt_x"/>
                                          </p:val>
                                        </p:tav>
                                        <p:tav tm="100000">
                                          <p:val>
                                            <p:strVal val="#ppt_x"/>
                                          </p:val>
                                        </p:tav>
                                      </p:tavLst>
                                    </p:anim>
                                    <p:anim calcmode="lin" valueType="num">
                                      <p:cBhvr additive="base">
                                        <p:cTn id="32"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5625"/>
                                        </p:tgtEl>
                                        <p:attrNameLst>
                                          <p:attrName>style.visibility</p:attrName>
                                        </p:attrNameLst>
                                      </p:cBhvr>
                                      <p:to>
                                        <p:strVal val="visible"/>
                                      </p:to>
                                    </p:set>
                                    <p:animEffect transition="in" filter="wipe(right)">
                                      <p:cBhvr>
                                        <p:cTn id="37" dur="500"/>
                                        <p:tgtEl>
                                          <p:spTgt spid="25625"/>
                                        </p:tgtEl>
                                      </p:cBhvr>
                                    </p:animEffect>
                                  </p:childTnLst>
                                </p:cTn>
                              </p:par>
                            </p:childTnLst>
                          </p:cTn>
                        </p:par>
                        <p:par>
                          <p:cTn id="38" fill="hold">
                            <p:stCondLst>
                              <p:cond delay="500"/>
                            </p:stCondLst>
                            <p:childTnLst>
                              <p:par>
                                <p:cTn id="39" presetID="18" presetClass="entr" presetSubtype="6" fill="hold" nodeType="afterEffect">
                                  <p:stCondLst>
                                    <p:cond delay="0"/>
                                  </p:stCondLst>
                                  <p:childTnLst>
                                    <p:set>
                                      <p:cBhvr>
                                        <p:cTn id="40" dur="1" fill="hold">
                                          <p:stCondLst>
                                            <p:cond delay="0"/>
                                          </p:stCondLst>
                                        </p:cTn>
                                        <p:tgtEl>
                                          <p:spTgt spid="25611"/>
                                        </p:tgtEl>
                                        <p:attrNameLst>
                                          <p:attrName>style.visibility</p:attrName>
                                        </p:attrNameLst>
                                      </p:cBhvr>
                                      <p:to>
                                        <p:strVal val="visible"/>
                                      </p:to>
                                    </p:set>
                                    <p:animEffect transition="in" filter="strips(downRight)">
                                      <p:cBhvr>
                                        <p:cTn id="41" dur="500"/>
                                        <p:tgtEl>
                                          <p:spTgt spid="256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ipe(left)">
                                      <p:cBhvr>
                                        <p:cTn id="46" dur="5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25614"/>
                                        </p:tgtEl>
                                        <p:attrNameLst>
                                          <p:attrName>style.visibility</p:attrName>
                                        </p:attrNameLst>
                                      </p:cBhvr>
                                      <p:to>
                                        <p:strVal val="visible"/>
                                      </p:to>
                                    </p:set>
                                    <p:animEffect transition="in" filter="wipe(right)">
                                      <p:cBhvr>
                                        <p:cTn id="51" dur="500"/>
                                        <p:tgtEl>
                                          <p:spTgt spid="25614"/>
                                        </p:tgtEl>
                                      </p:cBhvr>
                                    </p:animEffect>
                                  </p:childTnLst>
                                </p:cTn>
                              </p:par>
                            </p:childTnLst>
                          </p:cTn>
                        </p:par>
                        <p:par>
                          <p:cTn id="52" fill="hold">
                            <p:stCondLst>
                              <p:cond delay="500"/>
                            </p:stCondLst>
                            <p:childTnLst>
                              <p:par>
                                <p:cTn id="53" presetID="2" presetClass="entr" presetSubtype="2" fill="hold" grpId="0" nodeType="afterEffect">
                                  <p:stCondLst>
                                    <p:cond delay="500"/>
                                  </p:stCondLst>
                                  <p:childTnLst>
                                    <p:set>
                                      <p:cBhvr>
                                        <p:cTn id="54" dur="1" fill="hold">
                                          <p:stCondLst>
                                            <p:cond delay="0"/>
                                          </p:stCondLst>
                                        </p:cTn>
                                        <p:tgtEl>
                                          <p:spTgt spid="35"/>
                                        </p:tgtEl>
                                        <p:attrNameLst>
                                          <p:attrName>style.visibility</p:attrName>
                                        </p:attrNameLst>
                                      </p:cBhvr>
                                      <p:to>
                                        <p:strVal val="visible"/>
                                      </p:to>
                                    </p:set>
                                    <p:anim calcmode="lin" valueType="num">
                                      <p:cBhvr additive="base">
                                        <p:cTn id="55" dur="500" fill="hold"/>
                                        <p:tgtEl>
                                          <p:spTgt spid="35"/>
                                        </p:tgtEl>
                                        <p:attrNameLst>
                                          <p:attrName>ppt_x</p:attrName>
                                        </p:attrNameLst>
                                      </p:cBhvr>
                                      <p:tavLst>
                                        <p:tav tm="0">
                                          <p:val>
                                            <p:strVal val="1+#ppt_w/2"/>
                                          </p:val>
                                        </p:tav>
                                        <p:tav tm="100000">
                                          <p:val>
                                            <p:strVal val="#ppt_x"/>
                                          </p:val>
                                        </p:tav>
                                      </p:tavLst>
                                    </p:anim>
                                    <p:anim calcmode="lin" valueType="num">
                                      <p:cBhvr additive="base">
                                        <p:cTn id="5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5617"/>
                                        </p:tgtEl>
                                        <p:attrNameLst>
                                          <p:attrName>style.visibility</p:attrName>
                                        </p:attrNameLst>
                                      </p:cBhvr>
                                      <p:to>
                                        <p:strVal val="visible"/>
                                      </p:to>
                                    </p:set>
                                    <p:animEffect transition="in" filter="wipe(left)">
                                      <p:cBhvr>
                                        <p:cTn id="61" dur="500"/>
                                        <p:tgtEl>
                                          <p:spTgt spid="25617"/>
                                        </p:tgtEl>
                                      </p:cBhvr>
                                    </p:animEffect>
                                  </p:childTnLst>
                                </p:cTn>
                              </p:par>
                            </p:childTnLst>
                          </p:cTn>
                        </p:par>
                        <p:par>
                          <p:cTn id="62" fill="hold">
                            <p:stCondLst>
                              <p:cond delay="500"/>
                            </p:stCondLst>
                            <p:childTnLst>
                              <p:par>
                                <p:cTn id="63" presetID="2" presetClass="entr" presetSubtype="9" fill="hold" grpId="0" nodeType="afterEffect">
                                  <p:stCondLst>
                                    <p:cond delay="500"/>
                                  </p:stCondLst>
                                  <p:childTnLst>
                                    <p:set>
                                      <p:cBhvr>
                                        <p:cTn id="64" dur="1" fill="hold">
                                          <p:stCondLst>
                                            <p:cond delay="0"/>
                                          </p:stCondLst>
                                        </p:cTn>
                                        <p:tgtEl>
                                          <p:spTgt spid="39"/>
                                        </p:tgtEl>
                                        <p:attrNameLst>
                                          <p:attrName>style.visibility</p:attrName>
                                        </p:attrNameLst>
                                      </p:cBhvr>
                                      <p:to>
                                        <p:strVal val="visible"/>
                                      </p:to>
                                    </p:set>
                                    <p:anim calcmode="lin" valueType="num">
                                      <p:cBhvr additive="base">
                                        <p:cTn id="65" dur="500" fill="hold"/>
                                        <p:tgtEl>
                                          <p:spTgt spid="39"/>
                                        </p:tgtEl>
                                        <p:attrNameLst>
                                          <p:attrName>ppt_x</p:attrName>
                                        </p:attrNameLst>
                                      </p:cBhvr>
                                      <p:tavLst>
                                        <p:tav tm="0">
                                          <p:val>
                                            <p:strVal val="0-#ppt_w/2"/>
                                          </p:val>
                                        </p:tav>
                                        <p:tav tm="100000">
                                          <p:val>
                                            <p:strVal val="#ppt_x"/>
                                          </p:val>
                                        </p:tav>
                                      </p:tavLst>
                                    </p:anim>
                                    <p:anim calcmode="lin" valueType="num">
                                      <p:cBhvr additive="base">
                                        <p:cTn id="66"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autoUpdateAnimBg="0"/>
      <p:bldP spid="36" grpId="0" animBg="1" autoUpdateAnimBg="0"/>
      <p:bldP spid="39"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0" y="759059"/>
            <a:ext cx="4722558" cy="6085722"/>
          </a:xfrm>
          <a:prstGeom prst="rect">
            <a:avLst/>
          </a:prstGeom>
          <a:gradFill>
            <a:gsLst>
              <a:gs pos="0">
                <a:schemeClr val="accent1">
                  <a:tint val="100000"/>
                  <a:shade val="100000"/>
                  <a:satMod val="130000"/>
                  <a:alpha val="30000"/>
                </a:schemeClr>
              </a:gs>
              <a:gs pos="100000">
                <a:schemeClr val="accent1">
                  <a:tint val="50000"/>
                  <a:shade val="100000"/>
                  <a:satMod val="350000"/>
                  <a:alpha val="29000"/>
                </a:schemeClr>
              </a:gs>
            </a:gsLst>
          </a:gradFill>
        </p:spPr>
        <p:style>
          <a:lnRef idx="1">
            <a:schemeClr val="accent1"/>
          </a:lnRef>
          <a:fillRef idx="3">
            <a:schemeClr val="accent1"/>
          </a:fillRef>
          <a:effectRef idx="2">
            <a:schemeClr val="accent1"/>
          </a:effectRef>
          <a:fontRef idx="minor">
            <a:schemeClr val="lt1"/>
          </a:fontRef>
        </p:style>
        <p:txBody>
          <a:bodyPr lIns="91436" tIns="45716" rIns="91436" bIns="45716" rtlCol="0" anchor="ctr"/>
          <a:lstStyle/>
          <a:p>
            <a:pPr algn="ctr" defTabSz="456264"/>
            <a:endParaRPr lang="ja-JP" altLang="en-US">
              <a:solidFill>
                <a:prstClr val="white"/>
              </a:solidFill>
            </a:endParaRPr>
          </a:p>
        </p:txBody>
      </p:sp>
      <p:sp>
        <p:nvSpPr>
          <p:cNvPr id="27" name="正方形/長方形 26"/>
          <p:cNvSpPr/>
          <p:nvPr/>
        </p:nvSpPr>
        <p:spPr>
          <a:xfrm>
            <a:off x="2507835" y="-27064"/>
            <a:ext cx="6604009" cy="4057921"/>
          </a:xfrm>
          <a:prstGeom prst="rect">
            <a:avLst/>
          </a:prstGeom>
          <a:gradFill>
            <a:gsLst>
              <a:gs pos="0">
                <a:schemeClr val="accent3">
                  <a:tint val="100000"/>
                  <a:shade val="100000"/>
                  <a:satMod val="130000"/>
                </a:schemeClr>
              </a:gs>
              <a:gs pos="100000">
                <a:schemeClr val="accent3">
                  <a:tint val="50000"/>
                  <a:shade val="100000"/>
                  <a:satMod val="350000"/>
                </a:schemeClr>
              </a:gs>
            </a:gsLst>
          </a:gradFill>
        </p:spPr>
        <p:style>
          <a:lnRef idx="0">
            <a:schemeClr val="accent3"/>
          </a:lnRef>
          <a:fillRef idx="3">
            <a:schemeClr val="accent3"/>
          </a:fillRef>
          <a:effectRef idx="3">
            <a:schemeClr val="accent3"/>
          </a:effectRef>
          <a:fontRef idx="minor">
            <a:schemeClr val="lt1"/>
          </a:fontRef>
        </p:style>
        <p:txBody>
          <a:bodyPr lIns="91436" tIns="45716" rIns="91436" bIns="45716" rtlCol="0" anchor="ctr"/>
          <a:lstStyle/>
          <a:p>
            <a:pPr algn="ctr" defTabSz="456264"/>
            <a:endParaRPr lang="ja-JP" altLang="en-US">
              <a:solidFill>
                <a:prstClr val="white"/>
              </a:solidFill>
            </a:endParaRPr>
          </a:p>
        </p:txBody>
      </p:sp>
      <p:sp>
        <p:nvSpPr>
          <p:cNvPr id="24" name="正方形/長方形 23"/>
          <p:cNvSpPr/>
          <p:nvPr/>
        </p:nvSpPr>
        <p:spPr>
          <a:xfrm>
            <a:off x="4749171" y="4104564"/>
            <a:ext cx="4394867" cy="2740251"/>
          </a:xfrm>
          <a:prstGeom prst="rect">
            <a:avLst/>
          </a:prstGeom>
          <a:gradFill>
            <a:gsLst>
              <a:gs pos="0">
                <a:schemeClr val="accent2">
                  <a:tint val="100000"/>
                  <a:shade val="100000"/>
                  <a:satMod val="130000"/>
                  <a:alpha val="28000"/>
                </a:schemeClr>
              </a:gs>
              <a:gs pos="100000">
                <a:schemeClr val="accent2">
                  <a:tint val="50000"/>
                  <a:shade val="100000"/>
                  <a:satMod val="350000"/>
                  <a:alpha val="24000"/>
                </a:schemeClr>
              </a:gs>
            </a:gsLst>
          </a:gradFill>
        </p:spPr>
        <p:style>
          <a:lnRef idx="1">
            <a:schemeClr val="accent2"/>
          </a:lnRef>
          <a:fillRef idx="3">
            <a:schemeClr val="accent2"/>
          </a:fillRef>
          <a:effectRef idx="2">
            <a:schemeClr val="accent2"/>
          </a:effectRef>
          <a:fontRef idx="minor">
            <a:schemeClr val="lt1"/>
          </a:fontRef>
        </p:style>
        <p:txBody>
          <a:bodyPr lIns="91436" tIns="45716" rIns="91436" bIns="45716" rtlCol="0" anchor="ctr"/>
          <a:lstStyle/>
          <a:p>
            <a:pPr algn="ctr" defTabSz="456264"/>
            <a:endParaRPr lang="ja-JP" altLang="en-US">
              <a:solidFill>
                <a:prstClr val="white"/>
              </a:solidFill>
            </a:endParaRPr>
          </a:p>
        </p:txBody>
      </p:sp>
      <p:pic>
        <p:nvPicPr>
          <p:cNvPr id="19" name="図 18" descr="スクリーンショット 2016-09-15 16.05.51.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77742" y="4148479"/>
            <a:ext cx="4001445" cy="2750935"/>
          </a:xfrm>
          <a:prstGeom prst="rect">
            <a:avLst/>
          </a:prstGeom>
        </p:spPr>
      </p:pic>
      <p:pic>
        <p:nvPicPr>
          <p:cNvPr id="16" name="図 15" descr="スクリーンショット 2016-03-17 13.17.07.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68285" y="1436784"/>
            <a:ext cx="3018907" cy="1991505"/>
          </a:xfrm>
          <a:prstGeom prst="rect">
            <a:avLst/>
          </a:prstGeom>
          <a:ln>
            <a:noFill/>
          </a:ln>
          <a:effectLst>
            <a:outerShdw blurRad="292100" dist="139700" dir="2700000" algn="tl" rotWithShape="0">
              <a:srgbClr val="333333">
                <a:alpha val="65000"/>
              </a:srgbClr>
            </a:outerShdw>
          </a:effectLst>
        </p:spPr>
      </p:pic>
      <p:pic>
        <p:nvPicPr>
          <p:cNvPr id="6" name="図 5" descr="スクリーンショット 2016-04-05 8.19.1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9797" y="1302168"/>
            <a:ext cx="2210627" cy="3121600"/>
          </a:xfrm>
          <a:prstGeom prst="rect">
            <a:avLst/>
          </a:prstGeom>
          <a:ln>
            <a:noFill/>
          </a:ln>
          <a:effectLst>
            <a:outerShdw blurRad="292100" dist="139700" dir="2700000" algn="tl" rotWithShape="0">
              <a:srgbClr val="333333">
                <a:alpha val="65000"/>
              </a:srgbClr>
            </a:outerShdw>
          </a:effectLst>
        </p:spPr>
      </p:pic>
      <p:sp>
        <p:nvSpPr>
          <p:cNvPr id="2" name="タイトル 1"/>
          <p:cNvSpPr>
            <a:spLocks noGrp="1"/>
          </p:cNvSpPr>
          <p:nvPr>
            <p:ph type="title"/>
          </p:nvPr>
        </p:nvSpPr>
        <p:spPr>
          <a:xfrm>
            <a:off x="58262" y="69906"/>
            <a:ext cx="5591943" cy="594193"/>
          </a:xfrm>
        </p:spPr>
        <p:style>
          <a:lnRef idx="3">
            <a:schemeClr val="lt1"/>
          </a:lnRef>
          <a:fillRef idx="1">
            <a:schemeClr val="accent3"/>
          </a:fillRef>
          <a:effectRef idx="1">
            <a:schemeClr val="accent3"/>
          </a:effectRef>
          <a:fontRef idx="minor">
            <a:schemeClr val="lt1"/>
          </a:fontRef>
        </p:style>
        <p:txBody>
          <a:bodyPr>
            <a:normAutofit fontScale="90000"/>
          </a:bodyPr>
          <a:lstStyle/>
          <a:p>
            <a:r>
              <a:rPr lang="en-US" altLang="en-US" sz="2800" dirty="0"/>
              <a:t>Co</a:t>
            </a:r>
            <a:r>
              <a:rPr lang="en-US" altLang="ja-JP" sz="2800" dirty="0"/>
              <a:t>llaboration</a:t>
            </a:r>
            <a:r>
              <a:rPr lang="en-US" altLang="en-US" sz="2800" dirty="0"/>
              <a:t> with Academia &amp; Industry</a:t>
            </a:r>
            <a:endParaRPr lang="ja-JP" altLang="en-US" sz="2800" dirty="0"/>
          </a:p>
        </p:txBody>
      </p:sp>
      <p:pic>
        <p:nvPicPr>
          <p:cNvPr id="10" name="図 9" descr="スクリーンショット 2015-12-10 13.11.27.png"/>
          <p:cNvPicPr>
            <a:picLocks noChangeAspect="1"/>
          </p:cNvPicPr>
          <p:nvPr/>
        </p:nvPicPr>
        <p:blipFill rotWithShape="1">
          <a:blip r:embed="rId5" cstate="screen">
            <a:extLst>
              <a:ext uri="{28A0092B-C50C-407E-A947-70E740481C1C}">
                <a14:useLocalDpi xmlns:a14="http://schemas.microsoft.com/office/drawing/2010/main"/>
              </a:ext>
            </a:extLst>
          </a:blip>
          <a:srcRect l="847" t="8264"/>
          <a:stretch/>
        </p:blipFill>
        <p:spPr>
          <a:xfrm>
            <a:off x="5666071" y="-38393"/>
            <a:ext cx="3374308" cy="1696702"/>
          </a:xfrm>
          <a:prstGeom prst="rect">
            <a:avLst/>
          </a:prstGeom>
          <a:ln>
            <a:noFill/>
          </a:ln>
          <a:effectLst>
            <a:outerShdw blurRad="292100" dist="139700" dir="2700000" algn="tl" rotWithShape="0">
              <a:srgbClr val="333333">
                <a:alpha val="65000"/>
              </a:srgbClr>
            </a:outerShdw>
          </a:effectLst>
        </p:spPr>
      </p:pic>
      <p:pic>
        <p:nvPicPr>
          <p:cNvPr id="9" name="図 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18" y="4229999"/>
            <a:ext cx="2470505" cy="1606811"/>
          </a:xfrm>
          <a:prstGeom prst="rect">
            <a:avLst/>
          </a:prstGeom>
          <a:ln>
            <a:noFill/>
          </a:ln>
          <a:effectLst>
            <a:outerShdw blurRad="292100" dist="139700" dir="2700000" algn="tl" rotWithShape="0">
              <a:srgbClr val="333333">
                <a:alpha val="65000"/>
              </a:srgbClr>
            </a:outerShdw>
          </a:effectLst>
        </p:spPr>
      </p:pic>
      <p:sp>
        <p:nvSpPr>
          <p:cNvPr id="11" name="テキスト ボックス 10"/>
          <p:cNvSpPr txBox="1"/>
          <p:nvPr/>
        </p:nvSpPr>
        <p:spPr>
          <a:xfrm>
            <a:off x="2607182" y="3162298"/>
            <a:ext cx="2902450" cy="953956"/>
          </a:xfrm>
          <a:prstGeom prst="rect">
            <a:avLst/>
          </a:prstGeom>
          <a:solidFill>
            <a:schemeClr val="accent6">
              <a:lumMod val="75000"/>
              <a:alpha val="65000"/>
            </a:schemeClr>
          </a:solidFill>
        </p:spPr>
        <p:txBody>
          <a:bodyPr wrap="square" lIns="91283" tIns="45644" rIns="91283" bIns="45644" rtlCol="0">
            <a:spAutoFit/>
          </a:bodyPr>
          <a:lstStyle/>
          <a:p>
            <a:pPr defTabSz="453382"/>
            <a:r>
              <a:rPr lang="en-US" altLang="en-US" sz="2000" dirty="0">
                <a:solidFill>
                  <a:srgbClr val="FFFFFF"/>
                </a:solidFill>
                <a:ea typeface="ＭＳ Ｐゴシック"/>
              </a:rPr>
              <a:t>Collaboration with </a:t>
            </a:r>
            <a:r>
              <a:rPr lang="en-US" altLang="ja-JP" sz="2000" dirty="0">
                <a:solidFill>
                  <a:srgbClr val="FFFFFF"/>
                </a:solidFill>
              </a:rPr>
              <a:t>ANSTO</a:t>
            </a:r>
          </a:p>
          <a:p>
            <a:pPr defTabSz="453382"/>
            <a:r>
              <a:rPr lang="en-US" altLang="ja-JP" sz="1200" dirty="0">
                <a:solidFill>
                  <a:srgbClr val="FFFFFF"/>
                </a:solidFill>
              </a:rPr>
              <a:t>For improving user environment, sample environment, e.g. </a:t>
            </a:r>
            <a:r>
              <a:rPr lang="en-US" altLang="ja-JP" sz="1200" dirty="0" err="1">
                <a:solidFill>
                  <a:srgbClr val="FFFFFF"/>
                </a:solidFill>
              </a:rPr>
              <a:t>deuterization</a:t>
            </a:r>
            <a:r>
              <a:rPr lang="en-US" altLang="ja-JP" sz="1200" dirty="0">
                <a:solidFill>
                  <a:srgbClr val="FFFFFF"/>
                </a:solidFill>
              </a:rPr>
              <a:t> lab, and exchange program for researchers.</a:t>
            </a:r>
          </a:p>
        </p:txBody>
      </p:sp>
      <p:sp>
        <p:nvSpPr>
          <p:cNvPr id="12" name="テキスト ボックス 11"/>
          <p:cNvSpPr txBox="1"/>
          <p:nvPr/>
        </p:nvSpPr>
        <p:spPr>
          <a:xfrm>
            <a:off x="26614" y="5869035"/>
            <a:ext cx="4786277" cy="923176"/>
          </a:xfrm>
          <a:prstGeom prst="rect">
            <a:avLst/>
          </a:prstGeom>
          <a:solidFill>
            <a:schemeClr val="tx2">
              <a:lumMod val="60000"/>
              <a:lumOff val="40000"/>
              <a:alpha val="59000"/>
            </a:schemeClr>
          </a:solidFill>
        </p:spPr>
        <p:txBody>
          <a:bodyPr wrap="square" lIns="91283" tIns="45644" rIns="91283" bIns="45644" rtlCol="0">
            <a:spAutoFit/>
          </a:bodyPr>
          <a:lstStyle/>
          <a:p>
            <a:pPr defTabSz="453382"/>
            <a:r>
              <a:rPr lang="en-US" altLang="ja-JP" dirty="0">
                <a:solidFill>
                  <a:srgbClr val="FFFFFF"/>
                </a:solidFill>
              </a:rPr>
              <a:t>Univ. </a:t>
            </a:r>
            <a:r>
              <a:rPr lang="en-US" altLang="en-US" dirty="0">
                <a:solidFill>
                  <a:srgbClr val="FFFFFF"/>
                </a:solidFill>
                <a:ea typeface="ＭＳ Ｐゴシック"/>
              </a:rPr>
              <a:t>branch at J-PARC </a:t>
            </a:r>
            <a:endParaRPr lang="en-US" altLang="ja-JP" dirty="0">
              <a:solidFill>
                <a:srgbClr val="FFFFFF"/>
              </a:solidFill>
            </a:endParaRPr>
          </a:p>
          <a:p>
            <a:pPr defTabSz="453382"/>
            <a:r>
              <a:rPr lang="en-US" altLang="ja-JP" sz="1200" dirty="0">
                <a:solidFill>
                  <a:srgbClr val="FFFFFF"/>
                </a:solidFill>
              </a:rPr>
              <a:t>Education and training of students and young researchers at the very front of J-PARC operation, especially to raise the next generation who can create a future cutting edge facilities</a:t>
            </a:r>
          </a:p>
        </p:txBody>
      </p:sp>
      <p:sp>
        <p:nvSpPr>
          <p:cNvPr id="4" name="テキスト ボックス 3"/>
          <p:cNvSpPr txBox="1"/>
          <p:nvPr/>
        </p:nvSpPr>
        <p:spPr>
          <a:xfrm>
            <a:off x="134640" y="3363052"/>
            <a:ext cx="2294316" cy="923186"/>
          </a:xfrm>
          <a:prstGeom prst="rect">
            <a:avLst/>
          </a:prstGeom>
          <a:solidFill>
            <a:schemeClr val="accent2">
              <a:alpha val="59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lIns="91292" tIns="45649" rIns="91292" bIns="45649" rtlCol="0">
            <a:spAutoFit/>
          </a:bodyPr>
          <a:lstStyle/>
          <a:p>
            <a:pPr defTabSz="456264"/>
            <a:r>
              <a:rPr lang="en-US" altLang="en-US" dirty="0">
                <a:solidFill>
                  <a:prstClr val="white"/>
                </a:solidFill>
                <a:ea typeface="ＭＳ Ｐゴシック"/>
              </a:rPr>
              <a:t>New Graduate Course Established to include J-PARC science</a:t>
            </a:r>
            <a:endParaRPr lang="en-US" altLang="ja-JP" dirty="0">
              <a:solidFill>
                <a:prstClr val="white"/>
              </a:solidFill>
            </a:endParaRPr>
          </a:p>
        </p:txBody>
      </p:sp>
      <p:sp>
        <p:nvSpPr>
          <p:cNvPr id="8" name="テキスト ボックス 7"/>
          <p:cNvSpPr txBox="1"/>
          <p:nvPr/>
        </p:nvSpPr>
        <p:spPr>
          <a:xfrm>
            <a:off x="113056" y="759055"/>
            <a:ext cx="2274982" cy="400110"/>
          </a:xfrm>
          <a:prstGeom prst="rect">
            <a:avLst/>
          </a:prstGeom>
        </p:spPr>
        <p:style>
          <a:lnRef idx="1">
            <a:schemeClr val="accent1"/>
          </a:lnRef>
          <a:fillRef idx="2">
            <a:schemeClr val="accent1"/>
          </a:fillRef>
          <a:effectRef idx="1">
            <a:schemeClr val="accent1"/>
          </a:effectRef>
          <a:fontRef idx="minor">
            <a:schemeClr val="dk1"/>
          </a:fontRef>
        </p:style>
        <p:txBody>
          <a:bodyPr wrap="none" lIns="91436" tIns="45716" rIns="91436" bIns="45716" rtlCol="0">
            <a:spAutoFit/>
          </a:bodyPr>
          <a:lstStyle/>
          <a:p>
            <a:pPr defTabSz="456264"/>
            <a:r>
              <a:rPr lang="en-US" altLang="en-US" sz="2000" dirty="0">
                <a:solidFill>
                  <a:prstClr val="black"/>
                </a:solidFill>
                <a:ea typeface="ＭＳ Ｐゴシック"/>
              </a:rPr>
              <a:t>Domestic University</a:t>
            </a:r>
            <a:endParaRPr lang="ja-JP" altLang="en-US" sz="2000" dirty="0">
              <a:solidFill>
                <a:prstClr val="black"/>
              </a:solidFill>
            </a:endParaRPr>
          </a:p>
        </p:txBody>
      </p:sp>
      <p:sp>
        <p:nvSpPr>
          <p:cNvPr id="20" name="テキスト ボックス 19"/>
          <p:cNvSpPr txBox="1"/>
          <p:nvPr/>
        </p:nvSpPr>
        <p:spPr>
          <a:xfrm>
            <a:off x="6912388" y="4429508"/>
            <a:ext cx="1892240" cy="400110"/>
          </a:xfrm>
          <a:prstGeom prst="rect">
            <a:avLst/>
          </a:prstGeom>
        </p:spPr>
        <p:style>
          <a:lnRef idx="1">
            <a:schemeClr val="accent2"/>
          </a:lnRef>
          <a:fillRef idx="2">
            <a:schemeClr val="accent2"/>
          </a:fillRef>
          <a:effectRef idx="1">
            <a:schemeClr val="accent2"/>
          </a:effectRef>
          <a:fontRef idx="minor">
            <a:schemeClr val="dk1"/>
          </a:fontRef>
        </p:style>
        <p:txBody>
          <a:bodyPr wrap="none" lIns="91436" tIns="45716" rIns="91436" bIns="45716" rtlCol="0">
            <a:spAutoFit/>
          </a:bodyPr>
          <a:lstStyle/>
          <a:p>
            <a:pPr defTabSz="456264"/>
            <a:r>
              <a:rPr lang="en-US" altLang="en-US" sz="2000" dirty="0">
                <a:solidFill>
                  <a:prstClr val="black"/>
                </a:solidFill>
                <a:ea typeface="ＭＳ Ｐゴシック"/>
              </a:rPr>
              <a:t>Industrial Sector</a:t>
            </a:r>
            <a:endParaRPr lang="ja-JP" altLang="en-US" sz="2000" dirty="0">
              <a:solidFill>
                <a:prstClr val="black"/>
              </a:solidFill>
            </a:endParaRPr>
          </a:p>
        </p:txBody>
      </p:sp>
      <p:sp>
        <p:nvSpPr>
          <p:cNvPr id="22" name="テキスト ボックス 21"/>
          <p:cNvSpPr txBox="1"/>
          <p:nvPr/>
        </p:nvSpPr>
        <p:spPr>
          <a:xfrm>
            <a:off x="6583488" y="5546109"/>
            <a:ext cx="2490639" cy="1015663"/>
          </a:xfrm>
          <a:prstGeom prst="rect">
            <a:avLst/>
          </a:prstGeom>
          <a:solidFill>
            <a:schemeClr val="accent6">
              <a:lumMod val="75000"/>
              <a:alpha val="66000"/>
            </a:schemeClr>
          </a:solidFill>
        </p:spPr>
        <p:txBody>
          <a:bodyPr wrap="square" lIns="91436" tIns="45716" rIns="91436" bIns="45716" rtlCol="0">
            <a:spAutoFit/>
          </a:bodyPr>
          <a:lstStyle/>
          <a:p>
            <a:pPr defTabSz="456264"/>
            <a:r>
              <a:rPr lang="en-US" altLang="ja-JP" sz="2000" dirty="0">
                <a:solidFill>
                  <a:prstClr val="white"/>
                </a:solidFill>
              </a:rPr>
              <a:t>J-PARC/Sumitomo rubber Inc. </a:t>
            </a:r>
            <a:r>
              <a:rPr lang="en-US" altLang="en-US" sz="2000" dirty="0">
                <a:solidFill>
                  <a:prstClr val="white"/>
                </a:solidFill>
                <a:ea typeface="ＭＳ Ｐゴシック"/>
              </a:rPr>
              <a:t>Fellowship</a:t>
            </a:r>
            <a:r>
              <a:rPr lang="en-US" altLang="en-US" sz="1200" dirty="0">
                <a:solidFill>
                  <a:prstClr val="white"/>
                </a:solidFill>
                <a:ea typeface="ＭＳ Ｐゴシック"/>
              </a:rPr>
              <a:t> </a:t>
            </a:r>
            <a:r>
              <a:rPr lang="ja-JP" altLang="en-US" sz="2000" dirty="0">
                <a:solidFill>
                  <a:prstClr val="white"/>
                </a:solidFill>
              </a:rPr>
              <a:t>i</a:t>
            </a:r>
            <a:r>
              <a:rPr lang="en-US" altLang="ja-JP" sz="2000" dirty="0">
                <a:solidFill>
                  <a:prstClr val="white"/>
                </a:solidFill>
              </a:rPr>
              <a:t>s</a:t>
            </a:r>
            <a:r>
              <a:rPr lang="ja-JP" altLang="en-US" sz="2000" dirty="0">
                <a:solidFill>
                  <a:prstClr val="white"/>
                </a:solidFill>
              </a:rPr>
              <a:t> </a:t>
            </a:r>
            <a:r>
              <a:rPr lang="en-US" altLang="en-US" sz="2000" dirty="0">
                <a:solidFill>
                  <a:prstClr val="white"/>
                </a:solidFill>
                <a:ea typeface="ＭＳ Ｐゴシック"/>
              </a:rPr>
              <a:t>established</a:t>
            </a:r>
            <a:endParaRPr lang="en-US" altLang="ja-JP" sz="3600" dirty="0">
              <a:solidFill>
                <a:prstClr val="white"/>
              </a:solidFill>
            </a:endParaRPr>
          </a:p>
        </p:txBody>
      </p:sp>
      <p:sp>
        <p:nvSpPr>
          <p:cNvPr id="25" name="テキスト ボックス 24"/>
          <p:cNvSpPr txBox="1"/>
          <p:nvPr/>
        </p:nvSpPr>
        <p:spPr>
          <a:xfrm>
            <a:off x="5548380" y="1128150"/>
            <a:ext cx="3403039" cy="953956"/>
          </a:xfrm>
          <a:prstGeom prst="rect">
            <a:avLst/>
          </a:prstGeom>
          <a:solidFill>
            <a:schemeClr val="accent3">
              <a:lumMod val="75000"/>
              <a:alpha val="43000"/>
            </a:schemeClr>
          </a:solidFill>
        </p:spPr>
        <p:txBody>
          <a:bodyPr wrap="square" lIns="91283" tIns="45644" rIns="91283" bIns="45644" rtlCol="0">
            <a:spAutoFit/>
          </a:bodyPr>
          <a:lstStyle/>
          <a:p>
            <a:pPr defTabSz="453382"/>
            <a:r>
              <a:rPr lang="en-US" altLang="en-US" sz="2000" dirty="0">
                <a:solidFill>
                  <a:srgbClr val="FFFFFF"/>
                </a:solidFill>
                <a:ea typeface="ＭＳ Ｐゴシック"/>
              </a:rPr>
              <a:t>Collaboration with </a:t>
            </a:r>
            <a:r>
              <a:rPr lang="en-US" altLang="ja-JP" sz="2000" dirty="0">
                <a:solidFill>
                  <a:srgbClr val="FFFFFF"/>
                </a:solidFill>
              </a:rPr>
              <a:t>TRIUMF</a:t>
            </a:r>
          </a:p>
          <a:p>
            <a:pPr defTabSz="453382"/>
            <a:r>
              <a:rPr lang="en-US" altLang="ja-JP" sz="1200" dirty="0">
                <a:solidFill>
                  <a:srgbClr val="FFFFFF"/>
                </a:solidFill>
              </a:rPr>
              <a:t> Experimental Collaboration and exchange program of researchers; share the know-how on facility and safety management  </a:t>
            </a:r>
          </a:p>
        </p:txBody>
      </p:sp>
      <p:sp>
        <p:nvSpPr>
          <p:cNvPr id="26" name="テキスト ボックス 25"/>
          <p:cNvSpPr txBox="1"/>
          <p:nvPr/>
        </p:nvSpPr>
        <p:spPr>
          <a:xfrm>
            <a:off x="2657442" y="806298"/>
            <a:ext cx="2801978" cy="400101"/>
          </a:xfrm>
          <a:prstGeom prst="rect">
            <a:avLst/>
          </a:prstGeom>
        </p:spPr>
        <p:style>
          <a:lnRef idx="1">
            <a:schemeClr val="accent3"/>
          </a:lnRef>
          <a:fillRef idx="2">
            <a:schemeClr val="accent3"/>
          </a:fillRef>
          <a:effectRef idx="1">
            <a:schemeClr val="accent3"/>
          </a:effectRef>
          <a:fontRef idx="minor">
            <a:schemeClr val="dk1"/>
          </a:fontRef>
        </p:style>
        <p:txBody>
          <a:bodyPr wrap="square" lIns="91436" tIns="45716" rIns="91436" bIns="45716" rtlCol="0">
            <a:spAutoFit/>
          </a:bodyPr>
          <a:lstStyle/>
          <a:p>
            <a:pPr algn="ctr" defTabSz="456264"/>
            <a:r>
              <a:rPr lang="en-US" altLang="en-US" sz="2000" dirty="0">
                <a:solidFill>
                  <a:prstClr val="black"/>
                </a:solidFill>
                <a:ea typeface="ＭＳ Ｐゴシック"/>
              </a:rPr>
              <a:t>Oversea Institutions</a:t>
            </a:r>
            <a:endParaRPr lang="ja-JP" altLang="en-US" sz="2000" dirty="0">
              <a:solidFill>
                <a:prstClr val="black"/>
              </a:solidFill>
            </a:endParaRPr>
          </a:p>
        </p:txBody>
      </p:sp>
      <p:sp>
        <p:nvSpPr>
          <p:cNvPr id="3" name="フッター プレースホルダー 2"/>
          <p:cNvSpPr>
            <a:spLocks noGrp="1"/>
          </p:cNvSpPr>
          <p:nvPr>
            <p:ph type="ftr" sz="quarter" idx="11"/>
          </p:nvPr>
        </p:nvSpPr>
        <p:spPr>
          <a:xfrm>
            <a:off x="3098392" y="6511881"/>
            <a:ext cx="2895600" cy="365125"/>
          </a:xfrm>
        </p:spPr>
        <p:txBody>
          <a:bodyPr/>
          <a:lstStyle/>
          <a:p>
            <a:r>
              <a:rPr lang="de-DE" altLang="ja-JP" smtClean="0">
                <a:solidFill>
                  <a:prstClr val="black">
                    <a:tint val="75000"/>
                  </a:prstClr>
                </a:solidFill>
              </a:rPr>
              <a:t>ESS-J-PARC Workshop 2018</a:t>
            </a:r>
            <a:endParaRPr lang="ja-JP" altLang="en-US" dirty="0">
              <a:solidFill>
                <a:prstClr val="black">
                  <a:tint val="75000"/>
                </a:prstClr>
              </a:solidFill>
            </a:endParaRPr>
          </a:p>
        </p:txBody>
      </p:sp>
      <p:pic>
        <p:nvPicPr>
          <p:cNvPr id="28" name="図 27"/>
          <p:cNvPicPr>
            <a:picLocks noChangeAspect="1"/>
          </p:cNvPicPr>
          <p:nvPr/>
        </p:nvPicPr>
        <p:blipFill rotWithShape="1">
          <a:blip r:embed="rId7">
            <a:extLst>
              <a:ext uri="{28A0092B-C50C-407E-A947-70E740481C1C}">
                <a14:useLocalDpi xmlns:a14="http://schemas.microsoft.com/office/drawing/2010/main" val="0"/>
              </a:ext>
            </a:extLst>
          </a:blip>
          <a:srcRect l="19451" t="8521" r="18359" b="33636"/>
          <a:stretch/>
        </p:blipFill>
        <p:spPr>
          <a:xfrm>
            <a:off x="5647643" y="2007173"/>
            <a:ext cx="3496358" cy="2166260"/>
          </a:xfrm>
          <a:prstGeom prst="rect">
            <a:avLst/>
          </a:prstGeom>
          <a:ln>
            <a:noFill/>
          </a:ln>
          <a:effectLst>
            <a:outerShdw blurRad="292100" dist="139700" dir="2700000" algn="tl" rotWithShape="0">
              <a:srgbClr val="333333">
                <a:alpha val="65000"/>
              </a:srgbClr>
            </a:outerShdw>
          </a:effectLst>
        </p:spPr>
      </p:pic>
      <p:sp>
        <p:nvSpPr>
          <p:cNvPr id="15" name="テキスト ボックス 14"/>
          <p:cNvSpPr txBox="1"/>
          <p:nvPr/>
        </p:nvSpPr>
        <p:spPr>
          <a:xfrm>
            <a:off x="5906203" y="3202155"/>
            <a:ext cx="3110843" cy="953956"/>
          </a:xfrm>
          <a:prstGeom prst="rect">
            <a:avLst/>
          </a:prstGeom>
          <a:solidFill>
            <a:schemeClr val="accent3">
              <a:lumMod val="75000"/>
              <a:alpha val="43000"/>
            </a:schemeClr>
          </a:solidFill>
        </p:spPr>
        <p:txBody>
          <a:bodyPr wrap="square" lIns="91283" tIns="45644" rIns="91283" bIns="45644" rtlCol="0">
            <a:spAutoFit/>
          </a:bodyPr>
          <a:lstStyle/>
          <a:p>
            <a:pPr defTabSz="453382"/>
            <a:r>
              <a:rPr lang="en-US" altLang="ja-JP" sz="2000" dirty="0">
                <a:solidFill>
                  <a:srgbClr val="FFFFFF"/>
                </a:solidFill>
              </a:rPr>
              <a:t>Collaboration with </a:t>
            </a:r>
            <a:r>
              <a:rPr lang="ja-JP" altLang="en-US" sz="2000" dirty="0">
                <a:solidFill>
                  <a:srgbClr val="FFFFFF"/>
                </a:solidFill>
              </a:rPr>
              <a:t>E</a:t>
            </a:r>
            <a:r>
              <a:rPr lang="en-US" altLang="ja-JP" sz="2000" dirty="0">
                <a:solidFill>
                  <a:srgbClr val="FFFFFF"/>
                </a:solidFill>
              </a:rPr>
              <a:t>SS</a:t>
            </a:r>
          </a:p>
          <a:p>
            <a:pPr defTabSz="453382"/>
            <a:r>
              <a:rPr lang="en-US" altLang="ja-JP" sz="1200" dirty="0">
                <a:solidFill>
                  <a:srgbClr val="FFFFFF"/>
                </a:solidFill>
              </a:rPr>
              <a:t> Contribute to the newly constructed major facility based on the experience of J-PARC construction.</a:t>
            </a:r>
          </a:p>
        </p:txBody>
      </p:sp>
      <p:pic>
        <p:nvPicPr>
          <p:cNvPr id="29" name="図 28"/>
          <p:cNvPicPr>
            <a:picLocks noChangeAspect="1"/>
          </p:cNvPicPr>
          <p:nvPr/>
        </p:nvPicPr>
        <p:blipFill rotWithShape="1">
          <a:blip r:embed="rId8"/>
          <a:srcRect l="2491" t="12469" r="5622" b="3833"/>
          <a:stretch/>
        </p:blipFill>
        <p:spPr>
          <a:xfrm>
            <a:off x="2467483" y="4253742"/>
            <a:ext cx="2389715" cy="1592885"/>
          </a:xfrm>
          <a:prstGeom prst="rect">
            <a:avLst/>
          </a:prstGeom>
          <a:ln>
            <a:noFill/>
          </a:ln>
          <a:effectLst>
            <a:outerShdw blurRad="292100" dist="139700" dir="2700000" algn="tl" rotWithShape="0">
              <a:srgbClr val="333333">
                <a:alpha val="65000"/>
              </a:srgbClr>
            </a:outerShdw>
          </a:effectLst>
        </p:spPr>
      </p:pic>
      <p:sp>
        <p:nvSpPr>
          <p:cNvPr id="5" name="テキスト ボックス 4"/>
          <p:cNvSpPr txBox="1"/>
          <p:nvPr/>
        </p:nvSpPr>
        <p:spPr>
          <a:xfrm>
            <a:off x="134640" y="5517034"/>
            <a:ext cx="1822358" cy="369332"/>
          </a:xfrm>
          <a:prstGeom prst="rect">
            <a:avLst/>
          </a:prstGeom>
          <a:noFill/>
        </p:spPr>
        <p:txBody>
          <a:bodyPr wrap="none" rtlCol="0">
            <a:spAutoFit/>
          </a:bodyPr>
          <a:lstStyle/>
          <a:p>
            <a:r>
              <a:rPr kumimoji="1" lang="en-US" altLang="ja-JP" b="1" dirty="0" smtClean="0">
                <a:solidFill>
                  <a:schemeClr val="bg1"/>
                </a:solidFill>
              </a:rPr>
              <a:t>Osaka U@J-PARC</a:t>
            </a:r>
            <a:endParaRPr kumimoji="1" lang="ja-JP" altLang="en-US" b="1" dirty="0">
              <a:solidFill>
                <a:schemeClr val="bg1"/>
              </a:solidFill>
            </a:endParaRPr>
          </a:p>
        </p:txBody>
      </p:sp>
      <p:sp>
        <p:nvSpPr>
          <p:cNvPr id="30" name="テキスト ボックス 29"/>
          <p:cNvSpPr txBox="1"/>
          <p:nvPr/>
        </p:nvSpPr>
        <p:spPr>
          <a:xfrm>
            <a:off x="2706131" y="5546109"/>
            <a:ext cx="1789080" cy="369332"/>
          </a:xfrm>
          <a:prstGeom prst="rect">
            <a:avLst/>
          </a:prstGeom>
          <a:noFill/>
        </p:spPr>
        <p:txBody>
          <a:bodyPr wrap="none" rtlCol="0">
            <a:spAutoFit/>
          </a:bodyPr>
          <a:lstStyle/>
          <a:p>
            <a:r>
              <a:rPr lang="en-US" altLang="ja-JP" b="1" dirty="0" smtClean="0">
                <a:solidFill>
                  <a:schemeClr val="bg1"/>
                </a:solidFill>
              </a:rPr>
              <a:t>Kyoto</a:t>
            </a:r>
            <a:r>
              <a:rPr kumimoji="1" lang="en-US" altLang="ja-JP" b="1" dirty="0" smtClean="0">
                <a:solidFill>
                  <a:schemeClr val="bg1"/>
                </a:solidFill>
              </a:rPr>
              <a:t> U@J-PARC</a:t>
            </a:r>
            <a:endParaRPr kumimoji="1" lang="ja-JP" altLang="en-US" b="1" dirty="0">
              <a:solidFill>
                <a:schemeClr val="bg1"/>
              </a:solidFill>
            </a:endParaRPr>
          </a:p>
        </p:txBody>
      </p:sp>
    </p:spTree>
    <p:extLst>
      <p:ext uri="{BB962C8B-B14F-4D97-AF65-F5344CB8AC3E}">
        <p14:creationId xmlns:p14="http://schemas.microsoft.com/office/powerpoint/2010/main" val="12918896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342" cy="6858000"/>
          </a:xfrm>
          <a:prstGeom prst="rect">
            <a:avLst/>
          </a:prstGeom>
        </p:spPr>
      </p:pic>
      <p:sp>
        <p:nvSpPr>
          <p:cNvPr id="2" name="タイトル 1"/>
          <p:cNvSpPr>
            <a:spLocks noGrp="1"/>
          </p:cNvSpPr>
          <p:nvPr>
            <p:ph type="title"/>
          </p:nvPr>
        </p:nvSpPr>
        <p:spPr>
          <a:xfrm>
            <a:off x="128588" y="103188"/>
            <a:ext cx="9015412" cy="939800"/>
          </a:xfrm>
        </p:spPr>
        <p:style>
          <a:lnRef idx="3">
            <a:schemeClr val="lt1"/>
          </a:lnRef>
          <a:fillRef idx="1">
            <a:schemeClr val="accent3"/>
          </a:fillRef>
          <a:effectRef idx="1">
            <a:schemeClr val="accent3"/>
          </a:effectRef>
          <a:fontRef idx="minor">
            <a:schemeClr val="lt1"/>
          </a:fontRef>
        </p:style>
        <p:txBody>
          <a:bodyPr/>
          <a:lstStyle/>
          <a:p>
            <a:r>
              <a:rPr lang="en-US" altLang="ja-JP" dirty="0" smtClean="0"/>
              <a:t>ESS-J-PARC </a:t>
            </a:r>
            <a:r>
              <a:rPr lang="en-US" altLang="ja-JP" smtClean="0"/>
              <a:t>Relation Strengthened! </a:t>
            </a:r>
            <a:endParaRPr kumimoji="1" lang="ja-JP" altLang="en-US" dirty="0"/>
          </a:p>
        </p:txBody>
      </p:sp>
      <p:sp>
        <p:nvSpPr>
          <p:cNvPr id="3" name="コンテンツ プレースホルダー 2"/>
          <p:cNvSpPr>
            <a:spLocks noGrp="1"/>
          </p:cNvSpPr>
          <p:nvPr>
            <p:ph idx="1"/>
          </p:nvPr>
        </p:nvSpPr>
        <p:spPr>
          <a:xfrm>
            <a:off x="500063" y="1143001"/>
            <a:ext cx="8229600" cy="1200150"/>
          </a:xfrm>
        </p:spPr>
        <p:txBody>
          <a:bodyPr>
            <a:normAutofit fontScale="92500"/>
          </a:bodyPr>
          <a:lstStyle/>
          <a:p>
            <a:r>
              <a:rPr lang="en-US" altLang="ja-JP" dirty="0" smtClean="0"/>
              <a:t>Our relation is widely known to be very successful. </a:t>
            </a:r>
          </a:p>
          <a:p>
            <a:r>
              <a:rPr kumimoji="1" lang="en-US" altLang="ja-JP" dirty="0" smtClean="0"/>
              <a:t>Yes, we are ready for more success! </a:t>
            </a:r>
            <a:endParaRPr kumimoji="1" lang="ja-JP" altLang="en-US" dirty="0"/>
          </a:p>
        </p:txBody>
      </p:sp>
      <p:sp>
        <p:nvSpPr>
          <p:cNvPr id="4" name="フッター プレースホルダー 3"/>
          <p:cNvSpPr>
            <a:spLocks noGrp="1"/>
          </p:cNvSpPr>
          <p:nvPr>
            <p:ph type="ftr" sz="quarter" idx="11"/>
          </p:nvPr>
        </p:nvSpPr>
        <p:spPr/>
        <p:txBody>
          <a:bodyPr/>
          <a:lstStyle/>
          <a:p>
            <a:r>
              <a:rPr lang="de-DE" altLang="ja-JP" smtClean="0">
                <a:solidFill>
                  <a:prstClr val="black">
                    <a:tint val="75000"/>
                  </a:prstClr>
                </a:solidFill>
              </a:rPr>
              <a:t>ESS-J-PARC Workshop 2018</a:t>
            </a:r>
            <a:endParaRPr lang="ja-JP" altLang="en-US">
              <a:solidFill>
                <a:prstClr val="black">
                  <a:tint val="75000"/>
                </a:prstClr>
              </a:solidFill>
            </a:endParaRPr>
          </a:p>
        </p:txBody>
      </p:sp>
    </p:spTree>
    <p:extLst>
      <p:ext uri="{BB962C8B-B14F-4D97-AF65-F5344CB8AC3E}">
        <p14:creationId xmlns:p14="http://schemas.microsoft.com/office/powerpoint/2010/main" val="9435554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23469" y="0"/>
            <a:ext cx="5119769" cy="6826358"/>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9918" y="1105713"/>
            <a:ext cx="4015716" cy="5628454"/>
          </a:xfrm>
          <a:prstGeom prst="rect">
            <a:avLst/>
          </a:prstGeom>
          <a:ln>
            <a:noFill/>
          </a:ln>
          <a:effectLst>
            <a:outerShdw blurRad="292100" dist="139700" dir="2700000" algn="tl" rotWithShape="0">
              <a:srgbClr val="333333">
                <a:alpha val="65000"/>
              </a:srgbClr>
            </a:outerShdw>
          </a:effectLst>
        </p:spPr>
      </p:pic>
      <p:sp>
        <p:nvSpPr>
          <p:cNvPr id="7" name="テキスト ボックス 6"/>
          <p:cNvSpPr txBox="1"/>
          <p:nvPr/>
        </p:nvSpPr>
        <p:spPr>
          <a:xfrm>
            <a:off x="125304" y="135329"/>
            <a:ext cx="7008393" cy="840230"/>
          </a:xfrm>
          <a:prstGeom prst="rect">
            <a:avLst/>
          </a:prstGeom>
        </p:spPr>
        <p:style>
          <a:lnRef idx="3">
            <a:schemeClr val="lt1"/>
          </a:lnRef>
          <a:fillRef idx="1">
            <a:schemeClr val="accent3"/>
          </a:fillRef>
          <a:effectRef idx="1">
            <a:schemeClr val="accent3"/>
          </a:effectRef>
          <a:fontRef idx="minor">
            <a:schemeClr val="lt1"/>
          </a:fontRef>
        </p:style>
        <p:txBody>
          <a:bodyPr wrap="none" rtlCol="0">
            <a:spAutoFit/>
          </a:bodyPr>
          <a:lstStyle/>
          <a:p>
            <a:pPr algn="ctr" defTabSz="822960" fontAlgn="base">
              <a:spcBef>
                <a:spcPct val="0"/>
              </a:spcBef>
              <a:spcAft>
                <a:spcPct val="0"/>
              </a:spcAft>
            </a:pPr>
            <a:r>
              <a:rPr lang="ja-JP" altLang="en-US" sz="4860" dirty="0">
                <a:solidFill>
                  <a:prstClr val="white"/>
                </a:solidFill>
                <a:sym typeface="Gill Sans" charset="0"/>
              </a:rPr>
              <a:t>銘板出現＠</a:t>
            </a:r>
            <a:r>
              <a:rPr lang="en-US" altLang="ja-JP" sz="4860" dirty="0">
                <a:solidFill>
                  <a:prstClr val="white"/>
                </a:solidFill>
                <a:sym typeface="Gill Sans" charset="0"/>
              </a:rPr>
              <a:t>MLF </a:t>
            </a:r>
            <a:r>
              <a:rPr lang="en-US" altLang="ja-JP" sz="2880" dirty="0">
                <a:solidFill>
                  <a:prstClr val="white"/>
                </a:solidFill>
                <a:sym typeface="Gill Sans" charset="0"/>
              </a:rPr>
              <a:t>thanks to </a:t>
            </a:r>
            <a:r>
              <a:rPr lang="ja-JP" altLang="en-US" sz="2880" dirty="0">
                <a:solidFill>
                  <a:prstClr val="white"/>
                </a:solidFill>
                <a:sym typeface="Gill Sans" charset="0"/>
              </a:rPr>
              <a:t>林さん</a:t>
            </a:r>
          </a:p>
        </p:txBody>
      </p:sp>
      <p:sp>
        <p:nvSpPr>
          <p:cNvPr id="8" name="フッター プレースホルダー 7"/>
          <p:cNvSpPr>
            <a:spLocks noGrp="1"/>
          </p:cNvSpPr>
          <p:nvPr>
            <p:ph type="ftr" sz="quarter" idx="11"/>
          </p:nvPr>
        </p:nvSpPr>
        <p:spPr/>
        <p:txBody>
          <a:bodyPr/>
          <a:lstStyle/>
          <a:p>
            <a:pPr>
              <a:defRPr/>
            </a:pPr>
            <a:r>
              <a:rPr lang="ja-JP" altLang="en-US" smtClean="0"/>
              <a:t>中性子産業利用推進協議会 平成</a:t>
            </a:r>
            <a:r>
              <a:rPr lang="en-US" altLang="ja-JP" smtClean="0"/>
              <a:t>2</a:t>
            </a:r>
            <a:r>
              <a:rPr lang="ja-JP" altLang="en-US" smtClean="0"/>
              <a:t>９年度第２回運営委員会・ 研究開発委員会幹事会合同会議</a:t>
            </a:r>
            <a:endParaRPr lang="ja-JP" altLang="en-US"/>
          </a:p>
        </p:txBody>
      </p:sp>
    </p:spTree>
    <p:extLst>
      <p:ext uri="{BB962C8B-B14F-4D97-AF65-F5344CB8AC3E}">
        <p14:creationId xmlns:p14="http://schemas.microsoft.com/office/powerpoint/2010/main" val="14462619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57205" y="74032"/>
            <a:ext cx="8229600" cy="874897"/>
          </a:xfrm>
        </p:spPr>
        <p:style>
          <a:lnRef idx="3">
            <a:schemeClr val="lt1"/>
          </a:lnRef>
          <a:fillRef idx="1">
            <a:schemeClr val="accent3"/>
          </a:fillRef>
          <a:effectRef idx="1">
            <a:schemeClr val="accent3"/>
          </a:effectRef>
          <a:fontRef idx="minor">
            <a:schemeClr val="lt1"/>
          </a:fontRef>
        </p:style>
        <p:txBody>
          <a:bodyPr/>
          <a:lstStyle/>
          <a:p>
            <a:r>
              <a:rPr lang="en-US" altLang="en-US" dirty="0"/>
              <a:t>J</a:t>
            </a:r>
            <a:r>
              <a:rPr lang="en-US" altLang="ja-JP" dirty="0" smtClean="0"/>
              <a:t>-PARC</a:t>
            </a:r>
            <a:r>
              <a:rPr lang="ja-JP" altLang="en-US" dirty="0" smtClean="0"/>
              <a:t> </a:t>
            </a:r>
            <a:r>
              <a:rPr lang="en-US" altLang="ja-JP" dirty="0" smtClean="0"/>
              <a:t>action</a:t>
            </a:r>
            <a:r>
              <a:rPr lang="ja-JP" altLang="en-US" dirty="0" smtClean="0"/>
              <a:t> </a:t>
            </a:r>
            <a:r>
              <a:rPr lang="en-US" altLang="ja-JP" dirty="0" smtClean="0"/>
              <a:t>plan</a:t>
            </a:r>
            <a:r>
              <a:rPr lang="ja-JP" altLang="en-US" dirty="0" smtClean="0"/>
              <a:t> </a:t>
            </a:r>
            <a:r>
              <a:rPr lang="en-US" altLang="ja-JP" dirty="0" smtClean="0"/>
              <a:t>JFY2018</a:t>
            </a:r>
            <a:endParaRPr kumimoji="1" lang="ja-JP" altLang="en-US" dirty="0"/>
          </a:p>
        </p:txBody>
      </p:sp>
      <p:pic>
        <p:nvPicPr>
          <p:cNvPr id="6" name="図 5" descr="スクリーンショット 2016-05-12 11.55.11.pn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5088656" y="1164133"/>
            <a:ext cx="3920798" cy="5394728"/>
          </a:xfrm>
          <a:prstGeom prst="rect">
            <a:avLst/>
          </a:prstGeom>
          <a:solidFill>
            <a:schemeClr val="bg1">
              <a:alpha val="52000"/>
            </a:schemeClr>
          </a:solidFill>
          <a:ln>
            <a:noFill/>
          </a:ln>
          <a:effectLst>
            <a:outerShdw blurRad="292100" dist="139700" dir="2700000" algn="tl" rotWithShape="0">
              <a:srgbClr val="333333">
                <a:alpha val="65000"/>
              </a:srgbClr>
            </a:outerShdw>
          </a:effectLst>
        </p:spPr>
      </p:pic>
      <p:sp>
        <p:nvSpPr>
          <p:cNvPr id="4" name="コンテンツ プレースホルダー 3"/>
          <p:cNvSpPr>
            <a:spLocks noGrp="1"/>
          </p:cNvSpPr>
          <p:nvPr>
            <p:ph idx="1"/>
          </p:nvPr>
        </p:nvSpPr>
        <p:spPr>
          <a:xfrm>
            <a:off x="0" y="1049830"/>
            <a:ext cx="5563899" cy="5808170"/>
          </a:xfrm>
          <a:solidFill>
            <a:schemeClr val="bg1">
              <a:alpha val="62000"/>
            </a:schemeClr>
          </a:solidFill>
          <a:effectLst>
            <a:softEdge rad="88900"/>
          </a:effectLst>
        </p:spPr>
        <p:txBody>
          <a:bodyPr>
            <a:normAutofit lnSpcReduction="10000"/>
          </a:bodyPr>
          <a:lstStyle/>
          <a:p>
            <a:r>
              <a:rPr lang="en-US" altLang="ja-JP" sz="2000" dirty="0" smtClean="0"/>
              <a:t>Keep safe and stable operation towards Hi-Power</a:t>
            </a:r>
            <a:endParaRPr lang="en-US" altLang="ja-JP" sz="2000" dirty="0"/>
          </a:p>
          <a:p>
            <a:pPr lvl="1"/>
            <a:r>
              <a:rPr lang="en-US" altLang="en-US" sz="1600" dirty="0" smtClean="0"/>
              <a:t>Availability should be kept &gt; 90%</a:t>
            </a:r>
          </a:p>
          <a:p>
            <a:pPr lvl="1"/>
            <a:r>
              <a:rPr lang="en-US" altLang="en-US" sz="1600" dirty="0" smtClean="0"/>
              <a:t>Hi-power frontier should be explored</a:t>
            </a:r>
            <a:endParaRPr lang="en-US" altLang="ja-JP" sz="1600" dirty="0"/>
          </a:p>
          <a:p>
            <a:pPr lvl="2"/>
            <a:r>
              <a:rPr lang="en-US" altLang="en-US" sz="1400" dirty="0" smtClean="0"/>
              <a:t>Accelerator</a:t>
            </a:r>
            <a:endParaRPr lang="en-US" altLang="ja-JP" sz="1400" dirty="0"/>
          </a:p>
          <a:p>
            <a:pPr lvl="3"/>
            <a:r>
              <a:rPr lang="en-US" altLang="ja-JP" sz="1200" dirty="0"/>
              <a:t>LINAC&amp;RCS: </a:t>
            </a:r>
            <a:r>
              <a:rPr lang="en-US" altLang="ja-JP" sz="1200" dirty="0" smtClean="0"/>
              <a:t>Stabilize 1 MW ops &amp; plan for &gt; 1 MW</a:t>
            </a:r>
            <a:endParaRPr lang="en-US" altLang="ja-JP" sz="1200" dirty="0"/>
          </a:p>
          <a:p>
            <a:pPr lvl="3"/>
            <a:r>
              <a:rPr lang="en-US" altLang="ja-JP" sz="1200" dirty="0"/>
              <a:t>MR</a:t>
            </a:r>
            <a:r>
              <a:rPr lang="ja-JP" altLang="en-US" sz="1200" dirty="0" smtClean="0"/>
              <a:t>：</a:t>
            </a:r>
            <a:r>
              <a:rPr lang="en-US" altLang="ja-JP" sz="1200" dirty="0" smtClean="0"/>
              <a:t> &gt; 450 </a:t>
            </a:r>
            <a:r>
              <a:rPr lang="en-US" altLang="ja-JP" sz="1200" dirty="0"/>
              <a:t>kW </a:t>
            </a:r>
            <a:r>
              <a:rPr lang="en-US" altLang="ja-JP" sz="1200" dirty="0" smtClean="0"/>
              <a:t>now ; &gt; 750 kW with the new PS</a:t>
            </a:r>
            <a:endParaRPr lang="en-US" altLang="ja-JP" sz="1200" dirty="0"/>
          </a:p>
          <a:p>
            <a:pPr lvl="2"/>
            <a:r>
              <a:rPr lang="en-US" altLang="en-US" sz="1400" dirty="0" smtClean="0"/>
              <a:t>Experimental facility</a:t>
            </a:r>
            <a:endParaRPr lang="en-US" altLang="ja-JP" sz="1400" dirty="0"/>
          </a:p>
          <a:p>
            <a:pPr lvl="3"/>
            <a:r>
              <a:rPr lang="en-US" altLang="ja-JP" sz="1200" dirty="0" smtClean="0"/>
              <a:t>MLF</a:t>
            </a:r>
            <a:r>
              <a:rPr lang="ja-JP" altLang="en-US" sz="1200" dirty="0" smtClean="0"/>
              <a:t>：</a:t>
            </a:r>
            <a:r>
              <a:rPr lang="en-US" altLang="en-US" sz="1200" dirty="0" smtClean="0"/>
              <a:t>Improve robustness of the target; safety</a:t>
            </a:r>
            <a:endParaRPr lang="en-US" altLang="ja-JP" sz="1200" dirty="0"/>
          </a:p>
          <a:p>
            <a:pPr lvl="3"/>
            <a:r>
              <a:rPr lang="en-US" altLang="ja-JP" sz="1200" dirty="0" smtClean="0"/>
              <a:t>NU</a:t>
            </a:r>
            <a:r>
              <a:rPr lang="ja-JP" altLang="en-US" sz="1200" dirty="0" smtClean="0"/>
              <a:t>：</a:t>
            </a:r>
            <a:r>
              <a:rPr lang="en-US" altLang="ja-JP" sz="1200" dirty="0" smtClean="0"/>
              <a:t>reduce down time, which start to be visible </a:t>
            </a:r>
            <a:r>
              <a:rPr lang="en-US" altLang="en-US" sz="1200" dirty="0" smtClean="0"/>
              <a:t> </a:t>
            </a:r>
            <a:endParaRPr lang="en-US" altLang="ja-JP" sz="1200" dirty="0"/>
          </a:p>
          <a:p>
            <a:pPr lvl="3"/>
            <a:r>
              <a:rPr lang="en-US" altLang="ja-JP" sz="1200" dirty="0" smtClean="0"/>
              <a:t>HD</a:t>
            </a:r>
            <a:r>
              <a:rPr lang="ja-JP" altLang="en-US" sz="1200" dirty="0" smtClean="0"/>
              <a:t>：</a:t>
            </a:r>
            <a:r>
              <a:rPr lang="en-US" altLang="en-US" sz="1200" dirty="0" smtClean="0"/>
              <a:t>bring new beam line to operational; new target for &gt; 50 kW should be developed further</a:t>
            </a:r>
            <a:endParaRPr lang="en-US" altLang="ja-JP" sz="1200" dirty="0"/>
          </a:p>
          <a:p>
            <a:r>
              <a:rPr lang="en-US" altLang="ja-JP" sz="2000" dirty="0" smtClean="0"/>
              <a:t>Continue to increase science outputs </a:t>
            </a:r>
            <a:endParaRPr lang="en-US" altLang="ja-JP" sz="2000" dirty="0"/>
          </a:p>
          <a:p>
            <a:pPr lvl="1"/>
            <a:r>
              <a:rPr lang="en-US" altLang="ja-JP" sz="1600" dirty="0" smtClean="0"/>
              <a:t>MLF</a:t>
            </a:r>
            <a:r>
              <a:rPr lang="ja-JP" altLang="en-US" sz="1600" dirty="0" smtClean="0"/>
              <a:t>：</a:t>
            </a:r>
            <a:r>
              <a:rPr lang="en-US" altLang="ja-JP" sz="1600" dirty="0" smtClean="0"/>
              <a:t>bring Science</a:t>
            </a:r>
            <a:r>
              <a:rPr lang="ja-JP" altLang="en-US" sz="1600" dirty="0" smtClean="0"/>
              <a:t> </a:t>
            </a:r>
            <a:r>
              <a:rPr lang="en-US" altLang="ja-JP" sz="1600" dirty="0" smtClean="0"/>
              <a:t>Gr</a:t>
            </a:r>
            <a:r>
              <a:rPr lang="ja-JP" altLang="en-US" sz="1600" dirty="0" smtClean="0"/>
              <a:t> </a:t>
            </a:r>
            <a:r>
              <a:rPr lang="en-US" altLang="ja-JP" sz="1600" dirty="0" smtClean="0"/>
              <a:t>onto</a:t>
            </a:r>
            <a:r>
              <a:rPr lang="ja-JP" altLang="en-US" sz="1600" dirty="0" smtClean="0"/>
              <a:t> </a:t>
            </a:r>
            <a:r>
              <a:rPr lang="en-US" altLang="ja-JP" sz="1600" dirty="0" smtClean="0"/>
              <a:t>track; Support </a:t>
            </a:r>
            <a:r>
              <a:rPr lang="en-US" altLang="ja-JP" sz="1600" dirty="0"/>
              <a:t>d</a:t>
            </a:r>
            <a:r>
              <a:rPr lang="en-US" altLang="ja-JP" sz="1600" dirty="0" smtClean="0"/>
              <a:t>ata analysis efforts </a:t>
            </a:r>
            <a:endParaRPr lang="en-US" altLang="ja-JP" sz="1600" dirty="0"/>
          </a:p>
          <a:p>
            <a:pPr lvl="1"/>
            <a:r>
              <a:rPr lang="en-US" altLang="ja-JP" sz="1600" dirty="0" smtClean="0"/>
              <a:t>Strengthen ties with Universities and Industries further</a:t>
            </a:r>
            <a:endParaRPr lang="en-US" altLang="ja-JP" sz="1600" dirty="0"/>
          </a:p>
          <a:p>
            <a:r>
              <a:rPr lang="en-US" altLang="ja-JP" sz="2000" dirty="0" smtClean="0"/>
              <a:t>Bring future projects to “ready-to-go” stage</a:t>
            </a:r>
            <a:endParaRPr lang="en-US" altLang="ja-JP" sz="2000" dirty="0"/>
          </a:p>
          <a:p>
            <a:pPr lvl="1"/>
            <a:r>
              <a:rPr lang="en-US" altLang="en-US" sz="1600" dirty="0" smtClean="0"/>
              <a:t>Neutrino beam improvements for HK</a:t>
            </a:r>
          </a:p>
          <a:p>
            <a:pPr lvl="1"/>
            <a:r>
              <a:rPr lang="en-US" altLang="en-US" sz="1600" dirty="0" smtClean="0"/>
              <a:t>The 2</a:t>
            </a:r>
            <a:r>
              <a:rPr lang="en-US" altLang="en-US" sz="1600" baseline="30000" dirty="0" smtClean="0"/>
              <a:t>nd</a:t>
            </a:r>
            <a:r>
              <a:rPr lang="en-US" altLang="en-US" sz="1600" dirty="0" smtClean="0"/>
              <a:t> target start at MLF</a:t>
            </a:r>
          </a:p>
          <a:p>
            <a:pPr lvl="1"/>
            <a:r>
              <a:rPr lang="en-US" altLang="en-US" sz="1600" dirty="0" smtClean="0"/>
              <a:t>Hadron Hall extension and </a:t>
            </a:r>
            <a:r>
              <a:rPr lang="en-US" altLang="en-US" sz="1600" dirty="0" err="1"/>
              <a:t>m</a:t>
            </a:r>
            <a:r>
              <a:rPr lang="en-US" altLang="en-US" sz="1600" dirty="0" err="1" smtClean="0"/>
              <a:t>uon</a:t>
            </a:r>
            <a:r>
              <a:rPr lang="en-US" altLang="en-US" sz="1600" dirty="0" smtClean="0"/>
              <a:t> physics facilities</a:t>
            </a:r>
            <a:endParaRPr lang="en-US" altLang="ja-JP" sz="1600" dirty="0"/>
          </a:p>
          <a:p>
            <a:r>
              <a:rPr lang="en-US" altLang="ja-JP" sz="2000" dirty="0" smtClean="0"/>
              <a:t>Accelerate ADS</a:t>
            </a:r>
            <a:r>
              <a:rPr lang="en-US" altLang="en-US" sz="2000" dirty="0" smtClean="0"/>
              <a:t> R&amp;D </a:t>
            </a:r>
            <a:endParaRPr lang="en-US" altLang="ja-JP" sz="2000" dirty="0"/>
          </a:p>
          <a:p>
            <a:pPr lvl="2"/>
            <a:endParaRPr lang="ja-JP" altLang="en-US" sz="1400" dirty="0"/>
          </a:p>
        </p:txBody>
      </p:sp>
      <p:sp>
        <p:nvSpPr>
          <p:cNvPr id="2" name="フッター プレースホルダー 1"/>
          <p:cNvSpPr>
            <a:spLocks noGrp="1"/>
          </p:cNvSpPr>
          <p:nvPr>
            <p:ph type="ftr" sz="quarter" idx="11"/>
          </p:nvPr>
        </p:nvSpPr>
        <p:spPr/>
        <p:txBody>
          <a:bodyPr/>
          <a:lstStyle/>
          <a:p>
            <a:r>
              <a:rPr lang="de-DE" altLang="ja-JP" smtClean="0">
                <a:solidFill>
                  <a:prstClr val="black">
                    <a:tint val="75000"/>
                  </a:prstClr>
                </a:solidFill>
              </a:rPr>
              <a:t>ESS-J-PARC Workshop 2018</a:t>
            </a:r>
            <a:endParaRPr lang="ja-JP" altLang="en-US">
              <a:solidFill>
                <a:prstClr val="black">
                  <a:tint val="75000"/>
                </a:prstClr>
              </a:solidFill>
            </a:endParaRPr>
          </a:p>
        </p:txBody>
      </p:sp>
      <p:sp>
        <p:nvSpPr>
          <p:cNvPr id="10" name="テキスト ボックス 9"/>
          <p:cNvSpPr txBox="1"/>
          <p:nvPr/>
        </p:nvSpPr>
        <p:spPr>
          <a:xfrm>
            <a:off x="5443620" y="1825246"/>
            <a:ext cx="3483646" cy="461665"/>
          </a:xfrm>
          <a:prstGeom prst="rect">
            <a:avLst/>
          </a:prstGeom>
          <a:noFill/>
        </p:spPr>
        <p:txBody>
          <a:bodyPr wrap="none" rtlCol="0">
            <a:spAutoFit/>
          </a:bodyPr>
          <a:lstStyle/>
          <a:p>
            <a:pPr algn="ctr" defTabSz="914400" fontAlgn="base">
              <a:spcBef>
                <a:spcPct val="0"/>
              </a:spcBef>
              <a:spcAft>
                <a:spcPct val="0"/>
              </a:spcAft>
            </a:pPr>
            <a:r>
              <a:rPr lang="en-US" altLang="ja-JP" sz="2400" dirty="0" smtClean="0">
                <a:solidFill>
                  <a:prstClr val="white"/>
                </a:solidFill>
                <a:latin typeface="Gill Sans" charset="0"/>
                <a:ea typeface="ヒラギノ角ゴ ProN W3" charset="0"/>
                <a:cs typeface="ヒラギノ角ゴ ProN W3" charset="0"/>
                <a:sym typeface="Gill Sans" charset="0"/>
              </a:rPr>
              <a:t>MLF</a:t>
            </a:r>
            <a:r>
              <a:rPr lang="ja-JP" altLang="en-US" sz="2400" dirty="0" smtClean="0">
                <a:solidFill>
                  <a:prstClr val="white"/>
                </a:solidFill>
                <a:latin typeface="Gill Sans" charset="0"/>
                <a:ea typeface="ヒラギノ角ゴ ProN W3" charset="0"/>
                <a:cs typeface="ヒラギノ角ゴ ProN W3" charset="0"/>
                <a:sym typeface="Gill Sans" charset="0"/>
              </a:rPr>
              <a:t>：</a:t>
            </a:r>
            <a:r>
              <a:rPr lang="en-US" altLang="ja-JP" sz="2400" dirty="0" smtClean="0">
                <a:solidFill>
                  <a:prstClr val="white"/>
                </a:solidFill>
                <a:latin typeface="Gill Sans" charset="0"/>
                <a:ea typeface="ヒラギノ角ゴ ProN W3" charset="0"/>
                <a:cs typeface="ヒラギノ角ゴ ProN W3" charset="0"/>
                <a:sym typeface="Gill Sans" charset="0"/>
              </a:rPr>
              <a:t>&gt;90% @ &gt; 500 kW</a:t>
            </a:r>
            <a:endParaRPr lang="ja-JP" altLang="en-US" sz="2400" dirty="0">
              <a:solidFill>
                <a:prstClr val="white"/>
              </a:solidFill>
              <a:latin typeface="Gill Sans" charset="0"/>
              <a:ea typeface="ヒラギノ角ゴ ProN W3" charset="0"/>
              <a:cs typeface="ヒラギノ角ゴ ProN W3" charset="0"/>
              <a:sym typeface="Gill Sans" charset="0"/>
            </a:endParaRPr>
          </a:p>
        </p:txBody>
      </p:sp>
      <p:sp>
        <p:nvSpPr>
          <p:cNvPr id="11" name="テキスト ボックス 10"/>
          <p:cNvSpPr txBox="1"/>
          <p:nvPr/>
        </p:nvSpPr>
        <p:spPr>
          <a:xfrm>
            <a:off x="5443620" y="2255654"/>
            <a:ext cx="2657779" cy="461665"/>
          </a:xfrm>
          <a:prstGeom prst="rect">
            <a:avLst/>
          </a:prstGeom>
          <a:noFill/>
        </p:spPr>
        <p:txBody>
          <a:bodyPr wrap="none" rtlCol="0">
            <a:spAutoFit/>
          </a:bodyPr>
          <a:lstStyle/>
          <a:p>
            <a:pPr algn="ctr" defTabSz="914400" fontAlgn="base">
              <a:spcBef>
                <a:spcPct val="0"/>
              </a:spcBef>
              <a:spcAft>
                <a:spcPct val="0"/>
              </a:spcAft>
            </a:pPr>
            <a:r>
              <a:rPr lang="en-US" altLang="ja-JP" sz="2400" dirty="0" smtClean="0">
                <a:solidFill>
                  <a:prstClr val="white"/>
                </a:solidFill>
                <a:latin typeface="Gill Sans" charset="0"/>
                <a:ea typeface="ヒラギノ角ゴ ProN W3" charset="0"/>
                <a:cs typeface="ヒラギノ角ゴ ProN W3" charset="0"/>
                <a:sym typeface="Gill Sans" charset="0"/>
              </a:rPr>
              <a:t>MR(FX) : &gt; 475 kW</a:t>
            </a:r>
            <a:endParaRPr lang="ja-JP" altLang="en-US" sz="2400" dirty="0">
              <a:solidFill>
                <a:prstClr val="white"/>
              </a:solidFill>
              <a:latin typeface="Gill Sans" charset="0"/>
              <a:ea typeface="ヒラギノ角ゴ ProN W3" charset="0"/>
              <a:cs typeface="ヒラギノ角ゴ ProN W3" charset="0"/>
              <a:sym typeface="Gill Sans" charset="0"/>
            </a:endParaRPr>
          </a:p>
        </p:txBody>
      </p:sp>
      <p:sp>
        <p:nvSpPr>
          <p:cNvPr id="12" name="テキスト ボックス 11"/>
          <p:cNvSpPr txBox="1"/>
          <p:nvPr/>
        </p:nvSpPr>
        <p:spPr>
          <a:xfrm>
            <a:off x="5443620" y="2636572"/>
            <a:ext cx="2500685" cy="461665"/>
          </a:xfrm>
          <a:prstGeom prst="rect">
            <a:avLst/>
          </a:prstGeom>
          <a:noFill/>
        </p:spPr>
        <p:txBody>
          <a:bodyPr wrap="none" rtlCol="0">
            <a:spAutoFit/>
          </a:bodyPr>
          <a:lstStyle/>
          <a:p>
            <a:pPr algn="ctr" defTabSz="914400" fontAlgn="base">
              <a:spcBef>
                <a:spcPct val="0"/>
              </a:spcBef>
              <a:spcAft>
                <a:spcPct val="0"/>
              </a:spcAft>
            </a:pPr>
            <a:r>
              <a:rPr lang="en-US" altLang="ja-JP" sz="2400" dirty="0" smtClean="0">
                <a:solidFill>
                  <a:prstClr val="white"/>
                </a:solidFill>
                <a:latin typeface="Gill Sans" charset="0"/>
                <a:ea typeface="ヒラギノ角ゴ ProN W3" charset="0"/>
                <a:cs typeface="ヒラギノ角ゴ ProN W3" charset="0"/>
                <a:sym typeface="Gill Sans" charset="0"/>
              </a:rPr>
              <a:t>MR(SX) : &gt; 45 kW</a:t>
            </a:r>
            <a:endParaRPr lang="ja-JP" altLang="en-US" sz="2400" dirty="0">
              <a:solidFill>
                <a:prstClr val="white"/>
              </a:solidFill>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514416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4888" y="95016"/>
            <a:ext cx="8229600" cy="888518"/>
          </a:xfrm>
        </p:spPr>
        <p:style>
          <a:lnRef idx="3">
            <a:schemeClr val="lt1"/>
          </a:lnRef>
          <a:fillRef idx="1">
            <a:schemeClr val="accent3"/>
          </a:fillRef>
          <a:effectRef idx="1">
            <a:schemeClr val="accent3"/>
          </a:effectRef>
          <a:fontRef idx="minor">
            <a:schemeClr val="lt1"/>
          </a:fontRef>
        </p:style>
        <p:txBody>
          <a:bodyPr/>
          <a:lstStyle/>
          <a:p>
            <a:r>
              <a:rPr kumimoji="1" lang="en-US" altLang="ja-JP" dirty="0" smtClean="0"/>
              <a:t>J</a:t>
            </a:r>
            <a:r>
              <a:rPr kumimoji="1" lang="en-US" altLang="ja-JP" sz="3200" dirty="0" smtClean="0"/>
              <a:t>apan</a:t>
            </a:r>
            <a:r>
              <a:rPr kumimoji="1" lang="ja-JP" altLang="en-US" dirty="0" smtClean="0"/>
              <a:t> </a:t>
            </a:r>
            <a:r>
              <a:rPr kumimoji="1" lang="en-US" altLang="ja-JP" dirty="0" smtClean="0"/>
              <a:t>S</a:t>
            </a:r>
            <a:r>
              <a:rPr kumimoji="1" lang="en-US" altLang="ja-JP" sz="3200" dirty="0" smtClean="0"/>
              <a:t>cience</a:t>
            </a:r>
            <a:r>
              <a:rPr kumimoji="1" lang="ja-JP" altLang="en-US" dirty="0" smtClean="0"/>
              <a:t> </a:t>
            </a:r>
            <a:r>
              <a:rPr kumimoji="1" lang="en-US" altLang="ja-JP" dirty="0" smtClean="0"/>
              <a:t>C</a:t>
            </a:r>
            <a:r>
              <a:rPr kumimoji="1" lang="en-US" altLang="ja-JP" sz="3200" dirty="0" smtClean="0"/>
              <a:t>ouncil</a:t>
            </a:r>
            <a:r>
              <a:rPr kumimoji="1" lang="ja-JP" altLang="en-US" dirty="0" smtClean="0"/>
              <a:t> </a:t>
            </a:r>
            <a:r>
              <a:rPr lang="en-US" altLang="ja-JP" dirty="0" smtClean="0"/>
              <a:t>Master Plan 2017</a:t>
            </a:r>
            <a:endParaRPr kumimoji="1" lang="ja-JP" altLang="en-US" dirty="0"/>
          </a:p>
        </p:txBody>
      </p:sp>
      <p:sp>
        <p:nvSpPr>
          <p:cNvPr id="4" name="フッター プレースホルダー 3"/>
          <p:cNvSpPr>
            <a:spLocks noGrp="1"/>
          </p:cNvSpPr>
          <p:nvPr>
            <p:ph type="ftr" sz="quarter" idx="11"/>
          </p:nvPr>
        </p:nvSpPr>
        <p:spPr/>
        <p:txBody>
          <a:bodyPr/>
          <a:lstStyle/>
          <a:p>
            <a:pPr>
              <a:defRPr/>
            </a:pPr>
            <a:r>
              <a:rPr lang="sk-SK"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pic>
        <p:nvPicPr>
          <p:cNvPr id="7" name="図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0528" y="1117736"/>
            <a:ext cx="6058911" cy="2852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
          <p:cNvPicPr>
            <a:picLocks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938392" y="2758811"/>
            <a:ext cx="3205607" cy="12115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テキスト ボックス 8"/>
          <p:cNvSpPr txBox="1"/>
          <p:nvPr/>
        </p:nvSpPr>
        <p:spPr>
          <a:xfrm>
            <a:off x="7961911" y="2586382"/>
            <a:ext cx="1053382" cy="369112"/>
          </a:xfrm>
          <a:prstGeom prst="rect">
            <a:avLst/>
          </a:prstGeom>
        </p:spPr>
        <p:style>
          <a:lnRef idx="3">
            <a:schemeClr val="lt1"/>
          </a:lnRef>
          <a:fillRef idx="1">
            <a:schemeClr val="accent1"/>
          </a:fillRef>
          <a:effectRef idx="1">
            <a:schemeClr val="accent1"/>
          </a:effectRef>
          <a:fontRef idx="minor">
            <a:schemeClr val="lt1"/>
          </a:fontRef>
        </p:style>
        <p:txBody>
          <a:bodyPr wrap="square" lIns="91214" tIns="45611" rIns="91214" bIns="45611">
            <a:spAutoFit/>
          </a:bodyPr>
          <a:lstStyle/>
          <a:p>
            <a:pPr defTabSz="456062">
              <a:defRPr/>
            </a:pPr>
            <a:r>
              <a:rPr lang="en-US" altLang="ja-JP" dirty="0">
                <a:solidFill>
                  <a:prstClr val="white"/>
                </a:solidFill>
                <a:latin typeface="Calibri"/>
                <a:ea typeface="ＭＳ Ｐゴシック"/>
              </a:rPr>
              <a:t>g-2/EDM</a:t>
            </a:r>
            <a:endParaRPr lang="ja-JP" altLang="en-US" dirty="0">
              <a:solidFill>
                <a:prstClr val="white"/>
              </a:solidFill>
              <a:latin typeface="Calibri"/>
              <a:ea typeface="ＭＳ Ｐゴシック"/>
            </a:endParaRPr>
          </a:p>
        </p:txBody>
      </p:sp>
      <p:pic>
        <p:nvPicPr>
          <p:cNvPr id="10" name="図 9" descr="スクリーンショット 2017-02-27 6.47.5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3758" y="4156173"/>
            <a:ext cx="3635681" cy="2694007"/>
          </a:xfrm>
          <a:prstGeom prst="rect">
            <a:avLst/>
          </a:prstGeom>
          <a:ln>
            <a:noFill/>
          </a:ln>
          <a:effectLst>
            <a:outerShdw blurRad="292100" dist="139700" dir="2700000" algn="tl" rotWithShape="0">
              <a:srgbClr val="333333">
                <a:alpha val="65000"/>
              </a:srgbClr>
            </a:outerShdw>
          </a:effectLst>
        </p:spPr>
      </p:pic>
      <p:pic>
        <p:nvPicPr>
          <p:cNvPr id="11" name="Picture 2" descr="F:\Users\rshimizu\Pictures\2nd_target_2016083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95094" y="4173568"/>
            <a:ext cx="4019371" cy="2401975"/>
          </a:xfrm>
          <a:prstGeom prst="rect">
            <a:avLst/>
          </a:prstGeom>
          <a:solidFill>
            <a:schemeClr val="accent1">
              <a:lumMod val="20000"/>
              <a:lumOff val="80000"/>
            </a:schemeClr>
          </a:solidFill>
          <a:extLst>
            <a:ext uri="{909E8E84-426E-40dd-AFC4-6F175D3DCCD1}">
              <a14:hiddenFill xmlns:a14="http://schemas.microsoft.com/office/drawing/2010/main" xmlns="">
                <a:solidFill>
                  <a:srgbClr val="FFFFFF"/>
                </a:solidFill>
              </a14:hiddenFill>
            </a:ext>
          </a:extLst>
        </p:spPr>
      </p:pic>
      <p:sp>
        <p:nvSpPr>
          <p:cNvPr id="3" name="コンテンツ プレースホルダー 2"/>
          <p:cNvSpPr>
            <a:spLocks noGrp="1"/>
          </p:cNvSpPr>
          <p:nvPr>
            <p:ph idx="1"/>
          </p:nvPr>
        </p:nvSpPr>
        <p:spPr>
          <a:xfrm>
            <a:off x="21478" y="1164426"/>
            <a:ext cx="4648370" cy="5234962"/>
          </a:xfrm>
          <a:solidFill>
            <a:schemeClr val="bg1">
              <a:alpha val="41000"/>
            </a:schemeClr>
          </a:solidFill>
        </p:spPr>
        <p:txBody>
          <a:bodyPr>
            <a:normAutofit fontScale="85000" lnSpcReduction="20000"/>
          </a:bodyPr>
          <a:lstStyle/>
          <a:p>
            <a:r>
              <a:rPr lang="en-US" altLang="ja-JP" sz="2800" dirty="0" smtClean="0"/>
              <a:t>28 important projects are selected from 166 proposals</a:t>
            </a:r>
          </a:p>
          <a:p>
            <a:r>
              <a:rPr kumimoji="1" lang="en-US" altLang="ja-JP" sz="2800" dirty="0" smtClean="0"/>
              <a:t>Two J-PARC related proposals are selected as important projects:</a:t>
            </a:r>
          </a:p>
          <a:p>
            <a:pPr lvl="1"/>
            <a:r>
              <a:rPr lang="en-US" altLang="ja-JP" sz="2400" dirty="0"/>
              <a:t>Elucidation of the origin of matter with an upgrade of the J-PARC experimental facility </a:t>
            </a:r>
          </a:p>
          <a:p>
            <a:pPr lvl="1"/>
            <a:r>
              <a:rPr lang="en-US" altLang="ja-JP" sz="2400" dirty="0"/>
              <a:t>Nucleon Decay and </a:t>
            </a:r>
            <a:r>
              <a:rPr lang="en-US" altLang="ja-JP" sz="2400" dirty="0" smtClean="0"/>
              <a:t>Neutrino </a:t>
            </a:r>
            <a:r>
              <a:rPr lang="en-US" altLang="ja-JP" sz="2400" dirty="0"/>
              <a:t>Oscillation </a:t>
            </a:r>
            <a:r>
              <a:rPr lang="en-US" altLang="ja-JP" sz="2400" dirty="0" smtClean="0"/>
              <a:t>Experiment </a:t>
            </a:r>
            <a:r>
              <a:rPr lang="en-US" altLang="ja-JP" sz="2400" dirty="0"/>
              <a:t>with a Large </a:t>
            </a:r>
            <a:r>
              <a:rPr lang="en-US" altLang="ja-JP" sz="2400" dirty="0" smtClean="0"/>
              <a:t>Advanced </a:t>
            </a:r>
            <a:r>
              <a:rPr lang="en-US" altLang="ja-JP" sz="2400" dirty="0"/>
              <a:t>Detector </a:t>
            </a:r>
            <a:r>
              <a:rPr lang="en-US" altLang="ja-JP" sz="2400" dirty="0" smtClean="0"/>
              <a:t>(aka Hyper-</a:t>
            </a:r>
            <a:r>
              <a:rPr lang="en-US" altLang="ja-JP" sz="2400" dirty="0" err="1" smtClean="0"/>
              <a:t>Kamiokande</a:t>
            </a:r>
            <a:r>
              <a:rPr lang="en-US" altLang="ja-JP" sz="2400" dirty="0" smtClean="0"/>
              <a:t>)</a:t>
            </a:r>
          </a:p>
          <a:p>
            <a:r>
              <a:rPr lang="en-US" altLang="ja-JP" sz="2800" dirty="0" smtClean="0"/>
              <a:t>One J-PARC proposal not selected</a:t>
            </a:r>
          </a:p>
          <a:p>
            <a:pPr lvl="1"/>
            <a:r>
              <a:rPr lang="en-US" altLang="ja-JP" sz="2400" dirty="0" smtClean="0"/>
              <a:t>MLF the 2</a:t>
            </a:r>
            <a:r>
              <a:rPr lang="en-US" altLang="ja-JP" sz="2400" baseline="30000" dirty="0" smtClean="0"/>
              <a:t>nd</a:t>
            </a:r>
            <a:r>
              <a:rPr lang="en-US" altLang="ja-JP" sz="2400" dirty="0" smtClean="0"/>
              <a:t> target station for both neutron and neutron</a:t>
            </a:r>
          </a:p>
          <a:p>
            <a:r>
              <a:rPr lang="en-US" altLang="ja-JP" sz="2800" dirty="0" smtClean="0"/>
              <a:t>MEXT roadmap (under public comment) now selected Hyper-K</a:t>
            </a:r>
          </a:p>
          <a:p>
            <a:pPr lvl="1"/>
            <a:endParaRPr lang="en-US" altLang="ja-JP" sz="2400" dirty="0"/>
          </a:p>
        </p:txBody>
      </p:sp>
      <p:sp>
        <p:nvSpPr>
          <p:cNvPr id="5" name="テキスト ボックス 4"/>
          <p:cNvSpPr txBox="1"/>
          <p:nvPr/>
        </p:nvSpPr>
        <p:spPr>
          <a:xfrm>
            <a:off x="3459171" y="6148196"/>
            <a:ext cx="2955294"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en-US" altLang="ja-JP" dirty="0" smtClean="0"/>
              <a:t>MLF the 2</a:t>
            </a:r>
            <a:r>
              <a:rPr kumimoji="1" lang="en-US" altLang="ja-JP" baseline="30000" dirty="0" smtClean="0"/>
              <a:t>nd</a:t>
            </a:r>
            <a:r>
              <a:rPr kumimoji="1" lang="en-US" altLang="ja-JP" dirty="0" smtClean="0"/>
              <a:t> target station for neutron x 10+muon x 50 </a:t>
            </a:r>
            <a:endParaRPr kumimoji="1" lang="ja-JP" altLang="en-US" dirty="0"/>
          </a:p>
        </p:txBody>
      </p:sp>
      <p:pic>
        <p:nvPicPr>
          <p:cNvPr id="12" name="図 4" descr="スクリーンショット 2014-03-14 8.25.46.png"/>
          <p:cNvPicPr>
            <a:picLocks noChangeAspect="1"/>
          </p:cNvPicPr>
          <p:nvPr/>
        </p:nvPicPr>
        <p:blipFill rotWithShape="1">
          <a:blip r:embed="rId6" cstate="print">
            <a:extLst>
              <a:ext uri="{28A0092B-C50C-407E-A947-70E740481C1C}">
                <a14:useLocalDpi xmlns:a14="http://schemas.microsoft.com/office/drawing/2010/main"/>
              </a:ext>
            </a:extLst>
          </a:blip>
          <a:srcRect l="1162" r="56130" b="85846"/>
          <a:stretch/>
        </p:blipFill>
        <p:spPr bwMode="auto">
          <a:xfrm>
            <a:off x="0" y="6114836"/>
            <a:ext cx="3352132" cy="7431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テキスト ボックス 12"/>
          <p:cNvSpPr txBox="1"/>
          <p:nvPr/>
        </p:nvSpPr>
        <p:spPr>
          <a:xfrm>
            <a:off x="6147500" y="4040308"/>
            <a:ext cx="2955294"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en-US" altLang="ja-JP" dirty="0" smtClean="0"/>
              <a:t>Hyper-K and relevant J-PARC upgrade</a:t>
            </a:r>
            <a:endParaRPr kumimoji="1" lang="ja-JP" altLang="en-US" dirty="0"/>
          </a:p>
        </p:txBody>
      </p:sp>
    </p:spTree>
    <p:extLst>
      <p:ext uri="{BB962C8B-B14F-4D97-AF65-F5344CB8AC3E}">
        <p14:creationId xmlns:p14="http://schemas.microsoft.com/office/powerpoint/2010/main" val="4041164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768" y="0"/>
            <a:ext cx="9142777" cy="6858000"/>
          </a:xfrm>
          <a:prstGeom prst="rect">
            <a:avLst/>
          </a:prstGeom>
        </p:spPr>
      </p:pic>
      <p:sp>
        <p:nvSpPr>
          <p:cNvPr id="2" name="タイトル 1"/>
          <p:cNvSpPr>
            <a:spLocks noGrp="1"/>
          </p:cNvSpPr>
          <p:nvPr>
            <p:ph type="title"/>
          </p:nvPr>
        </p:nvSpPr>
        <p:spPr>
          <a:xfrm>
            <a:off x="457200" y="229925"/>
            <a:ext cx="8229600" cy="864948"/>
          </a:xfrm>
        </p:spPr>
        <p:style>
          <a:lnRef idx="3">
            <a:schemeClr val="lt1"/>
          </a:lnRef>
          <a:fillRef idx="1">
            <a:schemeClr val="accent3"/>
          </a:fillRef>
          <a:effectRef idx="1">
            <a:schemeClr val="accent3"/>
          </a:effectRef>
          <a:fontRef idx="minor">
            <a:schemeClr val="lt1"/>
          </a:fontRef>
        </p:style>
        <p:txBody>
          <a:bodyPr>
            <a:normAutofit/>
          </a:bodyPr>
          <a:lstStyle/>
          <a:p>
            <a:r>
              <a:rPr lang="ja-JP" altLang="ja-JP" dirty="0" smtClean="0"/>
              <a:t>S</a:t>
            </a:r>
            <a:r>
              <a:rPr lang="en-US" altLang="ja-JP" dirty="0" err="1" smtClean="0"/>
              <a:t>ummary</a:t>
            </a:r>
            <a:endParaRPr kumimoji="1" lang="ja-JP" altLang="en-US" dirty="0"/>
          </a:p>
        </p:txBody>
      </p:sp>
      <p:sp>
        <p:nvSpPr>
          <p:cNvPr id="3" name="コンテンツ プレースホルダー 2"/>
          <p:cNvSpPr>
            <a:spLocks noGrp="1"/>
          </p:cNvSpPr>
          <p:nvPr>
            <p:ph idx="1"/>
          </p:nvPr>
        </p:nvSpPr>
        <p:spPr>
          <a:xfrm>
            <a:off x="120427" y="1282720"/>
            <a:ext cx="9031117" cy="5252663"/>
          </a:xfrm>
          <a:solidFill>
            <a:schemeClr val="tx2">
              <a:lumMod val="75000"/>
              <a:alpha val="38000"/>
            </a:schemeClr>
          </a:solidFill>
        </p:spPr>
        <p:txBody>
          <a:bodyPr>
            <a:normAutofit fontScale="92500" lnSpcReduction="10000"/>
          </a:bodyPr>
          <a:lstStyle/>
          <a:p>
            <a:r>
              <a:rPr lang="en-US" altLang="ja-JP" sz="3600" dirty="0">
                <a:solidFill>
                  <a:schemeClr val="bg1"/>
                </a:solidFill>
              </a:rPr>
              <a:t>J-PARC </a:t>
            </a:r>
            <a:r>
              <a:rPr lang="en-US" altLang="ja-JP" sz="3600" dirty="0" smtClean="0">
                <a:solidFill>
                  <a:schemeClr val="bg1"/>
                </a:solidFill>
              </a:rPr>
              <a:t>is </a:t>
            </a:r>
            <a:r>
              <a:rPr lang="ja-JP" altLang="ja-JP" sz="3600" dirty="0" smtClean="0">
                <a:solidFill>
                  <a:schemeClr val="bg1"/>
                </a:solidFill>
              </a:rPr>
              <a:t>i</a:t>
            </a:r>
            <a:r>
              <a:rPr lang="en-US" altLang="ja-JP" sz="3600" dirty="0" err="1" smtClean="0">
                <a:solidFill>
                  <a:schemeClr val="bg1"/>
                </a:solidFill>
              </a:rPr>
              <a:t>mproving</a:t>
            </a:r>
            <a:r>
              <a:rPr lang="ja-JP" altLang="en-US" sz="3600" dirty="0" smtClean="0">
                <a:solidFill>
                  <a:schemeClr val="bg1"/>
                </a:solidFill>
              </a:rPr>
              <a:t> </a:t>
            </a:r>
            <a:r>
              <a:rPr lang="en-US" altLang="ja-JP" sz="3600" dirty="0" smtClean="0">
                <a:solidFill>
                  <a:schemeClr val="bg1"/>
                </a:solidFill>
              </a:rPr>
              <a:t>operation</a:t>
            </a:r>
            <a:r>
              <a:rPr lang="ja-JP" altLang="en-US" sz="3600" dirty="0" smtClean="0">
                <a:solidFill>
                  <a:schemeClr val="bg1"/>
                </a:solidFill>
              </a:rPr>
              <a:t> </a:t>
            </a:r>
            <a:r>
              <a:rPr lang="en-US" altLang="ja-JP" sz="3600" dirty="0" smtClean="0">
                <a:solidFill>
                  <a:schemeClr val="bg1"/>
                </a:solidFill>
              </a:rPr>
              <a:t>efficiencies!</a:t>
            </a:r>
            <a:endParaRPr lang="en-US" altLang="ja-JP" sz="3600" dirty="0">
              <a:solidFill>
                <a:schemeClr val="bg1"/>
              </a:solidFill>
            </a:endParaRPr>
          </a:p>
          <a:p>
            <a:pPr lvl="1"/>
            <a:r>
              <a:rPr lang="en-US" altLang="ja-JP" dirty="0" smtClean="0">
                <a:solidFill>
                  <a:schemeClr val="bg1"/>
                </a:solidFill>
              </a:rPr>
              <a:t>MLF is recovered from neutron target troubles and runs at </a:t>
            </a:r>
            <a:r>
              <a:rPr lang="en-US" altLang="ja-JP" dirty="0" err="1" smtClean="0">
                <a:solidFill>
                  <a:schemeClr val="bg1"/>
                </a:solidFill>
              </a:rPr>
              <a:t>eff</a:t>
            </a:r>
            <a:r>
              <a:rPr lang="en-US" altLang="ja-JP" dirty="0" smtClean="0">
                <a:solidFill>
                  <a:schemeClr val="bg1"/>
                </a:solidFill>
              </a:rPr>
              <a:t> &gt; 90%</a:t>
            </a:r>
          </a:p>
          <a:p>
            <a:pPr lvl="1"/>
            <a:r>
              <a:rPr lang="en-US" altLang="ja-JP" dirty="0">
                <a:solidFill>
                  <a:schemeClr val="bg1"/>
                </a:solidFill>
              </a:rPr>
              <a:t>Both neutrino and hadron facilities are improving </a:t>
            </a:r>
            <a:r>
              <a:rPr lang="en-US" altLang="ja-JP" dirty="0" smtClean="0">
                <a:solidFill>
                  <a:schemeClr val="bg1"/>
                </a:solidFill>
              </a:rPr>
              <a:t>power </a:t>
            </a:r>
          </a:p>
          <a:p>
            <a:r>
              <a:rPr lang="en-US" altLang="ja-JP" dirty="0" smtClean="0">
                <a:solidFill>
                  <a:schemeClr val="bg1"/>
                </a:solidFill>
              </a:rPr>
              <a:t>MR Power Supply started to be build,</a:t>
            </a:r>
            <a:r>
              <a:rPr lang="ja-JP" altLang="en-US" dirty="0" smtClean="0">
                <a:solidFill>
                  <a:schemeClr val="bg1"/>
                </a:solidFill>
              </a:rPr>
              <a:t> </a:t>
            </a:r>
            <a:r>
              <a:rPr lang="en-US" altLang="ja-JP" dirty="0" smtClean="0">
                <a:solidFill>
                  <a:schemeClr val="bg1"/>
                </a:solidFill>
              </a:rPr>
              <a:t>but</a:t>
            </a:r>
            <a:r>
              <a:rPr lang="is-IS" altLang="ja-JP" dirty="0" smtClean="0">
                <a:solidFill>
                  <a:schemeClr val="bg1"/>
                </a:solidFill>
              </a:rPr>
              <a:t>…</a:t>
            </a:r>
            <a:endParaRPr lang="en-US" altLang="ja-JP" dirty="0" smtClean="0">
              <a:solidFill>
                <a:schemeClr val="bg1"/>
              </a:solidFill>
            </a:endParaRPr>
          </a:p>
          <a:p>
            <a:pPr lvl="1"/>
            <a:r>
              <a:rPr lang="en-US" altLang="ja-JP" dirty="0" smtClean="0">
                <a:solidFill>
                  <a:schemeClr val="bg1"/>
                </a:solidFill>
              </a:rPr>
              <a:t>Both FX and SX will be benefited. </a:t>
            </a:r>
          </a:p>
          <a:p>
            <a:r>
              <a:rPr lang="en-US" altLang="ja-JP" dirty="0" smtClean="0">
                <a:solidFill>
                  <a:schemeClr val="bg1"/>
                </a:solidFill>
              </a:rPr>
              <a:t>Operation fund is challenging for KEK part.</a:t>
            </a:r>
            <a:endParaRPr lang="en-US" altLang="ja-JP" dirty="0">
              <a:solidFill>
                <a:schemeClr val="bg1"/>
              </a:solidFill>
            </a:endParaRPr>
          </a:p>
          <a:p>
            <a:r>
              <a:rPr lang="en-US" altLang="ja-JP" sz="3600" dirty="0">
                <a:solidFill>
                  <a:schemeClr val="bg1"/>
                </a:solidFill>
              </a:rPr>
              <a:t>High </a:t>
            </a:r>
            <a:r>
              <a:rPr lang="en-US" altLang="ja-JP" sz="3600" dirty="0" smtClean="0">
                <a:solidFill>
                  <a:schemeClr val="bg1"/>
                </a:solidFill>
              </a:rPr>
              <a:t>power frontier is further explored</a:t>
            </a:r>
          </a:p>
          <a:p>
            <a:pPr lvl="1"/>
            <a:r>
              <a:rPr lang="en-US" altLang="ja-JP" dirty="0" smtClean="0">
                <a:solidFill>
                  <a:schemeClr val="bg1"/>
                </a:solidFill>
              </a:rPr>
              <a:t>MLF reaches 500 kW operation; 1 MW test likely to be done. </a:t>
            </a:r>
          </a:p>
          <a:p>
            <a:pPr lvl="1"/>
            <a:r>
              <a:rPr lang="en-US" altLang="ja-JP" dirty="0" smtClean="0">
                <a:solidFill>
                  <a:schemeClr val="bg1"/>
                </a:solidFill>
              </a:rPr>
              <a:t>MR-FX reached 500 kW! SX will be pushed to 50 kW soon. </a:t>
            </a:r>
          </a:p>
          <a:p>
            <a:pPr lvl="1"/>
            <a:r>
              <a:rPr lang="en-US" altLang="ja-JP" dirty="0" err="1" smtClean="0">
                <a:solidFill>
                  <a:schemeClr val="bg1"/>
                </a:solidFill>
              </a:rPr>
              <a:t>Targetry</a:t>
            </a:r>
            <a:r>
              <a:rPr lang="en-US" altLang="ja-JP" dirty="0" smtClean="0">
                <a:solidFill>
                  <a:schemeClr val="bg1"/>
                </a:solidFill>
              </a:rPr>
              <a:t> activities will be strengthened further (cf. </a:t>
            </a:r>
            <a:r>
              <a:rPr lang="en-US" altLang="ja-JP" dirty="0" err="1" smtClean="0">
                <a:solidFill>
                  <a:schemeClr val="bg1"/>
                </a:solidFill>
              </a:rPr>
              <a:t>RaDIATE</a:t>
            </a:r>
            <a:r>
              <a:rPr lang="en-US" altLang="ja-JP" dirty="0" smtClean="0">
                <a:solidFill>
                  <a:schemeClr val="bg1"/>
                </a:solidFill>
              </a:rPr>
              <a:t>)</a:t>
            </a:r>
          </a:p>
          <a:p>
            <a:endParaRPr lang="en-US" altLang="ja-JP" dirty="0">
              <a:solidFill>
                <a:schemeClr val="bg1"/>
              </a:solidFill>
            </a:endParaRPr>
          </a:p>
          <a:p>
            <a:endParaRPr lang="en-US" altLang="ja-JP" dirty="0">
              <a:solidFill>
                <a:schemeClr val="bg1"/>
              </a:solidFill>
            </a:endParaRPr>
          </a:p>
          <a:p>
            <a:endParaRPr kumimoji="1" lang="ja-JP" altLang="en-US" dirty="0"/>
          </a:p>
        </p:txBody>
      </p:sp>
      <p:sp>
        <p:nvSpPr>
          <p:cNvPr id="6" name="フッター プレースホルダー 5"/>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416872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27819" y="0"/>
            <a:ext cx="8515350" cy="6841819"/>
          </a:xfrm>
          <a:prstGeom prst="rect">
            <a:avLst/>
          </a:prstGeom>
          <a:ln>
            <a:noFill/>
          </a:ln>
          <a:effectLst>
            <a:outerShdw blurRad="292100" dist="139700" dir="2700000" algn="tl" rotWithShape="0">
              <a:srgbClr val="333333">
                <a:alpha val="65000"/>
              </a:srgbClr>
            </a:outerShdw>
          </a:effectLst>
        </p:spPr>
      </p:pic>
      <p:pic>
        <p:nvPicPr>
          <p:cNvPr id="8" name="図 7"/>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494" y="0"/>
            <a:ext cx="9144000" cy="7346920"/>
          </a:xfrm>
          <a:prstGeom prst="rect">
            <a:avLst/>
          </a:prstGeom>
          <a:ln>
            <a:noFill/>
          </a:ln>
          <a:effectLst>
            <a:outerShdw blurRad="292100" dist="139700" dir="2700000" algn="tl" rotWithShape="0">
              <a:srgbClr val="333333">
                <a:alpha val="65000"/>
              </a:srgbClr>
            </a:outerShdw>
          </a:effectLst>
        </p:spPr>
      </p:pic>
      <p:sp>
        <p:nvSpPr>
          <p:cNvPr id="5" name="テキスト ボックス 4"/>
          <p:cNvSpPr txBox="1"/>
          <p:nvPr/>
        </p:nvSpPr>
        <p:spPr>
          <a:xfrm>
            <a:off x="327819" y="4230598"/>
            <a:ext cx="8526026" cy="2308316"/>
          </a:xfrm>
          <a:prstGeom prst="rect">
            <a:avLst/>
          </a:prstGeom>
          <a:solidFill>
            <a:schemeClr val="tx2">
              <a:lumMod val="60000"/>
              <a:lumOff val="40000"/>
              <a:alpha val="30000"/>
            </a:schemeClr>
          </a:solidFill>
        </p:spPr>
        <p:txBody>
          <a:bodyPr wrap="square" lIns="91436" tIns="45716" rIns="91436" bIns="45716" rtlCol="0">
            <a:spAutoFit/>
          </a:bodyPr>
          <a:lstStyle/>
          <a:p>
            <a:pPr algn="ctr"/>
            <a:r>
              <a:rPr lang="en-US" altLang="ja-JP" sz="4800" dirty="0" smtClean="0">
                <a:solidFill>
                  <a:schemeClr val="bg1"/>
                </a:solidFill>
              </a:rPr>
              <a:t>We believe the cooperation with ESS would bring us to the next stage of research facility!</a:t>
            </a:r>
            <a:endParaRPr lang="en-US" altLang="ja-JP" sz="4800" dirty="0">
              <a:solidFill>
                <a:schemeClr val="bg1"/>
              </a:solidFill>
            </a:endParaRPr>
          </a:p>
        </p:txBody>
      </p:sp>
      <p:sp>
        <p:nvSpPr>
          <p:cNvPr id="2" name="フッター プレースホルダー 1"/>
          <p:cNvSpPr>
            <a:spLocks noGrp="1"/>
          </p:cNvSpPr>
          <p:nvPr>
            <p:ph type="ftr" sz="quarter" idx="11"/>
          </p:nvPr>
        </p:nvSpPr>
        <p:spPr/>
        <p:txBody>
          <a:bodyPr/>
          <a:lstStyle/>
          <a:p>
            <a:r>
              <a:rPr kumimoji="1" lang="en-US" altLang="ja-JP" smtClean="0"/>
              <a:t>ESS-J-PARC Workshop 2018</a:t>
            </a:r>
            <a:endParaRPr kumimoji="1" lang="ja-JP" altLang="en-US"/>
          </a:p>
        </p:txBody>
      </p:sp>
    </p:spTree>
    <p:extLst>
      <p:ext uri="{BB962C8B-B14F-4D97-AF65-F5344CB8AC3E}">
        <p14:creationId xmlns:p14="http://schemas.microsoft.com/office/powerpoint/2010/main" val="34194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45762" y="2294874"/>
            <a:ext cx="5252476" cy="21940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821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5226" y="6492133"/>
            <a:ext cx="2206195" cy="341198"/>
          </a:xfrm>
          <a:prstGeom prst="rect">
            <a:avLst/>
          </a:prstGeom>
          <a:noFill/>
        </p:spPr>
        <p:txBody>
          <a:bodyPr wrap="none" lIns="91024" tIns="45514" rIns="91024" bIns="45514" rtlCol="0">
            <a:spAutoFit/>
          </a:bodyPr>
          <a:lstStyle/>
          <a:p>
            <a:pPr algn="ctr" defTabSz="641821" fontAlgn="base">
              <a:spcBef>
                <a:spcPct val="0"/>
              </a:spcBef>
              <a:spcAft>
                <a:spcPct val="0"/>
              </a:spcAft>
            </a:pPr>
            <a:r>
              <a:rPr kumimoji="0" lang="en-US" altLang="ja-JP" sz="1600" dirty="0" err="1">
                <a:solidFill>
                  <a:srgbClr val="9BBB59">
                    <a:lumMod val="50000"/>
                  </a:srgbClr>
                </a:solidFill>
                <a:latin typeface="Helvetica"/>
                <a:ea typeface="ヒラギノ明朝 ProN W3" charset="0"/>
                <a:cs typeface="Helvetica"/>
                <a:sym typeface="Palatino" charset="0"/>
              </a:rPr>
              <a:t>Jie</a:t>
            </a:r>
            <a:r>
              <a:rPr kumimoji="0" lang="en-US" altLang="ja-JP" sz="1600" dirty="0">
                <a:solidFill>
                  <a:srgbClr val="9BBB59">
                    <a:lumMod val="50000"/>
                  </a:srgbClr>
                </a:solidFill>
                <a:latin typeface="Helvetica"/>
                <a:ea typeface="ヒラギノ明朝 ProN W3" charset="0"/>
                <a:cs typeface="Helvetica"/>
                <a:sym typeface="Palatino" charset="0"/>
              </a:rPr>
              <a:t> Wei /  Y. Yamazaki</a:t>
            </a:r>
            <a:endParaRPr lang="ja-JP" altLang="en-US" sz="1600" dirty="0">
              <a:solidFill>
                <a:srgbClr val="9BBB59">
                  <a:lumMod val="50000"/>
                </a:srgbClr>
              </a:solidFill>
              <a:latin typeface="Helvetica"/>
              <a:ea typeface="ヒラギノ明朝 ProN W3" charset="0"/>
              <a:cs typeface="Helvetica"/>
              <a:sym typeface="Palatino" charset="0"/>
            </a:endParaRPr>
          </a:p>
        </p:txBody>
      </p:sp>
      <p:grpSp>
        <p:nvGrpSpPr>
          <p:cNvPr id="4" name="図形グループ 3"/>
          <p:cNvGrpSpPr/>
          <p:nvPr/>
        </p:nvGrpSpPr>
        <p:grpSpPr>
          <a:xfrm>
            <a:off x="116505" y="1077214"/>
            <a:ext cx="5638800" cy="5490891"/>
            <a:chOff x="2167468" y="1149597"/>
            <a:chExt cx="8019627" cy="7809267"/>
          </a:xfrm>
        </p:grpSpPr>
        <p:pic>
          <p:nvPicPr>
            <p:cNvPr id="9"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67468" y="1149597"/>
              <a:ext cx="8019627" cy="7809267"/>
            </a:xfrm>
            <a:prstGeom prst="rect">
              <a:avLst/>
            </a:prstGeom>
          </p:spPr>
        </p:pic>
        <p:sp>
          <p:nvSpPr>
            <p:cNvPr id="2" name="テキスト ボックス 1"/>
            <p:cNvSpPr txBox="1"/>
            <p:nvPr/>
          </p:nvSpPr>
          <p:spPr>
            <a:xfrm>
              <a:off x="7651824" y="4679220"/>
              <a:ext cx="1139523" cy="536933"/>
            </a:xfrm>
            <a:prstGeom prst="rect">
              <a:avLst/>
            </a:prstGeom>
            <a:noFill/>
          </p:spPr>
          <p:txBody>
            <a:bodyPr wrap="none" lIns="130039" tIns="65020" rIns="130039" bIns="65020" rtlCol="0">
              <a:spAutoFit/>
            </a:bodyPr>
            <a:lstStyle/>
            <a:p>
              <a:pPr algn="ctr" defTabSz="641821" fontAlgn="base">
                <a:spcBef>
                  <a:spcPct val="0"/>
                </a:spcBef>
                <a:spcAft>
                  <a:spcPct val="0"/>
                </a:spcAft>
              </a:pPr>
              <a:r>
                <a:rPr kumimoji="0" lang="en-US" altLang="ja-JP" sz="1600" b="1" dirty="0">
                  <a:solidFill>
                    <a:srgbClr val="953A90"/>
                  </a:solidFill>
                  <a:latin typeface="Helvetica"/>
                  <a:ea typeface="ヒラギノ明朝 ProN W3" charset="0"/>
                  <a:cs typeface="Helvetica"/>
                  <a:sym typeface="Palatino" charset="0"/>
                </a:rPr>
                <a:t>1 MW</a:t>
              </a:r>
              <a:endParaRPr lang="ja-JP" altLang="en-US" sz="1600" b="1" dirty="0">
                <a:solidFill>
                  <a:srgbClr val="953A90"/>
                </a:solidFill>
                <a:latin typeface="Helvetica"/>
                <a:ea typeface="ヒラギノ明朝 ProN W3" charset="0"/>
                <a:cs typeface="Helvetica"/>
                <a:sym typeface="Palatino" charset="0"/>
              </a:endParaRPr>
            </a:p>
          </p:txBody>
        </p:sp>
        <p:sp>
          <p:nvSpPr>
            <p:cNvPr id="5" name="正方形/長方形 4"/>
            <p:cNvSpPr/>
            <p:nvPr/>
          </p:nvSpPr>
          <p:spPr>
            <a:xfrm>
              <a:off x="8146062" y="6195342"/>
              <a:ext cx="361244" cy="2709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130039" tIns="65020" rIns="130039" bIns="65020" rtlCol="0" anchor="ctr"/>
            <a:lstStyle/>
            <a:p>
              <a:pPr algn="ctr" defTabSz="641821" fontAlgn="base">
                <a:spcBef>
                  <a:spcPct val="0"/>
                </a:spcBef>
                <a:spcAft>
                  <a:spcPct val="0"/>
                </a:spcAft>
              </a:pPr>
              <a:endParaRPr lang="ja-JP" altLang="en-US" sz="2200">
                <a:solidFill>
                  <a:prstClr val="white"/>
                </a:solidFill>
                <a:latin typeface="Calibri"/>
                <a:ea typeface="ＭＳ Ｐゴシック"/>
                <a:sym typeface="Palatino" charset="0"/>
              </a:endParaRPr>
            </a:p>
          </p:txBody>
        </p:sp>
        <p:sp>
          <p:nvSpPr>
            <p:cNvPr id="8" name="正方形/長方形 7"/>
            <p:cNvSpPr/>
            <p:nvPr/>
          </p:nvSpPr>
          <p:spPr>
            <a:xfrm>
              <a:off x="6990080" y="5129671"/>
              <a:ext cx="379307" cy="2709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130039" tIns="65020" rIns="130039" bIns="65020" rtlCol="0" anchor="ctr"/>
            <a:lstStyle/>
            <a:p>
              <a:pPr algn="ctr" defTabSz="641821" fontAlgn="base">
                <a:spcBef>
                  <a:spcPct val="0"/>
                </a:spcBef>
                <a:spcAft>
                  <a:spcPct val="0"/>
                </a:spcAft>
              </a:pPr>
              <a:endParaRPr lang="ja-JP" altLang="en-US" sz="2200">
                <a:solidFill>
                  <a:prstClr val="white"/>
                </a:solidFill>
                <a:latin typeface="Calibri"/>
                <a:ea typeface="ＭＳ Ｐゴシック"/>
                <a:sym typeface="Palatino" charset="0"/>
              </a:endParaRPr>
            </a:p>
          </p:txBody>
        </p:sp>
        <p:sp>
          <p:nvSpPr>
            <p:cNvPr id="6" name="円/楕円 5"/>
            <p:cNvSpPr/>
            <p:nvPr/>
          </p:nvSpPr>
          <p:spPr>
            <a:xfrm>
              <a:off x="6935893" y="4912926"/>
              <a:ext cx="325120" cy="252871"/>
            </a:xfrm>
            <a:prstGeom prst="ellipse">
              <a:avLst/>
            </a:prstGeom>
            <a:solidFill>
              <a:srgbClr val="36B3FF"/>
            </a:solidFill>
            <a:ln>
              <a:noFill/>
            </a:ln>
            <a:effectLst/>
          </p:spPr>
          <p:style>
            <a:lnRef idx="1">
              <a:schemeClr val="accent1"/>
            </a:lnRef>
            <a:fillRef idx="3">
              <a:schemeClr val="accent1"/>
            </a:fillRef>
            <a:effectRef idx="2">
              <a:schemeClr val="accent1"/>
            </a:effectRef>
            <a:fontRef idx="minor">
              <a:schemeClr val="lt1"/>
            </a:fontRef>
          </p:style>
          <p:txBody>
            <a:bodyPr lIns="130039" tIns="65020" rIns="130039" bIns="65020" rtlCol="0" anchor="ctr"/>
            <a:lstStyle/>
            <a:p>
              <a:pPr algn="ctr" defTabSz="641821" fontAlgn="base">
                <a:spcBef>
                  <a:spcPct val="0"/>
                </a:spcBef>
                <a:spcAft>
                  <a:spcPct val="0"/>
                </a:spcAft>
              </a:pPr>
              <a:endParaRPr lang="ja-JP" altLang="en-US" sz="2200">
                <a:solidFill>
                  <a:srgbClr val="36B3FF"/>
                </a:solidFill>
                <a:latin typeface="Calibri"/>
                <a:ea typeface="ＭＳ Ｐゴシック"/>
                <a:sym typeface="Palatino" charset="0"/>
              </a:endParaRPr>
            </a:p>
          </p:txBody>
        </p:sp>
        <p:sp>
          <p:nvSpPr>
            <p:cNvPr id="10" name="円/楕円 9"/>
            <p:cNvSpPr/>
            <p:nvPr/>
          </p:nvSpPr>
          <p:spPr>
            <a:xfrm>
              <a:off x="8164124" y="6068908"/>
              <a:ext cx="325120" cy="252871"/>
            </a:xfrm>
            <a:prstGeom prst="ellipse">
              <a:avLst/>
            </a:prstGeom>
            <a:solidFill>
              <a:srgbClr val="36B3FF"/>
            </a:solidFill>
            <a:ln>
              <a:noFill/>
            </a:ln>
            <a:effectLst/>
          </p:spPr>
          <p:style>
            <a:lnRef idx="1">
              <a:schemeClr val="accent1"/>
            </a:lnRef>
            <a:fillRef idx="3">
              <a:schemeClr val="accent1"/>
            </a:fillRef>
            <a:effectRef idx="2">
              <a:schemeClr val="accent1"/>
            </a:effectRef>
            <a:fontRef idx="minor">
              <a:schemeClr val="lt1"/>
            </a:fontRef>
          </p:style>
          <p:txBody>
            <a:bodyPr lIns="130039" tIns="65020" rIns="130039" bIns="65020" rtlCol="0" anchor="ctr"/>
            <a:lstStyle/>
            <a:p>
              <a:pPr algn="ctr" defTabSz="641821" fontAlgn="base">
                <a:spcBef>
                  <a:spcPct val="0"/>
                </a:spcBef>
                <a:spcAft>
                  <a:spcPct val="0"/>
                </a:spcAft>
              </a:pPr>
              <a:endParaRPr lang="ja-JP" altLang="en-US" sz="2200">
                <a:solidFill>
                  <a:srgbClr val="36B3FF"/>
                </a:solidFill>
                <a:latin typeface="Calibri"/>
                <a:ea typeface="ＭＳ Ｐゴシック"/>
                <a:sym typeface="Palatino" charset="0"/>
              </a:endParaRPr>
            </a:p>
          </p:txBody>
        </p:sp>
        <p:sp>
          <p:nvSpPr>
            <p:cNvPr id="11" name="円/楕円 10"/>
            <p:cNvSpPr/>
            <p:nvPr/>
          </p:nvSpPr>
          <p:spPr>
            <a:xfrm>
              <a:off x="8109938" y="6339840"/>
              <a:ext cx="325120" cy="252871"/>
            </a:xfrm>
            <a:prstGeom prst="ellipse">
              <a:avLst/>
            </a:prstGeom>
            <a:solidFill>
              <a:srgbClr val="36B3FF"/>
            </a:solidFill>
            <a:ln>
              <a:noFill/>
            </a:ln>
            <a:effectLst/>
          </p:spPr>
          <p:style>
            <a:lnRef idx="1">
              <a:schemeClr val="accent1"/>
            </a:lnRef>
            <a:fillRef idx="3">
              <a:schemeClr val="accent1"/>
            </a:fillRef>
            <a:effectRef idx="2">
              <a:schemeClr val="accent1"/>
            </a:effectRef>
            <a:fontRef idx="minor">
              <a:schemeClr val="lt1"/>
            </a:fontRef>
          </p:style>
          <p:txBody>
            <a:bodyPr lIns="130039" tIns="65020" rIns="130039" bIns="65020" rtlCol="0" anchor="ctr"/>
            <a:lstStyle/>
            <a:p>
              <a:pPr algn="ctr" defTabSz="641821" fontAlgn="base">
                <a:spcBef>
                  <a:spcPct val="0"/>
                </a:spcBef>
                <a:spcAft>
                  <a:spcPct val="0"/>
                </a:spcAft>
              </a:pPr>
              <a:endParaRPr lang="ja-JP" altLang="en-US" sz="2200">
                <a:solidFill>
                  <a:srgbClr val="36B3FF"/>
                </a:solidFill>
                <a:latin typeface="Calibri"/>
                <a:ea typeface="ＭＳ Ｐゴシック"/>
                <a:sym typeface="Palatino" charset="0"/>
              </a:endParaRPr>
            </a:p>
          </p:txBody>
        </p:sp>
      </p:grpSp>
      <p:sp>
        <p:nvSpPr>
          <p:cNvPr id="7" name="タイトル 6"/>
          <p:cNvSpPr>
            <a:spLocks noGrp="1"/>
          </p:cNvSpPr>
          <p:nvPr>
            <p:ph type="title"/>
          </p:nvPr>
        </p:nvSpPr>
        <p:spPr>
          <a:xfrm>
            <a:off x="457200" y="122841"/>
            <a:ext cx="8229600" cy="825353"/>
          </a:xfrm>
        </p:spPr>
        <p:style>
          <a:lnRef idx="3">
            <a:schemeClr val="lt1"/>
          </a:lnRef>
          <a:fillRef idx="1">
            <a:schemeClr val="accent3"/>
          </a:fillRef>
          <a:effectRef idx="1">
            <a:schemeClr val="accent3"/>
          </a:effectRef>
          <a:fontRef idx="minor">
            <a:schemeClr val="lt1"/>
          </a:fontRef>
        </p:style>
        <p:txBody>
          <a:bodyPr/>
          <a:lstStyle/>
          <a:p>
            <a:r>
              <a:rPr lang="en-US" altLang="en-US" dirty="0" smtClean="0"/>
              <a:t>A Quest for High Intensity</a:t>
            </a:r>
            <a:endParaRPr kumimoji="1" lang="ja-JP" altLang="en-US" dirty="0"/>
          </a:p>
        </p:txBody>
      </p:sp>
      <p:sp>
        <p:nvSpPr>
          <p:cNvPr id="13" name="テキスト ボックス 12"/>
          <p:cNvSpPr txBox="1"/>
          <p:nvPr/>
        </p:nvSpPr>
        <p:spPr>
          <a:xfrm>
            <a:off x="5847392" y="1222083"/>
            <a:ext cx="1953184" cy="454258"/>
          </a:xfrm>
          <a:prstGeom prst="rect">
            <a:avLst/>
          </a:prstGeom>
        </p:spPr>
        <p:style>
          <a:lnRef idx="3">
            <a:schemeClr val="lt1"/>
          </a:lnRef>
          <a:fillRef idx="1">
            <a:schemeClr val="accent2"/>
          </a:fillRef>
          <a:effectRef idx="1">
            <a:schemeClr val="accent2"/>
          </a:effectRef>
          <a:fontRef idx="minor">
            <a:schemeClr val="lt1"/>
          </a:fontRef>
        </p:style>
        <p:txBody>
          <a:bodyPr wrap="none" lIns="64016" tIns="32000" rIns="64016" bIns="32000" rtlCol="0">
            <a:spAutoFit/>
          </a:bodyPr>
          <a:lstStyle/>
          <a:p>
            <a:pPr algn="ctr" defTabSz="641821" fontAlgn="base">
              <a:spcBef>
                <a:spcPct val="0"/>
              </a:spcBef>
              <a:spcAft>
                <a:spcPct val="0"/>
              </a:spcAft>
            </a:pPr>
            <a:r>
              <a:rPr lang="en-US" altLang="en-US" sz="2500" dirty="0">
                <a:solidFill>
                  <a:prstClr val="white"/>
                </a:solidFill>
                <a:latin typeface="Calibri"/>
                <a:ea typeface="ＭＳ Ｐゴシック"/>
                <a:sym typeface="Palatino" charset="0"/>
              </a:rPr>
              <a:t>High Intensity</a:t>
            </a:r>
            <a:endParaRPr lang="ja-JP" altLang="en-US" sz="2500" dirty="0">
              <a:solidFill>
                <a:prstClr val="white"/>
              </a:solidFill>
              <a:latin typeface="Calibri"/>
              <a:ea typeface="ＭＳ Ｐゴシック"/>
              <a:sym typeface="Palatino" charset="0"/>
            </a:endParaRPr>
          </a:p>
        </p:txBody>
      </p:sp>
      <p:sp>
        <p:nvSpPr>
          <p:cNvPr id="15" name="テキスト ボックス 14"/>
          <p:cNvSpPr txBox="1"/>
          <p:nvPr/>
        </p:nvSpPr>
        <p:spPr>
          <a:xfrm>
            <a:off x="5866425" y="2467020"/>
            <a:ext cx="1969192" cy="454258"/>
          </a:xfrm>
          <a:prstGeom prst="rect">
            <a:avLst/>
          </a:prstGeom>
        </p:spPr>
        <p:style>
          <a:lnRef idx="3">
            <a:schemeClr val="lt1"/>
          </a:lnRef>
          <a:fillRef idx="1">
            <a:schemeClr val="accent2"/>
          </a:fillRef>
          <a:effectRef idx="1">
            <a:schemeClr val="accent2"/>
          </a:effectRef>
          <a:fontRef idx="minor">
            <a:schemeClr val="lt1"/>
          </a:fontRef>
        </p:style>
        <p:txBody>
          <a:bodyPr wrap="none" lIns="64016" tIns="32000" rIns="64016" bIns="32000" rtlCol="0">
            <a:spAutoFit/>
          </a:bodyPr>
          <a:lstStyle/>
          <a:p>
            <a:pPr algn="ctr" defTabSz="641821" fontAlgn="base">
              <a:spcBef>
                <a:spcPct val="0"/>
              </a:spcBef>
              <a:spcAft>
                <a:spcPct val="0"/>
              </a:spcAft>
            </a:pPr>
            <a:r>
              <a:rPr lang="en-US" altLang="en-US" sz="2500" dirty="0">
                <a:solidFill>
                  <a:prstClr val="white"/>
                </a:solidFill>
                <a:latin typeface="Calibri"/>
                <a:ea typeface="ＭＳ Ｐゴシック"/>
                <a:sym typeface="Palatino" charset="0"/>
              </a:rPr>
              <a:t>High Statistics</a:t>
            </a:r>
            <a:endParaRPr lang="ja-JP" altLang="en-US" sz="2500" dirty="0">
              <a:solidFill>
                <a:prstClr val="white"/>
              </a:solidFill>
              <a:latin typeface="Calibri"/>
              <a:ea typeface="ＭＳ Ｐゴシック"/>
              <a:sym typeface="Palatino" charset="0"/>
            </a:endParaRPr>
          </a:p>
        </p:txBody>
      </p:sp>
      <p:sp>
        <p:nvSpPr>
          <p:cNvPr id="16" name="テキスト ボックス 15"/>
          <p:cNvSpPr txBox="1"/>
          <p:nvPr/>
        </p:nvSpPr>
        <p:spPr>
          <a:xfrm>
            <a:off x="5837800" y="3661373"/>
            <a:ext cx="2771233" cy="1080393"/>
          </a:xfrm>
          <a:prstGeom prst="rect">
            <a:avLst/>
          </a:prstGeom>
        </p:spPr>
        <p:style>
          <a:lnRef idx="3">
            <a:schemeClr val="lt1"/>
          </a:lnRef>
          <a:fillRef idx="1">
            <a:schemeClr val="accent2"/>
          </a:fillRef>
          <a:effectRef idx="1">
            <a:schemeClr val="accent2"/>
          </a:effectRef>
          <a:fontRef idx="minor">
            <a:schemeClr val="lt1"/>
          </a:fontRef>
        </p:style>
        <p:txBody>
          <a:bodyPr wrap="none" lIns="64016" tIns="32000" rIns="64016" bIns="32000" rtlCol="0">
            <a:spAutoFit/>
          </a:bodyPr>
          <a:lstStyle/>
          <a:p>
            <a:pPr marL="320031" indent="-320031" defTabSz="641821" fontAlgn="base">
              <a:spcBef>
                <a:spcPct val="0"/>
              </a:spcBef>
              <a:spcAft>
                <a:spcPct val="0"/>
              </a:spcAft>
              <a:buFont typeface="Arial"/>
              <a:buChar char="•"/>
            </a:pPr>
            <a:r>
              <a:rPr lang="en-US" altLang="en-US" sz="2200" dirty="0">
                <a:solidFill>
                  <a:prstClr val="white"/>
                </a:solidFill>
                <a:latin typeface="Calibri"/>
                <a:ea typeface="ＭＳ Ｐゴシック"/>
                <a:sym typeface="Palatino" charset="0"/>
              </a:rPr>
              <a:t>More Precision</a:t>
            </a:r>
            <a:endParaRPr lang="en-US" altLang="ja-JP" sz="2000" dirty="0">
              <a:solidFill>
                <a:prstClr val="white"/>
              </a:solidFill>
              <a:latin typeface="Calibri"/>
              <a:ea typeface="ＭＳ Ｐゴシック"/>
              <a:sym typeface="Palatino" charset="0"/>
            </a:endParaRPr>
          </a:p>
          <a:p>
            <a:pPr marL="320031" indent="-320031" defTabSz="641821" fontAlgn="base">
              <a:spcBef>
                <a:spcPct val="0"/>
              </a:spcBef>
              <a:spcAft>
                <a:spcPct val="0"/>
              </a:spcAft>
              <a:buFont typeface="Arial"/>
              <a:buChar char="•"/>
            </a:pPr>
            <a:r>
              <a:rPr lang="en-US" altLang="en-US" sz="2200" dirty="0">
                <a:solidFill>
                  <a:prstClr val="white"/>
                </a:solidFill>
                <a:latin typeface="Calibri"/>
                <a:ea typeface="ＭＳ Ｐゴシック"/>
                <a:sym typeface="Palatino" charset="0"/>
              </a:rPr>
              <a:t>More Rare Searches</a:t>
            </a:r>
            <a:endParaRPr lang="en-US" altLang="ja-JP" sz="2200" dirty="0">
              <a:solidFill>
                <a:prstClr val="white"/>
              </a:solidFill>
              <a:latin typeface="Calibri"/>
              <a:ea typeface="ＭＳ Ｐゴシック"/>
              <a:sym typeface="Palatino" charset="0"/>
            </a:endParaRPr>
          </a:p>
          <a:p>
            <a:pPr marL="320031" indent="-320031" defTabSz="641821" fontAlgn="base">
              <a:spcBef>
                <a:spcPct val="0"/>
              </a:spcBef>
              <a:spcAft>
                <a:spcPct val="0"/>
              </a:spcAft>
              <a:buFont typeface="Arial"/>
              <a:buChar char="•"/>
            </a:pPr>
            <a:r>
              <a:rPr lang="en-US" altLang="en-US" sz="2200" dirty="0">
                <a:solidFill>
                  <a:prstClr val="white"/>
                </a:solidFill>
                <a:latin typeface="Calibri"/>
                <a:ea typeface="ＭＳ Ｐゴシック"/>
                <a:sym typeface="Palatino" charset="0"/>
              </a:rPr>
              <a:t>More Materials</a:t>
            </a:r>
            <a:endParaRPr lang="ja-JP" altLang="en-US" sz="2200" dirty="0">
              <a:solidFill>
                <a:prstClr val="white"/>
              </a:solidFill>
              <a:latin typeface="Calibri"/>
              <a:ea typeface="ＭＳ Ｐゴシック"/>
              <a:sym typeface="Palatino" charset="0"/>
            </a:endParaRPr>
          </a:p>
        </p:txBody>
      </p:sp>
      <p:sp>
        <p:nvSpPr>
          <p:cNvPr id="19" name="下矢印 18"/>
          <p:cNvSpPr/>
          <p:nvPr/>
        </p:nvSpPr>
        <p:spPr>
          <a:xfrm>
            <a:off x="6242814" y="1808832"/>
            <a:ext cx="354414" cy="556937"/>
          </a:xfrm>
          <a:prstGeom prst="downArrow">
            <a:avLst/>
          </a:prstGeom>
        </p:spPr>
        <p:style>
          <a:lnRef idx="1">
            <a:schemeClr val="accent6"/>
          </a:lnRef>
          <a:fillRef idx="3">
            <a:schemeClr val="accent6"/>
          </a:fillRef>
          <a:effectRef idx="2">
            <a:schemeClr val="accent6"/>
          </a:effectRef>
          <a:fontRef idx="minor">
            <a:schemeClr val="lt1"/>
          </a:fontRef>
        </p:style>
        <p:txBody>
          <a:bodyPr lIns="64016" tIns="32000" rIns="64016" bIns="32000" spcCol="0" rtlCol="0" anchor="ctr"/>
          <a:lstStyle/>
          <a:p>
            <a:pPr algn="ctr" defTabSz="641821" fontAlgn="base">
              <a:spcBef>
                <a:spcPct val="0"/>
              </a:spcBef>
              <a:spcAft>
                <a:spcPct val="0"/>
              </a:spcAft>
            </a:pPr>
            <a:endParaRPr lang="ja-JP" altLang="en-US" sz="2200">
              <a:solidFill>
                <a:prstClr val="white"/>
              </a:solidFill>
              <a:latin typeface="Calibri"/>
              <a:ea typeface="ＭＳ Ｐゴシック"/>
              <a:sym typeface="Palatino" charset="0"/>
            </a:endParaRPr>
          </a:p>
        </p:txBody>
      </p:sp>
      <p:sp>
        <p:nvSpPr>
          <p:cNvPr id="20" name="下矢印 19"/>
          <p:cNvSpPr/>
          <p:nvPr/>
        </p:nvSpPr>
        <p:spPr>
          <a:xfrm>
            <a:off x="6242814" y="3074599"/>
            <a:ext cx="354414" cy="556937"/>
          </a:xfrm>
          <a:prstGeom prst="downArrow">
            <a:avLst/>
          </a:prstGeom>
        </p:spPr>
        <p:style>
          <a:lnRef idx="1">
            <a:schemeClr val="accent6"/>
          </a:lnRef>
          <a:fillRef idx="3">
            <a:schemeClr val="accent6"/>
          </a:fillRef>
          <a:effectRef idx="2">
            <a:schemeClr val="accent6"/>
          </a:effectRef>
          <a:fontRef idx="minor">
            <a:schemeClr val="lt1"/>
          </a:fontRef>
        </p:style>
        <p:txBody>
          <a:bodyPr lIns="64016" tIns="32000" rIns="64016" bIns="32000" spcCol="0" rtlCol="0" anchor="ctr"/>
          <a:lstStyle/>
          <a:p>
            <a:pPr algn="ctr" defTabSz="641821" fontAlgn="base">
              <a:spcBef>
                <a:spcPct val="0"/>
              </a:spcBef>
              <a:spcAft>
                <a:spcPct val="0"/>
              </a:spcAft>
            </a:pPr>
            <a:endParaRPr lang="ja-JP" altLang="en-US" sz="2200">
              <a:solidFill>
                <a:prstClr val="white"/>
              </a:solidFill>
              <a:latin typeface="Calibri"/>
              <a:ea typeface="ＭＳ Ｐゴシック"/>
              <a:sym typeface="Palatino" charset="0"/>
            </a:endParaRPr>
          </a:p>
        </p:txBody>
      </p:sp>
      <p:cxnSp>
        <p:nvCxnSpPr>
          <p:cNvPr id="24" name="直線コネクタ 23"/>
          <p:cNvCxnSpPr/>
          <p:nvPr/>
        </p:nvCxnSpPr>
        <p:spPr>
          <a:xfrm>
            <a:off x="1331645" y="2315128"/>
            <a:ext cx="3949189" cy="3341621"/>
          </a:xfrm>
          <a:prstGeom prst="line">
            <a:avLst/>
          </a:prstGeom>
          <a:ln w="5715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25" name="下矢印 24"/>
          <p:cNvSpPr/>
          <p:nvPr/>
        </p:nvSpPr>
        <p:spPr>
          <a:xfrm>
            <a:off x="6293441" y="4846668"/>
            <a:ext cx="354414" cy="556937"/>
          </a:xfrm>
          <a:prstGeom prst="downArrow">
            <a:avLst/>
          </a:prstGeom>
        </p:spPr>
        <p:style>
          <a:lnRef idx="1">
            <a:schemeClr val="accent6"/>
          </a:lnRef>
          <a:fillRef idx="3">
            <a:schemeClr val="accent6"/>
          </a:fillRef>
          <a:effectRef idx="2">
            <a:schemeClr val="accent6"/>
          </a:effectRef>
          <a:fontRef idx="minor">
            <a:schemeClr val="lt1"/>
          </a:fontRef>
        </p:style>
        <p:txBody>
          <a:bodyPr lIns="64016" tIns="32000" rIns="64016" bIns="32000" spcCol="0" rtlCol="0" anchor="ctr"/>
          <a:lstStyle/>
          <a:p>
            <a:pPr algn="ctr" defTabSz="641821" fontAlgn="base">
              <a:spcBef>
                <a:spcPct val="0"/>
              </a:spcBef>
              <a:spcAft>
                <a:spcPct val="0"/>
              </a:spcAft>
            </a:pPr>
            <a:endParaRPr lang="ja-JP" altLang="en-US" sz="2200">
              <a:solidFill>
                <a:prstClr val="white"/>
              </a:solidFill>
              <a:latin typeface="Calibri"/>
              <a:ea typeface="ＭＳ Ｐゴシック"/>
              <a:sym typeface="Palatino" charset="0"/>
            </a:endParaRPr>
          </a:p>
        </p:txBody>
      </p:sp>
      <p:sp>
        <p:nvSpPr>
          <p:cNvPr id="26" name="テキスト ボックス 25"/>
          <p:cNvSpPr txBox="1"/>
          <p:nvPr/>
        </p:nvSpPr>
        <p:spPr>
          <a:xfrm>
            <a:off x="5875937" y="5535886"/>
            <a:ext cx="1987878" cy="587950"/>
          </a:xfrm>
          <a:prstGeom prst="rect">
            <a:avLst/>
          </a:prstGeom>
        </p:spPr>
        <p:style>
          <a:lnRef idx="3">
            <a:schemeClr val="lt1"/>
          </a:lnRef>
          <a:fillRef idx="1">
            <a:schemeClr val="accent2"/>
          </a:fillRef>
          <a:effectRef idx="1">
            <a:schemeClr val="accent2"/>
          </a:effectRef>
          <a:fontRef idx="minor">
            <a:schemeClr val="lt1"/>
          </a:fontRef>
        </p:style>
        <p:txBody>
          <a:bodyPr wrap="none" lIns="64016" tIns="32000" rIns="64016" bIns="32000" rtlCol="0">
            <a:spAutoFit/>
          </a:bodyPr>
          <a:lstStyle/>
          <a:p>
            <a:pPr algn="ctr" defTabSz="641821" fontAlgn="base">
              <a:spcBef>
                <a:spcPct val="0"/>
              </a:spcBef>
              <a:spcAft>
                <a:spcPct val="0"/>
              </a:spcAft>
            </a:pPr>
            <a:r>
              <a:rPr lang="en-US" altLang="en-US" sz="3400" dirty="0">
                <a:solidFill>
                  <a:prstClr val="white"/>
                </a:solidFill>
                <a:latin typeface="Calibri"/>
                <a:ea typeface="ＭＳ Ｐゴシック"/>
                <a:sym typeface="Palatino" charset="0"/>
              </a:rPr>
              <a:t>Discovery!</a:t>
            </a:r>
            <a:endParaRPr lang="ja-JP" altLang="en-US" sz="3400" dirty="0">
              <a:solidFill>
                <a:prstClr val="white"/>
              </a:solidFill>
              <a:latin typeface="Calibri"/>
              <a:ea typeface="ＭＳ Ｐゴシック"/>
              <a:sym typeface="Palatino" charset="0"/>
            </a:endParaRPr>
          </a:p>
        </p:txBody>
      </p:sp>
      <p:sp>
        <p:nvSpPr>
          <p:cNvPr id="12" name="フッター プレースホルダー 11"/>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ESS-J-PARC Workshop 2018</a:t>
            </a:r>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7538361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96218"/>
            <a:ext cx="8229600" cy="907392"/>
          </a:xfrm>
        </p:spPr>
        <p:style>
          <a:lnRef idx="3">
            <a:schemeClr val="lt1"/>
          </a:lnRef>
          <a:fillRef idx="1">
            <a:schemeClr val="accent3"/>
          </a:fillRef>
          <a:effectRef idx="1">
            <a:schemeClr val="accent3"/>
          </a:effectRef>
          <a:fontRef idx="minor">
            <a:schemeClr val="lt1"/>
          </a:fontRef>
        </p:style>
        <p:txBody>
          <a:bodyPr/>
          <a:lstStyle/>
          <a:p>
            <a:r>
              <a:rPr kumimoji="1" lang="en-US" altLang="ja-JP" dirty="0" smtClean="0"/>
              <a:t>Neutron and Muon for</a:t>
            </a:r>
            <a:r>
              <a:rPr kumimoji="1" lang="mr-IN" altLang="ja-JP" dirty="0" smtClean="0"/>
              <a:t>…</a:t>
            </a:r>
            <a:endParaRPr kumimoji="1" lang="ja-JP" altLang="en-US" dirty="0"/>
          </a:p>
        </p:txBody>
      </p:sp>
      <p:sp>
        <p:nvSpPr>
          <p:cNvPr id="4" name="フッター プレースホルダー 3"/>
          <p:cNvSpPr>
            <a:spLocks noGrp="1"/>
          </p:cNvSpPr>
          <p:nvPr>
            <p:ph type="ftr" sz="quarter" idx="11"/>
          </p:nvPr>
        </p:nvSpPr>
        <p:spPr/>
        <p:txBody>
          <a:bodyPr/>
          <a:lstStyle/>
          <a:p>
            <a:pPr>
              <a:defRPr/>
            </a:pPr>
            <a:r>
              <a:rPr lang="ja-JP" altLang="en-US"/>
              <a:t>大井川県知事　ご視察</a:t>
            </a:r>
          </a:p>
        </p:txBody>
      </p:sp>
      <p:sp>
        <p:nvSpPr>
          <p:cNvPr id="5" name="スライド番号プレースホルダー 4"/>
          <p:cNvSpPr>
            <a:spLocks noGrp="1"/>
          </p:cNvSpPr>
          <p:nvPr>
            <p:ph type="sldNum" sz="quarter" idx="12"/>
          </p:nvPr>
        </p:nvSpPr>
        <p:spPr/>
        <p:txBody>
          <a:bodyPr/>
          <a:lstStyle/>
          <a:p>
            <a:fld id="{FFD568F2-E1A4-1C41-8D6C-F71ECBD40A1C}" type="slidenum">
              <a:rPr lang="ja-JP" altLang="en-US" smtClean="0"/>
              <a:pPr/>
              <a:t>4</a:t>
            </a:fld>
            <a:endParaRPr lang="en-US" altLang="ja-JP"/>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56647" y="1530872"/>
            <a:ext cx="1760602" cy="30131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53204" y="2039280"/>
            <a:ext cx="1224568" cy="12229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図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4966" y="3246028"/>
            <a:ext cx="3746809" cy="3598281"/>
          </a:xfrm>
          <a:prstGeom prst="rect">
            <a:avLst/>
          </a:prstGeom>
        </p:spPr>
      </p:pic>
      <p:pic>
        <p:nvPicPr>
          <p:cNvPr id="9" name="図 8"/>
          <p:cNvPicPr>
            <a:picLocks noChangeAspect="1"/>
          </p:cNvPicPr>
          <p:nvPr/>
        </p:nvPicPr>
        <p:blipFill>
          <a:blip r:embed="rId5" cstate="print"/>
          <a:stretch>
            <a:fillRect/>
          </a:stretch>
        </p:blipFill>
        <p:spPr>
          <a:xfrm>
            <a:off x="5171318" y="3483796"/>
            <a:ext cx="4107438" cy="3491321"/>
          </a:xfrm>
          <a:prstGeom prst="rect">
            <a:avLst/>
          </a:prstGeom>
        </p:spPr>
      </p:pic>
      <p:pic>
        <p:nvPicPr>
          <p:cNvPr id="14" name="Picture 2" descr="all"/>
          <p:cNvPicPr>
            <a:picLocks noChangeAspect="1" noChangeArrowheads="1"/>
          </p:cNvPicPr>
          <p:nvPr/>
        </p:nvPicPr>
        <p:blipFill>
          <a:blip r:embed="rId6" cstate="print"/>
          <a:srcRect/>
          <a:stretch>
            <a:fillRect/>
          </a:stretch>
        </p:blipFill>
        <p:spPr bwMode="auto">
          <a:xfrm>
            <a:off x="-403100" y="1560995"/>
            <a:ext cx="4825750" cy="2912682"/>
          </a:xfrm>
          <a:prstGeom prst="rect">
            <a:avLst/>
          </a:prstGeom>
          <a:noFill/>
          <a:ln w="9525">
            <a:noFill/>
            <a:miter lim="800000"/>
            <a:headEnd/>
            <a:tailEnd/>
          </a:ln>
        </p:spPr>
      </p:pic>
      <p:pic>
        <p:nvPicPr>
          <p:cNvPr id="15" name="図 14"/>
          <p:cNvPicPr>
            <a:picLocks noChangeAspect="1"/>
          </p:cNvPicPr>
          <p:nvPr/>
        </p:nvPicPr>
        <p:blipFill rotWithShape="1">
          <a:blip r:embed="rId7" cstate="print">
            <a:extLst>
              <a:ext uri="{28A0092B-C50C-407E-A947-70E740481C1C}">
                <a14:useLocalDpi xmlns:a14="http://schemas.microsoft.com/office/drawing/2010/main"/>
              </a:ext>
            </a:extLst>
          </a:blip>
          <a:srcRect l="-257" r="-1"/>
          <a:stretch/>
        </p:blipFill>
        <p:spPr>
          <a:xfrm>
            <a:off x="3076425" y="1761892"/>
            <a:ext cx="3271430" cy="3820897"/>
          </a:xfrm>
          <a:prstGeom prst="rect">
            <a:avLst/>
          </a:prstGeom>
          <a:ln>
            <a:noFill/>
          </a:ln>
          <a:effectLst>
            <a:outerShdw blurRad="292100" dist="139700" dir="2700000" algn="tl" rotWithShape="0">
              <a:srgbClr val="333333">
                <a:alpha val="65000"/>
              </a:srgbClr>
            </a:outerShdw>
          </a:effectLst>
        </p:spPr>
      </p:pic>
      <p:sp>
        <p:nvSpPr>
          <p:cNvPr id="3" name="コンテンツ プレースホルダー 2"/>
          <p:cNvSpPr>
            <a:spLocks noGrp="1"/>
          </p:cNvSpPr>
          <p:nvPr>
            <p:ph idx="1"/>
          </p:nvPr>
        </p:nvSpPr>
        <p:spPr>
          <a:xfrm>
            <a:off x="192727" y="1010366"/>
            <a:ext cx="8758545" cy="495446"/>
          </a:xfrm>
        </p:spPr>
        <p:style>
          <a:lnRef idx="3">
            <a:schemeClr val="lt1"/>
          </a:lnRef>
          <a:fillRef idx="1">
            <a:schemeClr val="accent4"/>
          </a:fillRef>
          <a:effectRef idx="1">
            <a:schemeClr val="accent4"/>
          </a:effectRef>
          <a:fontRef idx="minor">
            <a:schemeClr val="lt1"/>
          </a:fontRef>
        </p:style>
        <p:txBody>
          <a:bodyPr/>
          <a:lstStyle/>
          <a:p>
            <a:pPr marL="0" indent="0" algn="ctr">
              <a:buNone/>
            </a:pPr>
            <a:r>
              <a:rPr lang="en-US" altLang="ja-JP" sz="2800" smtClean="0"/>
              <a:t>Investigation of </a:t>
            </a:r>
            <a:r>
              <a:rPr lang="en-US" altLang="ja-JP" sz="2800" dirty="0" smtClean="0"/>
              <a:t>the origins of diversity in material and life</a:t>
            </a:r>
            <a:r>
              <a:rPr lang="ja-JP" altLang="en-US" sz="2800" dirty="0" smtClean="0"/>
              <a:t>！</a:t>
            </a:r>
            <a:endParaRPr lang="en-US" altLang="ja-JP" sz="2800" dirty="0"/>
          </a:p>
        </p:txBody>
      </p:sp>
      <p:pic>
        <p:nvPicPr>
          <p:cNvPr id="16" name="図 15"/>
          <p:cNvPicPr>
            <a:picLocks noChangeAspect="1"/>
          </p:cNvPicPr>
          <p:nvPr/>
        </p:nvPicPr>
        <p:blipFill>
          <a:blip r:embed="rId8"/>
          <a:stretch>
            <a:fillRect/>
          </a:stretch>
        </p:blipFill>
        <p:spPr>
          <a:xfrm>
            <a:off x="1986251" y="5045168"/>
            <a:ext cx="2170962" cy="1626126"/>
          </a:xfrm>
          <a:prstGeom prst="rect">
            <a:avLst/>
          </a:prstGeom>
          <a:ln w="47625">
            <a:solidFill>
              <a:schemeClr val="bg1">
                <a:lumMod val="85000"/>
              </a:schemeClr>
            </a:solidFill>
          </a:ln>
        </p:spPr>
      </p:pic>
    </p:spTree>
    <p:extLst>
      <p:ext uri="{BB962C8B-B14F-4D97-AF65-F5344CB8AC3E}">
        <p14:creationId xmlns:p14="http://schemas.microsoft.com/office/powerpoint/2010/main" val="96658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887" y="0"/>
            <a:ext cx="91568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
        <p:nvSpPr>
          <p:cNvPr id="2" name="タイトル 1"/>
          <p:cNvSpPr>
            <a:spLocks noGrp="1"/>
          </p:cNvSpPr>
          <p:nvPr>
            <p:ph type="title"/>
          </p:nvPr>
        </p:nvSpPr>
        <p:spPr>
          <a:xfrm>
            <a:off x="457200" y="122239"/>
            <a:ext cx="8229600" cy="893762"/>
          </a:xfrm>
        </p:spPr>
        <p:style>
          <a:lnRef idx="3">
            <a:schemeClr val="lt1"/>
          </a:lnRef>
          <a:fillRef idx="1">
            <a:schemeClr val="accent3"/>
          </a:fillRef>
          <a:effectRef idx="1">
            <a:schemeClr val="accent3"/>
          </a:effectRef>
          <a:fontRef idx="minor">
            <a:schemeClr val="lt1"/>
          </a:fontRef>
        </p:style>
        <p:txBody>
          <a:bodyPr/>
          <a:lstStyle/>
          <a:p>
            <a:r>
              <a:rPr lang="en-US" altLang="ja-JP" dirty="0" smtClean="0"/>
              <a:t>Neutrino and Anti-neutrino for</a:t>
            </a:r>
            <a:r>
              <a:rPr lang="mr-IN" altLang="ja-JP" dirty="0" smtClean="0"/>
              <a:t>…</a:t>
            </a:r>
            <a:endParaRPr kumimoji="1" lang="ja-JP" altLang="en-US" dirty="0"/>
          </a:p>
        </p:txBody>
      </p:sp>
      <p:pic>
        <p:nvPicPr>
          <p:cNvPr id="4" name="図 3" descr="T2K-Layout-Birdseye-CPV-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81026" y="1750753"/>
            <a:ext cx="7746486" cy="5020149"/>
          </a:xfrm>
          <a:prstGeom prst="rect">
            <a:avLst/>
          </a:prstGeom>
        </p:spPr>
      </p:pic>
      <p:sp>
        <p:nvSpPr>
          <p:cNvPr id="7" name="テキスト ボックス 6"/>
          <p:cNvSpPr txBox="1"/>
          <p:nvPr/>
        </p:nvSpPr>
        <p:spPr>
          <a:xfrm>
            <a:off x="319050" y="1081204"/>
            <a:ext cx="8514964" cy="522150"/>
          </a:xfrm>
          <a:prstGeom prst="rect">
            <a:avLst/>
          </a:prstGeom>
        </p:spPr>
        <p:style>
          <a:lnRef idx="3">
            <a:schemeClr val="lt1"/>
          </a:lnRef>
          <a:fillRef idx="1">
            <a:schemeClr val="accent1"/>
          </a:fillRef>
          <a:effectRef idx="1">
            <a:schemeClr val="accent1"/>
          </a:effectRef>
          <a:fontRef idx="minor">
            <a:schemeClr val="lt1"/>
          </a:fontRef>
        </p:style>
        <p:txBody>
          <a:bodyPr wrap="square" lIns="90383" tIns="45190" rIns="90383" bIns="45190" rtlCol="0">
            <a:spAutoFit/>
          </a:bodyPr>
          <a:lstStyle/>
          <a:p>
            <a:pPr algn="ctr" defTabSz="450147" fontAlgn="base">
              <a:spcBef>
                <a:spcPct val="0"/>
              </a:spcBef>
              <a:spcAft>
                <a:spcPct val="0"/>
              </a:spcAft>
            </a:pPr>
            <a:r>
              <a:rPr kumimoji="0" lang="en-US" altLang="ja-JP" sz="2800" dirty="0" smtClean="0">
                <a:solidFill>
                  <a:prstClr val="white"/>
                </a:solidFill>
                <a:sym typeface="Palatino" charset="0"/>
              </a:rPr>
              <a:t>Elucidation of the origin of universe and matter!</a:t>
            </a:r>
            <a:endParaRPr kumimoji="0" lang="ja-JP" altLang="en-US" sz="2800" dirty="0">
              <a:solidFill>
                <a:prstClr val="white"/>
              </a:solidFill>
              <a:sym typeface="Palatino" charset="0"/>
            </a:endParaRPr>
          </a:p>
        </p:txBody>
      </p:sp>
      <p:sp>
        <p:nvSpPr>
          <p:cNvPr id="13" name="テキスト ボックス 12"/>
          <p:cNvSpPr txBox="1"/>
          <p:nvPr/>
        </p:nvSpPr>
        <p:spPr>
          <a:xfrm>
            <a:off x="3021980" y="6013935"/>
            <a:ext cx="5923111" cy="645260"/>
          </a:xfrm>
          <a:prstGeom prst="rect">
            <a:avLst/>
          </a:prstGeom>
        </p:spPr>
        <p:style>
          <a:lnRef idx="3">
            <a:schemeClr val="lt1"/>
          </a:lnRef>
          <a:fillRef idx="1">
            <a:schemeClr val="accent2"/>
          </a:fillRef>
          <a:effectRef idx="1">
            <a:schemeClr val="accent2"/>
          </a:effectRef>
          <a:fontRef idx="minor">
            <a:schemeClr val="lt1"/>
          </a:fontRef>
        </p:style>
        <p:txBody>
          <a:bodyPr wrap="square" lIns="90383" tIns="45190" rIns="90383" bIns="45190" rtlCol="0">
            <a:spAutoFit/>
          </a:bodyPr>
          <a:lstStyle/>
          <a:p>
            <a:pPr algn="ctr" defTabSz="450147" fontAlgn="base">
              <a:spcBef>
                <a:spcPct val="0"/>
              </a:spcBef>
              <a:spcAft>
                <a:spcPct val="0"/>
              </a:spcAft>
            </a:pPr>
            <a:r>
              <a:rPr kumimoji="0" lang="en-US" altLang="ja-JP" sz="3600" dirty="0" smtClean="0">
                <a:solidFill>
                  <a:prstClr val="white"/>
                </a:solidFill>
                <a:sym typeface="Palatino" charset="0"/>
              </a:rPr>
              <a:t>Where did anti-matter go?</a:t>
            </a:r>
            <a:endParaRPr kumimoji="0" lang="ja-JP" altLang="en-US" sz="3600" dirty="0">
              <a:solidFill>
                <a:prstClr val="white"/>
              </a:solidFill>
              <a:sym typeface="Palatino" charset="0"/>
            </a:endParaRPr>
          </a:p>
        </p:txBody>
      </p:sp>
      <p:sp>
        <p:nvSpPr>
          <p:cNvPr id="3" name="スライド番号プレースホルダー 2"/>
          <p:cNvSpPr>
            <a:spLocks noGrp="1"/>
          </p:cNvSpPr>
          <p:nvPr>
            <p:ph type="sldNum" sz="quarter" idx="12"/>
          </p:nvPr>
        </p:nvSpPr>
        <p:spPr/>
        <p:txBody>
          <a:bodyPr/>
          <a:lstStyle/>
          <a:p>
            <a:fld id="{6BC51A54-AEEF-FC43-BA78-252378CB423A}" type="slidenum">
              <a:rPr lang="ja-JP" altLang="en-US" smtClean="0"/>
              <a:pPr/>
              <a:t>5</a:t>
            </a:fld>
            <a:endParaRPr lang="ja-JP" altLang="en-US"/>
          </a:p>
        </p:txBody>
      </p:sp>
      <p:sp>
        <p:nvSpPr>
          <p:cNvPr id="6" name="フッター プレースホルダー 5"/>
          <p:cNvSpPr>
            <a:spLocks noGrp="1"/>
          </p:cNvSpPr>
          <p:nvPr>
            <p:ph type="ftr" sz="quarter" idx="11"/>
          </p:nvPr>
        </p:nvSpPr>
        <p:spPr/>
        <p:txBody>
          <a:bodyPr/>
          <a:lstStyle/>
          <a:p>
            <a:pPr>
              <a:defRPr/>
            </a:pPr>
            <a:r>
              <a:rPr lang="ja-JP" altLang="en-US">
                <a:solidFill>
                  <a:prstClr val="black">
                    <a:tint val="75000"/>
                  </a:prstClr>
                </a:solidFill>
              </a:rPr>
              <a:t>大井川県知事　ご視察</a:t>
            </a:r>
          </a:p>
        </p:txBody>
      </p:sp>
      <p:pic>
        <p:nvPicPr>
          <p:cNvPr id="11" name="図 10"/>
          <p:cNvPicPr>
            <a:picLocks noChangeAspect="1"/>
          </p:cNvPicPr>
          <p:nvPr/>
        </p:nvPicPr>
        <p:blipFill>
          <a:blip r:embed="rId5">
            <a:extLst>
              <a:ext uri="{BEBA8EAE-BF5A-486C-A8C5-ECC9F3942E4B}">
                <a14:imgProps xmlns:a14="http://schemas.microsoft.com/office/drawing/2010/main">
                  <a14:imgLayer r:embed="rId6">
                    <a14:imgEffect>
                      <a14:backgroundRemoval t="6250" b="90000" l="10000" r="90000">
                        <a14:foregroundMark x1="27292" y1="37917" x2="27292" y2="37917"/>
                        <a14:foregroundMark x1="48542" y1="39792" x2="48542" y2="39792"/>
                        <a14:foregroundMark x1="61250" y1="40417" x2="61250" y2="40417"/>
                        <a14:foregroundMark x1="72917" y1="62292" x2="72917" y2="62292"/>
                        <a14:foregroundMark x1="25625" y1="42917" x2="25625" y2="42917"/>
                        <a14:foregroundMark x1="25208" y1="34792" x2="25208" y2="34792"/>
                        <a14:foregroundMark x1="70417" y1="64792" x2="70417" y2="64792"/>
                        <a14:foregroundMark x1="71250" y1="66250" x2="71250" y2="66250"/>
                        <a14:foregroundMark x1="29583" y1="35208" x2="29583" y2="35208"/>
                        <a14:foregroundMark x1="48958" y1="48542" x2="48958" y2="48542"/>
                        <a14:foregroundMark x1="55208" y1="49375" x2="55208" y2="49375"/>
                        <a14:foregroundMark x1="73125" y1="64583" x2="73125" y2="64583"/>
                        <a14:foregroundMark x1="75833" y1="61250" x2="75833" y2="61250"/>
                        <a14:foregroundMark x1="63542" y1="37708" x2="63542" y2="37708"/>
                        <a14:foregroundMark x1="60000" y1="38125" x2="60000" y2="38125"/>
                        <a14:foregroundMark x1="62083" y1="35000" x2="62083" y2="35000"/>
                        <a14:foregroundMark x1="46875" y1="39583" x2="46875" y2="39583"/>
                        <a14:foregroundMark x1="48542" y1="36042" x2="48542" y2="36042"/>
                        <a14:foregroundMark x1="51042" y1="37292" x2="51042" y2="37292"/>
                        <a14:foregroundMark x1="47708" y1="37500" x2="47708" y2="37500"/>
                        <a14:backgroundMark x1="44375" y1="84375" x2="44375" y2="84375"/>
                        <a14:backgroundMark x1="47083" y1="36250" x2="47083" y2="36250"/>
                      </a14:backgroundRemoval>
                    </a14:imgEffect>
                  </a14:imgLayer>
                </a14:imgProps>
              </a:ext>
            </a:extLst>
          </a:blip>
          <a:stretch>
            <a:fillRect/>
          </a:stretch>
        </p:blipFill>
        <p:spPr>
          <a:xfrm>
            <a:off x="7210182" y="2364828"/>
            <a:ext cx="1933819" cy="1933819"/>
          </a:xfrm>
          <a:prstGeom prst="rect">
            <a:avLst/>
          </a:prstGeom>
          <a:ln>
            <a:noFill/>
          </a:ln>
          <a:effectLst>
            <a:outerShdw blurRad="292100" dist="139700" dir="2700000" algn="tl" rotWithShape="0">
              <a:srgbClr val="333333">
                <a:alpha val="65000"/>
              </a:srgbClr>
            </a:outerShdw>
          </a:effectLst>
        </p:spPr>
      </p:pic>
      <p:pic>
        <p:nvPicPr>
          <p:cNvPr id="9" name="図 8" descr="スクリーンショット 2017-02-21 7.46.39.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 y="4636107"/>
            <a:ext cx="2902129" cy="2221893"/>
          </a:xfrm>
          <a:prstGeom prst="rect">
            <a:avLst/>
          </a:prstGeom>
        </p:spPr>
      </p:pic>
    </p:spTree>
    <p:extLst>
      <p:ext uri="{BB962C8B-B14F-4D97-AF65-F5344CB8AC3E}">
        <p14:creationId xmlns:p14="http://schemas.microsoft.com/office/powerpoint/2010/main" val="42872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4" descr="hadron_hall_old_COMET_A_12071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51489" y="1570472"/>
            <a:ext cx="6918412" cy="532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457200" y="85069"/>
            <a:ext cx="8229600" cy="818181"/>
          </a:xfrm>
        </p:spPr>
        <p:style>
          <a:lnRef idx="3">
            <a:schemeClr val="lt1"/>
          </a:lnRef>
          <a:fillRef idx="1">
            <a:schemeClr val="accent3"/>
          </a:fillRef>
          <a:effectRef idx="1">
            <a:schemeClr val="accent3"/>
          </a:effectRef>
          <a:fontRef idx="minor">
            <a:schemeClr val="lt1"/>
          </a:fontRef>
        </p:style>
        <p:txBody>
          <a:bodyPr/>
          <a:lstStyle/>
          <a:p>
            <a:r>
              <a:rPr lang="en-US" altLang="ja-JP" dirty="0" smtClean="0"/>
              <a:t>Hadron beams for</a:t>
            </a:r>
            <a:r>
              <a:rPr lang="mr-IN" altLang="ja-JP" dirty="0" smtClean="0"/>
              <a:t>…</a:t>
            </a:r>
            <a:endParaRPr kumimoji="1" lang="ja-JP" altLang="en-US" dirty="0"/>
          </a:p>
        </p:txBody>
      </p:sp>
      <p:sp>
        <p:nvSpPr>
          <p:cNvPr id="3" name="コンテンツ プレースホルダー 2"/>
          <p:cNvSpPr>
            <a:spLocks noGrp="1"/>
          </p:cNvSpPr>
          <p:nvPr>
            <p:ph idx="1"/>
          </p:nvPr>
        </p:nvSpPr>
        <p:spPr>
          <a:xfrm>
            <a:off x="184464" y="950904"/>
            <a:ext cx="8805873" cy="596321"/>
          </a:xfrm>
        </p:spPr>
        <p:style>
          <a:lnRef idx="3">
            <a:schemeClr val="lt1"/>
          </a:lnRef>
          <a:fillRef idx="1">
            <a:schemeClr val="accent6"/>
          </a:fillRef>
          <a:effectRef idx="1">
            <a:schemeClr val="accent6"/>
          </a:effectRef>
          <a:fontRef idx="minor">
            <a:schemeClr val="lt1"/>
          </a:fontRef>
        </p:style>
        <p:txBody>
          <a:bodyPr/>
          <a:lstStyle/>
          <a:p>
            <a:pPr marL="0" indent="0" algn="ctr">
              <a:buNone/>
            </a:pPr>
            <a:r>
              <a:rPr lang="en-US" altLang="ja-JP" smtClean="0"/>
              <a:t>Exploration of the mysteries in formation of matter</a:t>
            </a:r>
            <a:r>
              <a:rPr lang="en-US" altLang="ja-JP"/>
              <a:t>!</a:t>
            </a:r>
            <a:endParaRPr kumimoji="1" lang="ja-JP" altLang="en-US" dirty="0"/>
          </a:p>
        </p:txBody>
      </p:sp>
      <p:sp>
        <p:nvSpPr>
          <p:cNvPr id="4" name="フッター プレースホルダー 3"/>
          <p:cNvSpPr>
            <a:spLocks noGrp="1"/>
          </p:cNvSpPr>
          <p:nvPr>
            <p:ph type="ftr" sz="quarter" idx="11"/>
          </p:nvPr>
        </p:nvSpPr>
        <p:spPr/>
        <p:txBody>
          <a:bodyPr/>
          <a:lstStyle/>
          <a:p>
            <a:pPr>
              <a:defRPr/>
            </a:pPr>
            <a:r>
              <a:rPr lang="ja-JP" altLang="en-US"/>
              <a:t>大井川県知事　ご視察</a:t>
            </a:r>
          </a:p>
        </p:txBody>
      </p:sp>
      <p:sp>
        <p:nvSpPr>
          <p:cNvPr id="5" name="スライド番号プレースホルダー 4"/>
          <p:cNvSpPr>
            <a:spLocks noGrp="1"/>
          </p:cNvSpPr>
          <p:nvPr>
            <p:ph type="sldNum" sz="quarter" idx="12"/>
          </p:nvPr>
        </p:nvSpPr>
        <p:spPr/>
        <p:txBody>
          <a:bodyPr/>
          <a:lstStyle/>
          <a:p>
            <a:fld id="{FFD568F2-E1A4-1C41-8D6C-F71ECBD40A1C}" type="slidenum">
              <a:rPr lang="ja-JP" altLang="en-US" smtClean="0"/>
              <a:pPr/>
              <a:t>6</a:t>
            </a:fld>
            <a:endParaRPr lang="en-US" altLang="ja-JP"/>
          </a:p>
        </p:txBody>
      </p:sp>
      <p:pic>
        <p:nvPicPr>
          <p:cNvPr id="6"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99572" y="1357535"/>
            <a:ext cx="4852997" cy="3994423"/>
          </a:xfrm>
          <a:prstGeom prst="rect">
            <a:avLst/>
          </a:prstGeom>
          <a:noFill/>
          <a:ln>
            <a:noFill/>
          </a:ln>
          <a:scene3d>
            <a:camera prst="perspectiveHeroicExtremeLeftFacing">
              <a:rot lat="21501116" lon="2393241" rev="21470212"/>
            </a:camera>
            <a:lightRig rig="threePt" dir="t"/>
          </a:scene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7" name="Picture 43" descr="hs-2002-24-a-full_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146826" y="1666838"/>
            <a:ext cx="2977376" cy="27320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グループ化 3"/>
          <p:cNvGrpSpPr>
            <a:grpSpLocks/>
          </p:cNvGrpSpPr>
          <p:nvPr/>
        </p:nvGrpSpPr>
        <p:grpSpPr bwMode="auto">
          <a:xfrm>
            <a:off x="338127" y="4225187"/>
            <a:ext cx="3952876" cy="2435224"/>
            <a:chOff x="1616075" y="1460500"/>
            <a:chExt cx="5249863" cy="3292475"/>
          </a:xfrm>
        </p:grpSpPr>
        <p:pic>
          <p:nvPicPr>
            <p:cNvPr id="9" name="図 8"/>
            <p:cNvPicPr>
              <a:picLocks noChangeAspect="1"/>
            </p:cNvPicPr>
            <p:nvPr/>
          </p:nvPicPr>
          <p:blipFill>
            <a:blip r:embed="rId5" cstate="print">
              <a:extLst>
                <a:ext uri="{28A0092B-C50C-407E-A947-70E740481C1C}">
                  <a14:useLocalDpi xmlns:a14="http://schemas.microsoft.com/office/drawing/2010/main"/>
                </a:ext>
              </a:extLst>
            </a:blip>
            <a:srcRect t="-2"/>
            <a:stretch>
              <a:fillRect/>
            </a:stretch>
          </p:blipFill>
          <p:spPr bwMode="auto">
            <a:xfrm>
              <a:off x="1616075" y="1460500"/>
              <a:ext cx="5249863" cy="329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36" descr="K:\ns_inside.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33713" y="2374900"/>
              <a:ext cx="2303462" cy="200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1" name="Line 40"/>
          <p:cNvSpPr>
            <a:spLocks noChangeShapeType="1"/>
          </p:cNvSpPr>
          <p:nvPr/>
        </p:nvSpPr>
        <p:spPr bwMode="auto">
          <a:xfrm flipV="1">
            <a:off x="2419314" y="5172898"/>
            <a:ext cx="1866901" cy="266701"/>
          </a:xfrm>
          <a:prstGeom prst="line">
            <a:avLst/>
          </a:prstGeom>
          <a:noFill/>
          <a:ln w="38100">
            <a:solidFill>
              <a:srgbClr val="EAEAEA"/>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878" tIns="45437" rIns="90878" bIns="45437"/>
          <a:lstStyle/>
          <a:p>
            <a:pPr defTabSz="908303" eaLnBrk="0" fontAlgn="base" hangingPunct="0">
              <a:spcBef>
                <a:spcPct val="0"/>
              </a:spcBef>
              <a:spcAft>
                <a:spcPct val="0"/>
              </a:spcAft>
            </a:pPr>
            <a:endParaRPr lang="ja-JP" altLang="en-US" sz="2500">
              <a:solidFill>
                <a:srgbClr val="000000"/>
              </a:solidFill>
              <a:latin typeface="Arial" charset="0"/>
              <a:cs typeface="ＭＳ Ｐゴシック" charset="0"/>
              <a:sym typeface="Palatino" charset="0"/>
            </a:endParaRPr>
          </a:p>
        </p:txBody>
      </p:sp>
      <p:grpSp>
        <p:nvGrpSpPr>
          <p:cNvPr id="12" name="グループ化 14"/>
          <p:cNvGrpSpPr>
            <a:grpSpLocks/>
          </p:cNvGrpSpPr>
          <p:nvPr/>
        </p:nvGrpSpPr>
        <p:grpSpPr bwMode="auto">
          <a:xfrm>
            <a:off x="3700981" y="4481883"/>
            <a:ext cx="2686050" cy="2109749"/>
            <a:chOff x="6662247" y="2175831"/>
            <a:chExt cx="2686170" cy="2109788"/>
          </a:xfrm>
        </p:grpSpPr>
        <p:sp>
          <p:nvSpPr>
            <p:cNvPr id="13" name="Rectangle 50"/>
            <p:cNvSpPr>
              <a:spLocks noChangeArrowheads="1"/>
            </p:cNvSpPr>
            <p:nvPr/>
          </p:nvSpPr>
          <p:spPr bwMode="auto">
            <a:xfrm>
              <a:off x="6662247" y="2175831"/>
              <a:ext cx="2331000" cy="210041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08303" fontAlgn="base">
                <a:spcBef>
                  <a:spcPct val="0"/>
                </a:spcBef>
                <a:spcAft>
                  <a:spcPct val="0"/>
                </a:spcAft>
              </a:pPr>
              <a:endParaRPr lang="ja-JP" altLang="en-US" sz="2500">
                <a:solidFill>
                  <a:srgbClr val="000000"/>
                </a:solidFill>
                <a:latin typeface="Arial" charset="0"/>
                <a:cs typeface="ＭＳ Ｐゴシック" charset="0"/>
                <a:sym typeface="Palatino" charset="0"/>
              </a:endParaRPr>
            </a:p>
          </p:txBody>
        </p:sp>
        <p:pic>
          <p:nvPicPr>
            <p:cNvPr id="14" name="Picture 18" descr="strange-matte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65923" y="2295924"/>
              <a:ext cx="908605" cy="712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21"/>
            <p:cNvSpPr>
              <a:spLocks noChangeArrowheads="1"/>
            </p:cNvSpPr>
            <p:nvPr/>
          </p:nvSpPr>
          <p:spPr bwMode="auto">
            <a:xfrm>
              <a:off x="7537499" y="3023697"/>
              <a:ext cx="746984" cy="3693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08303" fontAlgn="base">
                <a:spcBef>
                  <a:spcPct val="0"/>
                </a:spcBef>
                <a:spcAft>
                  <a:spcPct val="0"/>
                </a:spcAft>
              </a:pPr>
              <a:r>
                <a:rPr lang="en-US" altLang="ja-JP">
                  <a:solidFill>
                    <a:srgbClr val="CC0000"/>
                  </a:solidFill>
                  <a:latin typeface="Symbol" charset="0"/>
                  <a:cs typeface="ＭＳ Ｐゴシック" charset="0"/>
                  <a:sym typeface="Palatino" charset="0"/>
                </a:rPr>
                <a:t>L</a:t>
              </a:r>
              <a:r>
                <a:rPr lang="ja-JP" altLang="en-US" sz="1400" b="1">
                  <a:solidFill>
                    <a:srgbClr val="CC0000"/>
                  </a:solidFill>
                  <a:latin typeface="Symbol" charset="0"/>
                  <a:cs typeface="ＭＳ Ｐゴシック" charset="0"/>
                  <a:sym typeface="Palatino" charset="0"/>
                </a:rPr>
                <a:t>粒子</a:t>
              </a:r>
              <a:endParaRPr lang="en-US" altLang="ja-JP" sz="1400" b="1">
                <a:solidFill>
                  <a:srgbClr val="CC0000"/>
                </a:solidFill>
                <a:latin typeface="Symbol" charset="0"/>
                <a:cs typeface="ＭＳ Ｐゴシック" charset="0"/>
                <a:sym typeface="Palatino" charset="0"/>
              </a:endParaRPr>
            </a:p>
          </p:txBody>
        </p:sp>
        <p:sp>
          <p:nvSpPr>
            <p:cNvPr id="16" name="Rectangle 22"/>
            <p:cNvSpPr>
              <a:spLocks noChangeArrowheads="1"/>
            </p:cNvSpPr>
            <p:nvPr/>
          </p:nvSpPr>
          <p:spPr bwMode="auto">
            <a:xfrm>
              <a:off x="8294354" y="2926928"/>
              <a:ext cx="895023" cy="8617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08303" fontAlgn="base">
                <a:spcBef>
                  <a:spcPct val="0"/>
                </a:spcBef>
                <a:spcAft>
                  <a:spcPct val="0"/>
                </a:spcAft>
              </a:pPr>
              <a:r>
                <a:rPr lang="en-US" altLang="ja-JP" dirty="0">
                  <a:solidFill>
                    <a:srgbClr val="FF8409"/>
                  </a:solidFill>
                  <a:latin typeface="Symbol" charset="0"/>
                  <a:cs typeface="ＭＳ Ｐゴシック" charset="0"/>
                  <a:sym typeface="Palatino" charset="0"/>
                </a:rPr>
                <a:t>X</a:t>
              </a:r>
              <a:r>
                <a:rPr lang="en-US" altLang="ja-JP" baseline="30000" dirty="0">
                  <a:solidFill>
                    <a:srgbClr val="FF8409"/>
                  </a:solidFill>
                  <a:latin typeface="Symbol" charset="0"/>
                  <a:cs typeface="ＭＳ Ｐゴシック" charset="0"/>
                  <a:sym typeface="Palatino" charset="0"/>
                </a:rPr>
                <a:t>0</a:t>
              </a:r>
              <a:r>
                <a:rPr lang="ja-JP" altLang="en-US" dirty="0">
                  <a:solidFill>
                    <a:srgbClr val="FF8409"/>
                  </a:solidFill>
                  <a:latin typeface="Symbol" charset="0"/>
                  <a:cs typeface="ＭＳ Ｐゴシック" charset="0"/>
                  <a:sym typeface="Palatino" charset="0"/>
                </a:rPr>
                <a:t>、</a:t>
              </a:r>
              <a:r>
                <a:rPr lang="en-US" altLang="ja-JP" dirty="0">
                  <a:solidFill>
                    <a:srgbClr val="FF8409"/>
                  </a:solidFill>
                  <a:latin typeface="Symbol" charset="0"/>
                  <a:cs typeface="ＭＳ Ｐゴシック" charset="0"/>
                  <a:sym typeface="Palatino" charset="0"/>
                </a:rPr>
                <a:t>X</a:t>
              </a:r>
              <a:r>
                <a:rPr lang="en-US" altLang="ja-JP" baseline="30000" dirty="0">
                  <a:solidFill>
                    <a:srgbClr val="FF8409"/>
                  </a:solidFill>
                  <a:latin typeface="Symbol" charset="0"/>
                  <a:cs typeface="ＭＳ Ｐゴシック" charset="0"/>
                  <a:sym typeface="Palatino" charset="0"/>
                </a:rPr>
                <a:t>-</a:t>
              </a:r>
              <a:r>
                <a:rPr lang="en-US" altLang="ja-JP" dirty="0">
                  <a:solidFill>
                    <a:srgbClr val="FF8409"/>
                  </a:solidFill>
                  <a:latin typeface="Symbol" charset="0"/>
                  <a:cs typeface="ＭＳ Ｐゴシック" charset="0"/>
                  <a:sym typeface="Palatino" charset="0"/>
                </a:rPr>
                <a:t> </a:t>
              </a:r>
              <a:br>
                <a:rPr lang="en-US" altLang="ja-JP" dirty="0">
                  <a:solidFill>
                    <a:srgbClr val="FF8409"/>
                  </a:solidFill>
                  <a:latin typeface="Symbol" charset="0"/>
                  <a:cs typeface="ＭＳ Ｐゴシック" charset="0"/>
                  <a:sym typeface="Palatino" charset="0"/>
                </a:rPr>
              </a:br>
              <a:r>
                <a:rPr lang="ja-JP" altLang="en-US" sz="1400" b="1" dirty="0">
                  <a:solidFill>
                    <a:srgbClr val="FF8409"/>
                  </a:solidFill>
                  <a:latin typeface="Symbol" charset="0"/>
                  <a:cs typeface="ＭＳ Ｐゴシック" charset="0"/>
                  <a:sym typeface="Palatino" charset="0"/>
                </a:rPr>
                <a:t>粒子</a:t>
              </a:r>
              <a:endParaRPr lang="en-US" altLang="ja-JP" sz="1400" b="1" dirty="0">
                <a:solidFill>
                  <a:srgbClr val="FF8409"/>
                </a:solidFill>
                <a:latin typeface="Symbol" charset="0"/>
                <a:cs typeface="ＭＳ Ｐゴシック" charset="0"/>
                <a:sym typeface="Palatino" charset="0"/>
              </a:endParaRPr>
            </a:p>
            <a:p>
              <a:pPr defTabSz="908303" fontAlgn="base">
                <a:spcBef>
                  <a:spcPct val="0"/>
                </a:spcBef>
                <a:spcAft>
                  <a:spcPct val="0"/>
                </a:spcAft>
              </a:pPr>
              <a:endParaRPr lang="en-US" altLang="ja-JP" dirty="0">
                <a:solidFill>
                  <a:srgbClr val="FF6600"/>
                </a:solidFill>
                <a:latin typeface="Symbol" charset="0"/>
                <a:cs typeface="ＭＳ Ｐゴシック" charset="0"/>
                <a:sym typeface="Palatino" charset="0"/>
              </a:endParaRPr>
            </a:p>
          </p:txBody>
        </p:sp>
        <p:pic>
          <p:nvPicPr>
            <p:cNvPr id="17" name="Picture 42" descr="neutron"/>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742378" y="2235878"/>
              <a:ext cx="482145" cy="467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43" descr="proton"/>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755960" y="2929019"/>
              <a:ext cx="444116" cy="43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45" descr="lambda"/>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050679" y="3470739"/>
              <a:ext cx="471279" cy="46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Rectangle 46"/>
            <p:cNvSpPr>
              <a:spLocks noChangeArrowheads="1"/>
            </p:cNvSpPr>
            <p:nvPr/>
          </p:nvSpPr>
          <p:spPr bwMode="auto">
            <a:xfrm>
              <a:off x="6901282" y="3576473"/>
              <a:ext cx="309714" cy="3385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08303" fontAlgn="base">
                <a:spcBef>
                  <a:spcPct val="0"/>
                </a:spcBef>
                <a:spcAft>
                  <a:spcPct val="0"/>
                </a:spcAft>
              </a:pPr>
              <a:r>
                <a:rPr lang="en-US" altLang="ja-JP" sz="1600" b="1" i="1">
                  <a:solidFill>
                    <a:srgbClr val="3333CC"/>
                  </a:solidFill>
                  <a:latin typeface="Arial" charset="0"/>
                  <a:cs typeface="ＭＳ Ｐゴシック" charset="0"/>
                  <a:sym typeface="Palatino" charset="0"/>
                </a:rPr>
                <a:t>d</a:t>
              </a:r>
            </a:p>
          </p:txBody>
        </p:sp>
        <p:sp>
          <p:nvSpPr>
            <p:cNvPr id="21" name="Rectangle 47"/>
            <p:cNvSpPr>
              <a:spLocks noChangeArrowheads="1"/>
            </p:cNvSpPr>
            <p:nvPr/>
          </p:nvSpPr>
          <p:spPr bwMode="auto">
            <a:xfrm>
              <a:off x="7393850" y="3645656"/>
              <a:ext cx="309714" cy="3385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08303" fontAlgn="base">
                <a:spcBef>
                  <a:spcPct val="0"/>
                </a:spcBef>
                <a:spcAft>
                  <a:spcPct val="0"/>
                </a:spcAft>
              </a:pPr>
              <a:r>
                <a:rPr lang="en-US" altLang="ja-JP" sz="1600" b="1" i="1">
                  <a:solidFill>
                    <a:srgbClr val="008000"/>
                  </a:solidFill>
                  <a:latin typeface="Arial" charset="0"/>
                  <a:cs typeface="ＭＳ Ｐゴシック" charset="0"/>
                  <a:sym typeface="Palatino" charset="0"/>
                </a:rPr>
                <a:t>u</a:t>
              </a:r>
            </a:p>
          </p:txBody>
        </p:sp>
        <p:pic>
          <p:nvPicPr>
            <p:cNvPr id="22" name="Picture 52" descr="xi"/>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995954" y="3470740"/>
              <a:ext cx="480786" cy="472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53"/>
            <p:cNvSpPr>
              <a:spLocks noChangeArrowheads="1"/>
            </p:cNvSpPr>
            <p:nvPr/>
          </p:nvSpPr>
          <p:spPr bwMode="auto">
            <a:xfrm>
              <a:off x="8260794" y="3321930"/>
              <a:ext cx="298493" cy="3385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08303" fontAlgn="base">
                <a:spcBef>
                  <a:spcPct val="0"/>
                </a:spcBef>
                <a:spcAft>
                  <a:spcPct val="0"/>
                </a:spcAft>
              </a:pPr>
              <a:r>
                <a:rPr lang="en-US" altLang="ja-JP" sz="1600" b="1" i="1">
                  <a:solidFill>
                    <a:srgbClr val="CC0066"/>
                  </a:solidFill>
                  <a:latin typeface="Arial" charset="0"/>
                  <a:cs typeface="ＭＳ Ｐゴシック" charset="0"/>
                  <a:sym typeface="Palatino" charset="0"/>
                </a:rPr>
                <a:t>s</a:t>
              </a:r>
            </a:p>
          </p:txBody>
        </p:sp>
        <p:sp>
          <p:nvSpPr>
            <p:cNvPr id="24" name="Line 57"/>
            <p:cNvSpPr>
              <a:spLocks noChangeShapeType="1"/>
            </p:cNvSpPr>
            <p:nvPr/>
          </p:nvSpPr>
          <p:spPr bwMode="auto">
            <a:xfrm flipH="1">
              <a:off x="8301538" y="2998203"/>
              <a:ext cx="86922" cy="435987"/>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08303" eaLnBrk="0" fontAlgn="base" hangingPunct="0">
                <a:spcBef>
                  <a:spcPct val="0"/>
                </a:spcBef>
                <a:spcAft>
                  <a:spcPct val="0"/>
                </a:spcAft>
              </a:pPr>
              <a:endParaRPr lang="ja-JP" altLang="en-US" sz="2500">
                <a:solidFill>
                  <a:srgbClr val="000000"/>
                </a:solidFill>
                <a:latin typeface="Arial" charset="0"/>
                <a:cs typeface="ＭＳ Ｐゴシック" charset="0"/>
                <a:sym typeface="Palatino" charset="0"/>
              </a:endParaRPr>
            </a:p>
          </p:txBody>
        </p:sp>
        <p:sp>
          <p:nvSpPr>
            <p:cNvPr id="25" name="Line 59"/>
            <p:cNvSpPr>
              <a:spLocks noChangeShapeType="1"/>
            </p:cNvSpPr>
            <p:nvPr/>
          </p:nvSpPr>
          <p:spPr bwMode="auto">
            <a:xfrm flipH="1">
              <a:off x="7429604" y="2965569"/>
              <a:ext cx="395223" cy="42162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08303" eaLnBrk="0" fontAlgn="base" hangingPunct="0">
                <a:spcBef>
                  <a:spcPct val="0"/>
                </a:spcBef>
                <a:spcAft>
                  <a:spcPct val="0"/>
                </a:spcAft>
              </a:pPr>
              <a:endParaRPr lang="ja-JP" altLang="en-US" sz="2500">
                <a:solidFill>
                  <a:srgbClr val="000000"/>
                </a:solidFill>
                <a:latin typeface="Arial" charset="0"/>
                <a:cs typeface="ＭＳ Ｐゴシック" charset="0"/>
                <a:sym typeface="Palatino" charset="0"/>
              </a:endParaRPr>
            </a:p>
          </p:txBody>
        </p:sp>
        <p:sp>
          <p:nvSpPr>
            <p:cNvPr id="26" name="Line 60"/>
            <p:cNvSpPr>
              <a:spLocks noChangeShapeType="1"/>
            </p:cNvSpPr>
            <p:nvPr/>
          </p:nvSpPr>
          <p:spPr bwMode="auto">
            <a:xfrm flipH="1">
              <a:off x="7270700" y="2778904"/>
              <a:ext cx="391148" cy="262375"/>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08303" eaLnBrk="0" fontAlgn="base" hangingPunct="0">
                <a:spcBef>
                  <a:spcPct val="0"/>
                </a:spcBef>
                <a:spcAft>
                  <a:spcPct val="0"/>
                </a:spcAft>
              </a:pPr>
              <a:endParaRPr lang="ja-JP" altLang="en-US" sz="2500">
                <a:solidFill>
                  <a:srgbClr val="000000"/>
                </a:solidFill>
                <a:latin typeface="Arial" charset="0"/>
                <a:cs typeface="ＭＳ Ｐゴシック" charset="0"/>
                <a:sym typeface="Palatino" charset="0"/>
              </a:endParaRPr>
            </a:p>
          </p:txBody>
        </p:sp>
        <p:sp>
          <p:nvSpPr>
            <p:cNvPr id="27" name="Line 61"/>
            <p:cNvSpPr>
              <a:spLocks noChangeShapeType="1"/>
            </p:cNvSpPr>
            <p:nvPr/>
          </p:nvSpPr>
          <p:spPr bwMode="auto">
            <a:xfrm flipH="1" flipV="1">
              <a:off x="7323668" y="2516528"/>
              <a:ext cx="376209" cy="57435"/>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08303" eaLnBrk="0" fontAlgn="base" hangingPunct="0">
                <a:spcBef>
                  <a:spcPct val="0"/>
                </a:spcBef>
                <a:spcAft>
                  <a:spcPct val="0"/>
                </a:spcAft>
              </a:pPr>
              <a:endParaRPr lang="ja-JP" altLang="en-US" sz="2500">
                <a:solidFill>
                  <a:srgbClr val="000000"/>
                </a:solidFill>
                <a:latin typeface="Arial" charset="0"/>
                <a:cs typeface="ＭＳ Ｐゴシック" charset="0"/>
                <a:sym typeface="Palatino" charset="0"/>
              </a:endParaRPr>
            </a:p>
          </p:txBody>
        </p:sp>
        <p:sp>
          <p:nvSpPr>
            <p:cNvPr id="28" name="Rectangle 26"/>
            <p:cNvSpPr>
              <a:spLocks noChangeArrowheads="1"/>
            </p:cNvSpPr>
            <p:nvPr/>
          </p:nvSpPr>
          <p:spPr bwMode="auto">
            <a:xfrm>
              <a:off x="7003293" y="2246898"/>
              <a:ext cx="848771" cy="30778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08303" eaLnBrk="0" fontAlgn="base" hangingPunct="0">
                <a:spcBef>
                  <a:spcPct val="0"/>
                </a:spcBef>
                <a:spcAft>
                  <a:spcPct val="0"/>
                </a:spcAft>
              </a:pPr>
              <a:r>
                <a:rPr lang="ja-JP" altLang="en-US" sz="1400" b="1">
                  <a:solidFill>
                    <a:srgbClr val="000000"/>
                  </a:solidFill>
                  <a:latin typeface="Arial" charset="0"/>
                  <a:cs typeface="ＭＳ Ｐゴシック" charset="0"/>
                  <a:sym typeface="Palatino" charset="0"/>
                </a:rPr>
                <a:t>陽子</a:t>
              </a:r>
            </a:p>
          </p:txBody>
        </p:sp>
        <p:sp>
          <p:nvSpPr>
            <p:cNvPr id="29" name="Rectangle 26"/>
            <p:cNvSpPr>
              <a:spLocks noChangeArrowheads="1"/>
            </p:cNvSpPr>
            <p:nvPr/>
          </p:nvSpPr>
          <p:spPr bwMode="auto">
            <a:xfrm>
              <a:off x="6900376" y="2686719"/>
              <a:ext cx="848771" cy="30778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08303" eaLnBrk="0" fontAlgn="base" hangingPunct="0">
                <a:spcBef>
                  <a:spcPct val="0"/>
                </a:spcBef>
                <a:spcAft>
                  <a:spcPct val="0"/>
                </a:spcAft>
              </a:pPr>
              <a:r>
                <a:rPr lang="ja-JP" altLang="en-US" sz="1400" b="1">
                  <a:solidFill>
                    <a:srgbClr val="000000"/>
                  </a:solidFill>
                  <a:latin typeface="Arial" charset="0"/>
                  <a:cs typeface="ＭＳ Ｐゴシック" charset="0"/>
                  <a:sym typeface="Palatino" charset="0"/>
                </a:rPr>
                <a:t>中性子</a:t>
              </a:r>
            </a:p>
          </p:txBody>
        </p:sp>
        <p:sp>
          <p:nvSpPr>
            <p:cNvPr id="30" name="Rectangle 53"/>
            <p:cNvSpPr>
              <a:spLocks noChangeArrowheads="1"/>
            </p:cNvSpPr>
            <p:nvPr/>
          </p:nvSpPr>
          <p:spPr bwMode="auto">
            <a:xfrm>
              <a:off x="7862854" y="3676332"/>
              <a:ext cx="298493" cy="3385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08303" fontAlgn="base">
                <a:spcBef>
                  <a:spcPct val="0"/>
                </a:spcBef>
                <a:spcAft>
                  <a:spcPct val="0"/>
                </a:spcAft>
              </a:pPr>
              <a:r>
                <a:rPr lang="en-US" altLang="ja-JP" sz="1600" b="1" i="1">
                  <a:solidFill>
                    <a:srgbClr val="CC0066"/>
                  </a:solidFill>
                  <a:latin typeface="Arial" charset="0"/>
                  <a:cs typeface="ＭＳ Ｐゴシック" charset="0"/>
                  <a:sym typeface="Palatino" charset="0"/>
                </a:rPr>
                <a:t>s</a:t>
              </a:r>
            </a:p>
          </p:txBody>
        </p:sp>
        <p:sp>
          <p:nvSpPr>
            <p:cNvPr id="31" name="Rectangle 47"/>
            <p:cNvSpPr>
              <a:spLocks noChangeArrowheads="1"/>
            </p:cNvSpPr>
            <p:nvPr/>
          </p:nvSpPr>
          <p:spPr bwMode="auto">
            <a:xfrm>
              <a:off x="8317836" y="3676332"/>
              <a:ext cx="309714" cy="3385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08303" fontAlgn="base">
                <a:spcBef>
                  <a:spcPct val="0"/>
                </a:spcBef>
                <a:spcAft>
                  <a:spcPct val="0"/>
                </a:spcAft>
              </a:pPr>
              <a:r>
                <a:rPr lang="en-US" altLang="ja-JP" sz="1600" b="1" i="1">
                  <a:solidFill>
                    <a:srgbClr val="008000"/>
                  </a:solidFill>
                  <a:latin typeface="Arial" charset="0"/>
                  <a:cs typeface="ＭＳ Ｐゴシック" charset="0"/>
                  <a:sym typeface="Palatino" charset="0"/>
                </a:rPr>
                <a:t>u</a:t>
              </a:r>
            </a:p>
          </p:txBody>
        </p:sp>
        <p:sp>
          <p:nvSpPr>
            <p:cNvPr id="32" name="Rectangle 48"/>
            <p:cNvSpPr>
              <a:spLocks noChangeArrowheads="1"/>
            </p:cNvSpPr>
            <p:nvPr/>
          </p:nvSpPr>
          <p:spPr bwMode="auto">
            <a:xfrm>
              <a:off x="6662247" y="3977836"/>
              <a:ext cx="2686170" cy="3077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08303" fontAlgn="base">
                <a:spcBef>
                  <a:spcPct val="0"/>
                </a:spcBef>
                <a:spcAft>
                  <a:spcPct val="0"/>
                </a:spcAft>
              </a:pPr>
              <a:r>
                <a:rPr lang="ja-JP" altLang="en-US" sz="1400" b="1">
                  <a:solidFill>
                    <a:srgbClr val="CC0066"/>
                  </a:solidFill>
                  <a:latin typeface="Arial" charset="0"/>
                  <a:cs typeface="ＭＳ Ｐゴシック" charset="0"/>
                  <a:sym typeface="Palatino" charset="0"/>
                </a:rPr>
                <a:t>ストレンジクォークを含む物質</a:t>
              </a:r>
              <a:endParaRPr lang="en-US" altLang="ja-JP" sz="1400" b="1">
                <a:solidFill>
                  <a:srgbClr val="CC0066"/>
                </a:solidFill>
                <a:latin typeface="Arial" charset="0"/>
                <a:cs typeface="ＭＳ Ｐゴシック" charset="0"/>
                <a:sym typeface="Palatino" charset="0"/>
              </a:endParaRPr>
            </a:p>
          </p:txBody>
        </p:sp>
        <p:sp>
          <p:nvSpPr>
            <p:cNvPr id="33" name="Rectangle 48"/>
            <p:cNvSpPr>
              <a:spLocks noChangeArrowheads="1"/>
            </p:cNvSpPr>
            <p:nvPr/>
          </p:nvSpPr>
          <p:spPr bwMode="auto">
            <a:xfrm>
              <a:off x="7288609" y="3337190"/>
              <a:ext cx="906057" cy="3385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08303" fontAlgn="base">
                <a:spcBef>
                  <a:spcPct val="0"/>
                </a:spcBef>
                <a:spcAft>
                  <a:spcPct val="0"/>
                </a:spcAft>
              </a:pPr>
              <a:r>
                <a:rPr lang="en-US" altLang="ja-JP" sz="1600" b="1" i="1">
                  <a:solidFill>
                    <a:srgbClr val="CC0066"/>
                  </a:solidFill>
                  <a:latin typeface="Arial" charset="0"/>
                  <a:cs typeface="ＭＳ Ｐゴシック" charset="0"/>
                  <a:sym typeface="Palatino" charset="0"/>
                </a:rPr>
                <a:t>s</a:t>
              </a:r>
              <a:r>
                <a:rPr lang="ja-JP" altLang="en-US" sz="1400" b="1">
                  <a:solidFill>
                    <a:srgbClr val="CC0066"/>
                  </a:solidFill>
                  <a:latin typeface="Arial" charset="0"/>
                  <a:cs typeface="ＭＳ Ｐゴシック" charset="0"/>
                  <a:sym typeface="Palatino" charset="0"/>
                </a:rPr>
                <a:t>クォーク</a:t>
              </a:r>
              <a:endParaRPr lang="en-US" altLang="ja-JP" sz="1600" b="1">
                <a:solidFill>
                  <a:srgbClr val="CC0066"/>
                </a:solidFill>
                <a:latin typeface="Arial" charset="0"/>
                <a:cs typeface="ＭＳ Ｐゴシック" charset="0"/>
                <a:sym typeface="Palatino" charset="0"/>
              </a:endParaRPr>
            </a:p>
          </p:txBody>
        </p:sp>
      </p:grpSp>
      <p:sp>
        <p:nvSpPr>
          <p:cNvPr id="34" name="正方形/長方形 13"/>
          <p:cNvSpPr>
            <a:spLocks noChangeArrowheads="1"/>
          </p:cNvSpPr>
          <p:nvPr/>
        </p:nvSpPr>
        <p:spPr bwMode="auto">
          <a:xfrm>
            <a:off x="3919543" y="6541323"/>
            <a:ext cx="2509489" cy="337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878" tIns="45437" rIns="90878" bIns="45437">
            <a:spAutoFit/>
          </a:bodyPr>
          <a:lstStyle/>
          <a:p>
            <a:pPr defTabSz="908303" eaLnBrk="0" fontAlgn="base" hangingPunct="0">
              <a:spcBef>
                <a:spcPct val="0"/>
              </a:spcBef>
              <a:spcAft>
                <a:spcPct val="0"/>
              </a:spcAft>
            </a:pPr>
            <a:r>
              <a:rPr lang="en-US" altLang="ja-JP" sz="1600" b="1" i="1">
                <a:solidFill>
                  <a:srgbClr val="FFFFFF"/>
                </a:solidFill>
                <a:latin typeface="Arial" charset="0"/>
                <a:cs typeface="ＭＳ Ｐゴシック" charset="0"/>
                <a:sym typeface="Palatino" charset="0"/>
              </a:rPr>
              <a:t>s</a:t>
            </a:r>
            <a:r>
              <a:rPr lang="ja-JP" altLang="en-US" sz="1600" b="1">
                <a:solidFill>
                  <a:srgbClr val="FFFFFF"/>
                </a:solidFill>
                <a:latin typeface="Arial" charset="0"/>
                <a:cs typeface="ＭＳ Ｐゴシック" charset="0"/>
                <a:sym typeface="Palatino" charset="0"/>
              </a:rPr>
              <a:t>クォークを</a:t>
            </a:r>
            <a:r>
              <a:rPr lang="en-US" altLang="ja-JP" sz="1600" b="1">
                <a:solidFill>
                  <a:srgbClr val="FFFFFF"/>
                </a:solidFill>
                <a:latin typeface="Arial" charset="0"/>
                <a:cs typeface="ＭＳ Ｐゴシック" charset="0"/>
                <a:sym typeface="Palatino" charset="0"/>
              </a:rPr>
              <a:t>2</a:t>
            </a:r>
            <a:r>
              <a:rPr lang="ja-JP" altLang="en-US" sz="1600" b="1">
                <a:solidFill>
                  <a:srgbClr val="FFFFFF"/>
                </a:solidFill>
                <a:latin typeface="Arial" charset="0"/>
                <a:cs typeface="ＭＳ Ｐゴシック" charset="0"/>
                <a:sym typeface="Palatino" charset="0"/>
              </a:rPr>
              <a:t>個含む原子核</a:t>
            </a:r>
            <a:endParaRPr lang="ja-JP" altLang="en-US" sz="1600">
              <a:solidFill>
                <a:srgbClr val="FFFFFF"/>
              </a:solidFill>
              <a:latin typeface="Arial" charset="0"/>
              <a:cs typeface="ＭＳ Ｐゴシック" charset="0"/>
              <a:sym typeface="Palatino" charset="0"/>
            </a:endParaRPr>
          </a:p>
        </p:txBody>
      </p:sp>
      <p:cxnSp>
        <p:nvCxnSpPr>
          <p:cNvPr id="35" name="直線矢印コネクタ 19"/>
          <p:cNvCxnSpPr>
            <a:cxnSpLocks noChangeShapeType="1"/>
          </p:cNvCxnSpPr>
          <p:nvPr/>
        </p:nvCxnSpPr>
        <p:spPr bwMode="auto">
          <a:xfrm>
            <a:off x="3644867" y="7008046"/>
            <a:ext cx="330200" cy="171450"/>
          </a:xfrm>
          <a:prstGeom prst="straightConnector1">
            <a:avLst/>
          </a:prstGeom>
          <a:noFill/>
          <a:ln w="38100">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6" name="円/楕円 126"/>
          <p:cNvSpPr>
            <a:spLocks noChangeArrowheads="1"/>
          </p:cNvSpPr>
          <p:nvPr/>
        </p:nvSpPr>
        <p:spPr bwMode="auto">
          <a:xfrm>
            <a:off x="4565980" y="5407308"/>
            <a:ext cx="822326" cy="309563"/>
          </a:xfrm>
          <a:prstGeom prst="ellipse">
            <a:avLst/>
          </a:prstGeom>
          <a:noFill/>
          <a:ln w="28575">
            <a:solidFill>
              <a:srgbClr val="FFC000"/>
            </a:solidFill>
            <a:round/>
            <a:headEnd/>
            <a:tailEnd/>
          </a:ln>
          <a:extLst>
            <a:ext uri="{909E8E84-426E-40dd-AFC4-6F175D3DCCD1}">
              <a14:hiddenFill xmlns:a14="http://schemas.microsoft.com/office/drawing/2010/main" xmlns="">
                <a:solidFill>
                  <a:srgbClr val="FFFFFF"/>
                </a:solidFill>
              </a14:hiddenFill>
            </a:ext>
          </a:extLst>
        </p:spPr>
        <p:txBody>
          <a:bodyPr lIns="90878" tIns="45437" rIns="90878" bIns="45437"/>
          <a:lstStyle/>
          <a:p>
            <a:pPr defTabSz="908303" fontAlgn="base">
              <a:spcBef>
                <a:spcPct val="0"/>
              </a:spcBef>
              <a:spcAft>
                <a:spcPct val="0"/>
              </a:spcAft>
            </a:pPr>
            <a:endParaRPr lang="ja-JP" altLang="en-US" sz="2500" b="1">
              <a:solidFill>
                <a:srgbClr val="000000"/>
              </a:solidFill>
              <a:latin typeface="Arial" charset="0"/>
              <a:cs typeface="ＭＳ Ｐゴシック" charset="0"/>
              <a:sym typeface="Palatino" charset="0"/>
            </a:endParaRPr>
          </a:p>
        </p:txBody>
      </p:sp>
      <p:pic>
        <p:nvPicPr>
          <p:cNvPr id="37" name="図 36"/>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635514" y="1972526"/>
            <a:ext cx="3408492" cy="21469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311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10433"/>
            <a:ext cx="7033676" cy="4973254"/>
          </a:xfrm>
          <a:prstGeom prst="rect">
            <a:avLst/>
          </a:prstGeom>
          <a:ln>
            <a:noFill/>
          </a:ln>
          <a:effectLst>
            <a:outerShdw blurRad="292100" dist="139700" dir="2700000" algn="tl" rotWithShape="0">
              <a:srgbClr val="333333">
                <a:alpha val="65000"/>
              </a:srgbClr>
            </a:outerShdw>
          </a:effectLst>
        </p:spPr>
      </p:pic>
      <p:sp>
        <p:nvSpPr>
          <p:cNvPr id="2" name="タイトル 1"/>
          <p:cNvSpPr>
            <a:spLocks noGrp="1"/>
          </p:cNvSpPr>
          <p:nvPr>
            <p:ph type="title"/>
          </p:nvPr>
        </p:nvSpPr>
        <p:spPr>
          <a:xfrm>
            <a:off x="228603" y="59813"/>
            <a:ext cx="8686797" cy="1161535"/>
          </a:xfrm>
        </p:spPr>
        <p:style>
          <a:lnRef idx="3">
            <a:schemeClr val="lt1"/>
          </a:lnRef>
          <a:fillRef idx="1">
            <a:schemeClr val="accent3"/>
          </a:fillRef>
          <a:effectRef idx="1">
            <a:schemeClr val="accent3"/>
          </a:effectRef>
          <a:fontRef idx="minor">
            <a:schemeClr val="lt1"/>
          </a:fontRef>
        </p:style>
        <p:txBody>
          <a:bodyPr/>
          <a:lstStyle/>
          <a:p>
            <a:r>
              <a:rPr lang="en-US" altLang="ja-JP" smtClean="0"/>
              <a:t>R&amp;D of </a:t>
            </a:r>
            <a:r>
              <a:rPr lang="en-US" altLang="ja-JP" dirty="0" smtClean="0"/>
              <a:t>A</a:t>
            </a:r>
            <a:r>
              <a:rPr lang="en-US" altLang="ja-JP" sz="2400" dirty="0" smtClean="0"/>
              <a:t>ccelerator</a:t>
            </a:r>
            <a:r>
              <a:rPr lang="en-US" altLang="ja-JP" dirty="0" smtClean="0"/>
              <a:t> D</a:t>
            </a:r>
            <a:r>
              <a:rPr lang="en-US" altLang="ja-JP" sz="2400" dirty="0" smtClean="0"/>
              <a:t>riven</a:t>
            </a:r>
            <a:r>
              <a:rPr lang="en-US" altLang="ja-JP" dirty="0" smtClean="0"/>
              <a:t> S</a:t>
            </a:r>
            <a:r>
              <a:rPr lang="en-US" altLang="ja-JP" sz="2400" dirty="0" smtClean="0"/>
              <a:t>ystem</a:t>
            </a:r>
            <a:r>
              <a:rPr lang="en-US" altLang="ja-JP" dirty="0" smtClean="0"/>
              <a:t> </a:t>
            </a:r>
            <a:r>
              <a:rPr lang="en-US" altLang="ja-JP" smtClean="0"/>
              <a:t>for </a:t>
            </a:r>
            <a:br>
              <a:rPr lang="en-US" altLang="ja-JP" smtClean="0"/>
            </a:br>
            <a:r>
              <a:rPr lang="en-US" altLang="ja-JP" smtClean="0"/>
              <a:t>Nuclear </a:t>
            </a:r>
            <a:r>
              <a:rPr lang="en-US" altLang="ja-JP" dirty="0" smtClean="0"/>
              <a:t>Transmutation</a:t>
            </a:r>
            <a:endParaRPr kumimoji="1" lang="ja-JP" altLang="en-US" dirty="0"/>
          </a:p>
        </p:txBody>
      </p:sp>
      <p:sp>
        <p:nvSpPr>
          <p:cNvPr id="4" name="フッター プレースホルダー 3"/>
          <p:cNvSpPr>
            <a:spLocks noGrp="1"/>
          </p:cNvSpPr>
          <p:nvPr>
            <p:ph type="ftr" sz="quarter" idx="11"/>
          </p:nvPr>
        </p:nvSpPr>
        <p:spPr/>
        <p:txBody>
          <a:bodyPr/>
          <a:lstStyle/>
          <a:p>
            <a:pPr>
              <a:defRPr/>
            </a:pPr>
            <a:r>
              <a:rPr lang="ja-JP" altLang="en-US">
                <a:solidFill>
                  <a:prstClr val="black">
                    <a:tint val="75000"/>
                  </a:prstClr>
                </a:solidFill>
              </a:rPr>
              <a:t>大井川県知事　ご視察</a:t>
            </a:r>
          </a:p>
        </p:txBody>
      </p:sp>
      <p:sp>
        <p:nvSpPr>
          <p:cNvPr id="5" name="スライド番号プレースホルダー 4"/>
          <p:cNvSpPr>
            <a:spLocks noGrp="1"/>
          </p:cNvSpPr>
          <p:nvPr>
            <p:ph type="sldNum" sz="quarter" idx="12"/>
          </p:nvPr>
        </p:nvSpPr>
        <p:spPr/>
        <p:txBody>
          <a:bodyPr/>
          <a:lstStyle/>
          <a:p>
            <a:fld id="{EEAB093B-3E8F-BC42-91B0-A590C07E6CDD}" type="slidenum">
              <a:rPr lang="ja-JP" altLang="en-US" smtClean="0"/>
              <a:pPr/>
              <a:t>7</a:t>
            </a:fld>
            <a:endParaRPr lang="en-US" altLang="ja-JP"/>
          </a:p>
        </p:txBody>
      </p:sp>
      <p:pic>
        <p:nvPicPr>
          <p:cNvPr id="7" name="図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82563" y="2537618"/>
            <a:ext cx="2884650" cy="40862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40524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2" cstate="print"/>
          <a:stretch>
            <a:fillRect/>
          </a:stretch>
        </p:blipFill>
        <p:spPr>
          <a:xfrm>
            <a:off x="556424" y="4547702"/>
            <a:ext cx="2717552" cy="2309918"/>
          </a:xfrm>
          <a:prstGeom prst="rect">
            <a:avLst/>
          </a:prstGeom>
        </p:spPr>
      </p:pic>
      <p:pic>
        <p:nvPicPr>
          <p:cNvPr id="11" name="図 10" descr="ポリマー薄膜トランジスタ.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2098" y="3249667"/>
            <a:ext cx="2299919" cy="1733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図 9"/>
          <p:cNvPicPr>
            <a:picLocks noChangeAspect="1"/>
          </p:cNvPicPr>
          <p:nvPr/>
        </p:nvPicPr>
        <p:blipFill>
          <a:blip r:embed="rId4"/>
          <a:stretch>
            <a:fillRect/>
          </a:stretch>
        </p:blipFill>
        <p:spPr>
          <a:xfrm>
            <a:off x="2622294" y="1817299"/>
            <a:ext cx="3509192" cy="1967582"/>
          </a:xfrm>
          <a:prstGeom prst="rect">
            <a:avLst/>
          </a:prstGeom>
          <a:ln>
            <a:noFill/>
          </a:ln>
          <a:effectLst>
            <a:outerShdw blurRad="292100" dist="139700" dir="2700000" algn="tl" rotWithShape="0">
              <a:srgbClr val="333333">
                <a:alpha val="65000"/>
              </a:srgbClr>
            </a:outerShdw>
          </a:effectLst>
        </p:spPr>
      </p:pic>
      <p:sp>
        <p:nvSpPr>
          <p:cNvPr id="2" name="タイトル 1"/>
          <p:cNvSpPr>
            <a:spLocks noGrp="1"/>
          </p:cNvSpPr>
          <p:nvPr>
            <p:ph type="title"/>
          </p:nvPr>
        </p:nvSpPr>
        <p:spPr>
          <a:xfrm>
            <a:off x="262321" y="23475"/>
            <a:ext cx="8655483" cy="874896"/>
          </a:xfrm>
        </p:spPr>
        <p:style>
          <a:lnRef idx="3">
            <a:schemeClr val="lt1"/>
          </a:lnRef>
          <a:fillRef idx="1">
            <a:schemeClr val="accent3"/>
          </a:fillRef>
          <a:effectRef idx="1">
            <a:schemeClr val="accent3"/>
          </a:effectRef>
          <a:fontRef idx="minor">
            <a:schemeClr val="lt1"/>
          </a:fontRef>
        </p:style>
        <p:txBody>
          <a:bodyPr/>
          <a:lstStyle/>
          <a:p>
            <a:r>
              <a:rPr lang="en-US" altLang="ja-JP" dirty="0" smtClean="0"/>
              <a:t>Industrial Applications for </a:t>
            </a:r>
            <a:r>
              <a:rPr lang="mr-IN" altLang="ja-JP" dirty="0" smtClean="0"/>
              <a:t>…</a:t>
            </a:r>
            <a:endParaRPr kumimoji="1" lang="ja-JP" altLang="en-US" dirty="0"/>
          </a:p>
        </p:txBody>
      </p:sp>
      <p:pic>
        <p:nvPicPr>
          <p:cNvPr id="5" name="図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55122" y="2054833"/>
            <a:ext cx="2720168" cy="4037073"/>
          </a:xfrm>
          <a:prstGeom prst="rect">
            <a:avLst/>
          </a:prstGeom>
          <a:ln>
            <a:noFill/>
          </a:ln>
          <a:effectLst>
            <a:outerShdw blurRad="292100" dist="139700" dir="2700000" algn="tl" rotWithShape="0">
              <a:srgbClr val="333333">
                <a:alpha val="65000"/>
              </a:srgbClr>
            </a:outerShdw>
          </a:effectLst>
        </p:spPr>
      </p:pic>
      <p:pic>
        <p:nvPicPr>
          <p:cNvPr id="6" name="Picture 48" descr="79_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6905" y="1176721"/>
            <a:ext cx="3342802" cy="24958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7"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26583" y="4694914"/>
            <a:ext cx="1044568" cy="17876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85886" y="5983448"/>
            <a:ext cx="726539" cy="72555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 name="図 1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778552" y="3833242"/>
            <a:ext cx="2725331" cy="1192332"/>
          </a:xfrm>
          <a:prstGeom prst="rect">
            <a:avLst/>
          </a:prstGeom>
        </p:spPr>
      </p:pic>
      <p:grpSp>
        <p:nvGrpSpPr>
          <p:cNvPr id="15" name="図形グループ 14"/>
          <p:cNvGrpSpPr>
            <a:grpSpLocks noChangeAspect="1"/>
          </p:cNvGrpSpPr>
          <p:nvPr/>
        </p:nvGrpSpPr>
        <p:grpSpPr>
          <a:xfrm>
            <a:off x="3094542" y="4951137"/>
            <a:ext cx="2984939" cy="1513983"/>
            <a:chOff x="0" y="753505"/>
            <a:chExt cx="9165953" cy="4649041"/>
          </a:xfrm>
        </p:grpSpPr>
        <p:pic>
          <p:nvPicPr>
            <p:cNvPr id="16" name="図 15"/>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25862" y="1294096"/>
              <a:ext cx="4610100" cy="4108450"/>
            </a:xfrm>
            <a:prstGeom prst="rect">
              <a:avLst/>
            </a:prstGeom>
          </p:spPr>
        </p:pic>
        <p:sp>
          <p:nvSpPr>
            <p:cNvPr id="17" name="テキスト ボックス 16"/>
            <p:cNvSpPr txBox="1"/>
            <p:nvPr/>
          </p:nvSpPr>
          <p:spPr>
            <a:xfrm>
              <a:off x="216691" y="753505"/>
              <a:ext cx="2050151" cy="753437"/>
            </a:xfrm>
            <a:prstGeom prst="rect">
              <a:avLst/>
            </a:prstGeom>
            <a:noFill/>
          </p:spPr>
          <p:txBody>
            <a:bodyPr wrap="none" rtlCol="0">
              <a:spAutoFit/>
            </a:bodyPr>
            <a:lstStyle/>
            <a:p>
              <a:pPr defTabSz="457196"/>
              <a:r>
                <a:rPr lang="en-US" altLang="ja-JP" sz="1200" dirty="0">
                  <a:solidFill>
                    <a:srgbClr val="FF0000"/>
                  </a:solidFill>
                  <a:latin typeface="Candara"/>
                  <a:ea typeface="メイリオ"/>
                  <a:cs typeface="Candara"/>
                </a:rPr>
                <a:t>[Charge]</a:t>
              </a:r>
              <a:endParaRPr lang="ja-JP" altLang="en-US" sz="1200" dirty="0">
                <a:solidFill>
                  <a:srgbClr val="FF0000"/>
                </a:solidFill>
                <a:latin typeface="Candara"/>
                <a:ea typeface="メイリオ"/>
                <a:cs typeface="Candara"/>
              </a:endParaRPr>
            </a:p>
          </p:txBody>
        </p:sp>
        <p:sp>
          <p:nvSpPr>
            <p:cNvPr id="18" name="テキスト ボックス 17"/>
            <p:cNvSpPr txBox="1"/>
            <p:nvPr/>
          </p:nvSpPr>
          <p:spPr>
            <a:xfrm>
              <a:off x="4870051" y="753505"/>
              <a:ext cx="2542849" cy="753437"/>
            </a:xfrm>
            <a:prstGeom prst="rect">
              <a:avLst/>
            </a:prstGeom>
            <a:noFill/>
          </p:spPr>
          <p:txBody>
            <a:bodyPr wrap="none" rtlCol="0">
              <a:spAutoFit/>
            </a:bodyPr>
            <a:lstStyle/>
            <a:p>
              <a:pPr defTabSz="457196"/>
              <a:r>
                <a:rPr lang="en-US" altLang="ja-JP" sz="1200" dirty="0">
                  <a:solidFill>
                    <a:srgbClr val="0000FF"/>
                  </a:solidFill>
                  <a:latin typeface="Candara"/>
                  <a:ea typeface="メイリオ"/>
                  <a:cs typeface="Candara"/>
                </a:rPr>
                <a:t>[Discharge]</a:t>
              </a:r>
              <a:endParaRPr lang="ja-JP" altLang="en-US" sz="1200" dirty="0">
                <a:solidFill>
                  <a:srgbClr val="0000FF"/>
                </a:solidFill>
                <a:latin typeface="Candara"/>
                <a:ea typeface="メイリオ"/>
                <a:cs typeface="Candara"/>
              </a:endParaRPr>
            </a:p>
          </p:txBody>
        </p:sp>
        <p:sp>
          <p:nvSpPr>
            <p:cNvPr id="19" name="テキスト ボックス 18"/>
            <p:cNvSpPr txBox="1"/>
            <p:nvPr/>
          </p:nvSpPr>
          <p:spPr>
            <a:xfrm>
              <a:off x="5594104" y="1477542"/>
              <a:ext cx="3571849" cy="1172013"/>
            </a:xfrm>
            <a:prstGeom prst="rect">
              <a:avLst/>
            </a:prstGeom>
            <a:noFill/>
            <a:ln>
              <a:noFill/>
            </a:ln>
          </p:spPr>
          <p:txBody>
            <a:bodyPr wrap="none" rtlCol="0">
              <a:spAutoFit/>
            </a:bodyPr>
            <a:lstStyle/>
            <a:p>
              <a:pPr defTabSz="457196"/>
              <a:r>
                <a:rPr lang="en-US" altLang="ja-JP" sz="1100" dirty="0">
                  <a:solidFill>
                    <a:srgbClr val="FF6600"/>
                  </a:solidFill>
                  <a:latin typeface="Arial" charset="0"/>
                  <a:ea typeface="ヒラギノ丸ゴ Pro W4" charset="-128"/>
                  <a:cs typeface="Candara"/>
                  <a:sym typeface="Wingdings"/>
                </a:rPr>
                <a:t>Li</a:t>
              </a:r>
              <a:r>
                <a:rPr lang="ja-JP" altLang="en-US" sz="1100" dirty="0">
                  <a:solidFill>
                    <a:srgbClr val="FF6600"/>
                  </a:solidFill>
                  <a:latin typeface="Arial" charset="0"/>
                  <a:ea typeface="ヒラギノ丸ゴ Pro W4" charset="-128"/>
                  <a:cs typeface="Candara"/>
                  <a:sym typeface="Wingdings"/>
                </a:rPr>
                <a:t>脱離時のみに</a:t>
              </a:r>
              <a:endParaRPr lang="en-US" altLang="ja-JP" sz="1100" dirty="0">
                <a:solidFill>
                  <a:srgbClr val="FF6600"/>
                </a:solidFill>
                <a:latin typeface="Arial" charset="0"/>
                <a:ea typeface="ヒラギノ丸ゴ Pro W4" charset="-128"/>
                <a:cs typeface="Candara"/>
                <a:sym typeface="Wingdings"/>
              </a:endParaRPr>
            </a:p>
            <a:p>
              <a:pPr defTabSz="457196"/>
              <a:r>
                <a:rPr lang="ja-JP" altLang="en-US" sz="1100" dirty="0">
                  <a:solidFill>
                    <a:srgbClr val="FF6600"/>
                  </a:solidFill>
                  <a:latin typeface="Arial" charset="0"/>
                  <a:ea typeface="ヒラギノ丸ゴ Pro W4" charset="-128"/>
                  <a:cs typeface="Candara"/>
                  <a:sym typeface="Wingdings"/>
                </a:rPr>
                <a:t>出現する相が存在</a:t>
              </a:r>
              <a:endParaRPr lang="en-US" altLang="ja-JP" sz="1100" dirty="0">
                <a:solidFill>
                  <a:srgbClr val="FF6600"/>
                </a:solidFill>
                <a:latin typeface="Arial" charset="0"/>
                <a:ea typeface="ヒラギノ丸ゴ Pro W4" charset="-128"/>
                <a:cs typeface="Candara"/>
                <a:sym typeface="Wingdings"/>
              </a:endParaRPr>
            </a:p>
          </p:txBody>
        </p:sp>
        <p:pic>
          <p:nvPicPr>
            <p:cNvPr id="20" name="図 19"/>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1287746"/>
              <a:ext cx="4584700" cy="4089400"/>
            </a:xfrm>
            <a:prstGeom prst="rect">
              <a:avLst/>
            </a:prstGeom>
          </p:spPr>
        </p:pic>
        <p:sp>
          <p:nvSpPr>
            <p:cNvPr id="21" name="正方形/長方形 20"/>
            <p:cNvSpPr/>
            <p:nvPr/>
          </p:nvSpPr>
          <p:spPr>
            <a:xfrm>
              <a:off x="6288457" y="2368220"/>
              <a:ext cx="1000138" cy="753437"/>
            </a:xfrm>
            <a:prstGeom prst="rect">
              <a:avLst/>
            </a:prstGeom>
            <a:ln w="38100">
              <a:solidFill>
                <a:srgbClr val="FF6600"/>
              </a:solidFill>
              <a:prstDash val="sysDash"/>
            </a:ln>
          </p:spPr>
          <p:txBody>
            <a:bodyPr wrap="square" rtlCol="0" anchor="ctr">
              <a:spAutoFit/>
            </a:bodyPr>
            <a:lstStyle/>
            <a:p>
              <a:pPr defTabSz="457196" latinLnBrk="1"/>
              <a:endParaRPr lang="ja-JP" altLang="en-US" sz="1200" dirty="0">
                <a:solidFill>
                  <a:prstClr val="black"/>
                </a:solidFill>
                <a:latin typeface="Candara"/>
                <a:ea typeface="メイリオ"/>
                <a:cs typeface="Candara"/>
              </a:endParaRPr>
            </a:p>
          </p:txBody>
        </p:sp>
        <p:sp>
          <p:nvSpPr>
            <p:cNvPr id="22" name="テキスト ボックス 21"/>
            <p:cNvSpPr txBox="1"/>
            <p:nvPr/>
          </p:nvSpPr>
          <p:spPr>
            <a:xfrm>
              <a:off x="1503164" y="3641172"/>
              <a:ext cx="2848063" cy="711579"/>
            </a:xfrm>
            <a:prstGeom prst="rect">
              <a:avLst/>
            </a:prstGeom>
            <a:noFill/>
            <a:ln>
              <a:noFill/>
            </a:ln>
          </p:spPr>
          <p:txBody>
            <a:bodyPr wrap="none" rtlCol="0">
              <a:spAutoFit/>
            </a:bodyPr>
            <a:lstStyle/>
            <a:p>
              <a:pPr defTabSz="457196"/>
              <a:r>
                <a:rPr lang="ja-JP" altLang="en-US" sz="1100" dirty="0">
                  <a:solidFill>
                    <a:srgbClr val="FF6600"/>
                  </a:solidFill>
                  <a:latin typeface="Arial" charset="0"/>
                  <a:ea typeface="ヒラギノ丸ゴ Pro W4" charset="-128"/>
                  <a:cs typeface="Candara"/>
                  <a:sym typeface="Wingdings"/>
                </a:rPr>
                <a:t>共存する</a:t>
              </a:r>
              <a:r>
                <a:rPr lang="en-US" altLang="ja-JP" sz="1100" dirty="0">
                  <a:solidFill>
                    <a:srgbClr val="FF6600"/>
                  </a:solidFill>
                  <a:latin typeface="Arial" charset="0"/>
                  <a:ea typeface="ヒラギノ丸ゴ Pro W4" charset="-128"/>
                  <a:cs typeface="Candara"/>
                  <a:sym typeface="Wingdings"/>
                </a:rPr>
                <a:t>3L</a:t>
              </a:r>
              <a:r>
                <a:rPr lang="ja-JP" altLang="en-US" sz="1100" dirty="0">
                  <a:solidFill>
                    <a:srgbClr val="FF6600"/>
                  </a:solidFill>
                  <a:latin typeface="Arial" charset="0"/>
                  <a:ea typeface="ヒラギノ丸ゴ Pro W4" charset="-128"/>
                  <a:cs typeface="Candara"/>
                  <a:sym typeface="Wingdings"/>
                </a:rPr>
                <a:t>相</a:t>
              </a:r>
              <a:endParaRPr lang="en-US" altLang="ja-JP" sz="1100" dirty="0">
                <a:solidFill>
                  <a:srgbClr val="FF6600"/>
                </a:solidFill>
                <a:latin typeface="Arial" charset="0"/>
                <a:ea typeface="ヒラギノ丸ゴ Pro W4" charset="-128"/>
                <a:cs typeface="Candara"/>
                <a:sym typeface="Wingdings"/>
              </a:endParaRPr>
            </a:p>
          </p:txBody>
        </p:sp>
        <p:cxnSp>
          <p:nvCxnSpPr>
            <p:cNvPr id="23" name="直線コネクタ 22"/>
            <p:cNvCxnSpPr/>
            <p:nvPr/>
          </p:nvCxnSpPr>
          <p:spPr>
            <a:xfrm flipV="1">
              <a:off x="2768950" y="3152173"/>
              <a:ext cx="93130" cy="537383"/>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
          <p:nvSpPr>
            <p:cNvPr id="24" name="正方形/長方形 23"/>
            <p:cNvSpPr>
              <a:spLocks/>
            </p:cNvSpPr>
            <p:nvPr/>
          </p:nvSpPr>
          <p:spPr>
            <a:xfrm rot="5400000">
              <a:off x="2716404" y="2629780"/>
              <a:ext cx="291345" cy="753437"/>
            </a:xfrm>
            <a:prstGeom prst="rect">
              <a:avLst/>
            </a:prstGeom>
            <a:ln w="25400">
              <a:solidFill>
                <a:srgbClr val="FF6600"/>
              </a:solidFill>
              <a:prstDash val="sysDash"/>
            </a:ln>
          </p:spPr>
          <p:txBody>
            <a:bodyPr wrap="square" rtlCol="0" anchor="ctr">
              <a:spAutoFit/>
            </a:bodyPr>
            <a:lstStyle/>
            <a:p>
              <a:pPr defTabSz="457196" latinLnBrk="1"/>
              <a:endParaRPr lang="ja-JP" altLang="en-US" sz="1200" dirty="0">
                <a:solidFill>
                  <a:prstClr val="black"/>
                </a:solidFill>
                <a:ea typeface="Calibri"/>
                <a:cs typeface="Calibri"/>
              </a:endParaRPr>
            </a:p>
          </p:txBody>
        </p:sp>
      </p:grpSp>
      <p:sp>
        <p:nvSpPr>
          <p:cNvPr id="25" name="テキスト ボックス 24"/>
          <p:cNvSpPr txBox="1"/>
          <p:nvPr/>
        </p:nvSpPr>
        <p:spPr>
          <a:xfrm>
            <a:off x="5702451" y="6230810"/>
            <a:ext cx="1075936" cy="200055"/>
          </a:xfrm>
          <a:prstGeom prst="rect">
            <a:avLst/>
          </a:prstGeom>
          <a:noFill/>
        </p:spPr>
        <p:txBody>
          <a:bodyPr wrap="none" rtlCol="0">
            <a:spAutoFit/>
          </a:bodyPr>
          <a:lstStyle/>
          <a:p>
            <a:pPr defTabSz="457196"/>
            <a:r>
              <a:rPr lang="en-US" altLang="ja-JP" sz="700" dirty="0">
                <a:solidFill>
                  <a:prstClr val="white">
                    <a:lumMod val="50000"/>
                  </a:prstClr>
                </a:solidFill>
              </a:rPr>
              <a:t>Scientific Reports (2016)</a:t>
            </a:r>
            <a:endParaRPr lang="ja-JP" altLang="en-US" sz="700" dirty="0">
              <a:solidFill>
                <a:prstClr val="white">
                  <a:lumMod val="50000"/>
                </a:prstClr>
              </a:solidFill>
            </a:endParaRPr>
          </a:p>
        </p:txBody>
      </p:sp>
      <p:sp>
        <p:nvSpPr>
          <p:cNvPr id="4" name="スライド番号プレースホルダー 3"/>
          <p:cNvSpPr>
            <a:spLocks noGrp="1"/>
          </p:cNvSpPr>
          <p:nvPr>
            <p:ph type="sldNum" sz="quarter" idx="12"/>
          </p:nvPr>
        </p:nvSpPr>
        <p:spPr/>
        <p:txBody>
          <a:bodyPr/>
          <a:lstStyle/>
          <a:p>
            <a:fld id="{7AD10419-CB1A-9140-B1A2-5DCBDB2881F2}" type="slidenum">
              <a:rPr lang="ja-JP" altLang="en-US" smtClean="0">
                <a:solidFill>
                  <a:prstClr val="black">
                    <a:tint val="75000"/>
                  </a:prstClr>
                </a:solidFill>
                <a:latin typeface="Calibri"/>
              </a:rPr>
              <a:pPr/>
              <a:t>8</a:t>
            </a:fld>
            <a:endParaRPr lang="ja-JP" altLang="en-US" dirty="0">
              <a:solidFill>
                <a:prstClr val="black">
                  <a:tint val="75000"/>
                </a:prstClr>
              </a:solidFill>
              <a:latin typeface="Calibri"/>
            </a:endParaRPr>
          </a:p>
        </p:txBody>
      </p:sp>
      <p:sp>
        <p:nvSpPr>
          <p:cNvPr id="9" name="コンテンツ プレースホルダー 8"/>
          <p:cNvSpPr>
            <a:spLocks noGrp="1"/>
          </p:cNvSpPr>
          <p:nvPr>
            <p:ph idx="1"/>
          </p:nvPr>
        </p:nvSpPr>
        <p:spPr>
          <a:xfrm>
            <a:off x="532098" y="944813"/>
            <a:ext cx="8229600" cy="656354"/>
          </a:xfrm>
        </p:spPr>
        <p:style>
          <a:lnRef idx="3">
            <a:schemeClr val="lt1"/>
          </a:lnRef>
          <a:fillRef idx="1">
            <a:schemeClr val="accent2"/>
          </a:fillRef>
          <a:effectRef idx="1">
            <a:schemeClr val="accent2"/>
          </a:effectRef>
          <a:fontRef idx="minor">
            <a:schemeClr val="lt1"/>
          </a:fontRef>
        </p:style>
        <p:txBody>
          <a:bodyPr/>
          <a:lstStyle/>
          <a:p>
            <a:pPr marL="0" indent="0" algn="ctr">
              <a:buNone/>
            </a:pPr>
            <a:r>
              <a:rPr kumimoji="1" lang="en-US" altLang="ja-JP" dirty="0" smtClean="0"/>
              <a:t>Acceleration of Near Future Technologies!</a:t>
            </a:r>
            <a:endParaRPr kumimoji="1" lang="ja-JP" altLang="en-US" dirty="0"/>
          </a:p>
        </p:txBody>
      </p:sp>
      <p:sp>
        <p:nvSpPr>
          <p:cNvPr id="26" name="フッター プレースホルダー 25"/>
          <p:cNvSpPr>
            <a:spLocks noGrp="1"/>
          </p:cNvSpPr>
          <p:nvPr>
            <p:ph type="ftr" sz="quarter" idx="11"/>
          </p:nvPr>
        </p:nvSpPr>
        <p:spPr>
          <a:xfrm>
            <a:off x="3082005" y="6461642"/>
            <a:ext cx="2895601" cy="365126"/>
          </a:xfrm>
          <a:solidFill>
            <a:schemeClr val="bg1"/>
          </a:solidFill>
        </p:spPr>
        <p:txBody>
          <a:bodyPr/>
          <a:lstStyle/>
          <a:p>
            <a:r>
              <a:rPr lang="ja-JP" altLang="en-US" dirty="0">
                <a:solidFill>
                  <a:prstClr val="black">
                    <a:tint val="75000"/>
                  </a:prstClr>
                </a:solidFill>
              </a:rPr>
              <a:t>大井川県知事　ご視察</a:t>
            </a:r>
          </a:p>
        </p:txBody>
      </p:sp>
      <p:sp>
        <p:nvSpPr>
          <p:cNvPr id="3" name="テキスト ボックス 2"/>
          <p:cNvSpPr txBox="1"/>
          <p:nvPr/>
        </p:nvSpPr>
        <p:spPr>
          <a:xfrm>
            <a:off x="6169690" y="5231677"/>
            <a:ext cx="2859084" cy="1477328"/>
          </a:xfrm>
          <a:prstGeom prst="rect">
            <a:avLst/>
          </a:prstGeom>
          <a:solidFill>
            <a:schemeClr val="accent1">
              <a:alpha val="29000"/>
            </a:schemeClr>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defTabSz="456926"/>
            <a:r>
              <a:rPr lang="en-US" altLang="ja-JP" dirty="0" smtClean="0">
                <a:solidFill>
                  <a:prstClr val="white"/>
                </a:solidFill>
              </a:rPr>
              <a:t>Industrial Application and </a:t>
            </a:r>
          </a:p>
          <a:p>
            <a:pPr defTabSz="456926"/>
            <a:r>
              <a:rPr lang="en-US" altLang="ja-JP" dirty="0" smtClean="0">
                <a:solidFill>
                  <a:prstClr val="white"/>
                </a:solidFill>
              </a:rPr>
              <a:t>Academic Research are</a:t>
            </a:r>
          </a:p>
          <a:p>
            <a:pPr defTabSz="456926"/>
            <a:r>
              <a:rPr lang="en-US" altLang="ja-JP" dirty="0" smtClean="0">
                <a:solidFill>
                  <a:prstClr val="white"/>
                </a:solidFill>
              </a:rPr>
              <a:t>Two important wheels to accelerate the society for future!</a:t>
            </a:r>
            <a:endParaRPr lang="ja-JP" altLang="en-US" dirty="0">
              <a:solidFill>
                <a:prstClr val="white"/>
              </a:solidFill>
            </a:endParaRPr>
          </a:p>
        </p:txBody>
      </p:sp>
    </p:spTree>
    <p:extLst>
      <p:ext uri="{BB962C8B-B14F-4D97-AF65-F5344CB8AC3E}">
        <p14:creationId xmlns:p14="http://schemas.microsoft.com/office/powerpoint/2010/main" val="13371617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8" y="896239"/>
            <a:ext cx="9087455" cy="5065523"/>
          </a:xfrm>
          <a:prstGeom prst="rect">
            <a:avLst/>
          </a:prstGeom>
        </p:spPr>
      </p:pic>
      <p:sp>
        <p:nvSpPr>
          <p:cNvPr id="3" name="テキスト ボックス 2"/>
          <p:cNvSpPr txBox="1"/>
          <p:nvPr/>
        </p:nvSpPr>
        <p:spPr>
          <a:xfrm>
            <a:off x="2490149" y="4025508"/>
            <a:ext cx="1184533" cy="351163"/>
          </a:xfrm>
          <a:prstGeom prst="rect">
            <a:avLst/>
          </a:prstGeom>
          <a:noFill/>
        </p:spPr>
        <p:txBody>
          <a:bodyPr wrap="none" lIns="33231" tIns="33231" rIns="33231" bIns="33231" rtlCol="0">
            <a:spAutoFit/>
          </a:bodyPr>
          <a:lstStyle/>
          <a:p>
            <a:pPr defTabSz="422041"/>
            <a:r>
              <a:rPr kumimoji="0" lang="en-US" altLang="ja-JP" sz="1846" b="1" dirty="0">
                <a:solidFill>
                  <a:srgbClr val="8064A2">
                    <a:lumMod val="50000"/>
                  </a:srgbClr>
                </a:solidFill>
              </a:rPr>
              <a:t>Earthquake</a:t>
            </a:r>
            <a:endParaRPr kumimoji="0" lang="en-US" altLang="ja-JP" sz="1108" b="1" dirty="0">
              <a:solidFill>
                <a:srgbClr val="8064A2">
                  <a:lumMod val="50000"/>
                </a:srgbClr>
              </a:solidFill>
            </a:endParaRPr>
          </a:p>
        </p:txBody>
      </p:sp>
      <p:cxnSp>
        <p:nvCxnSpPr>
          <p:cNvPr id="4" name="直線矢印コネクタ 3"/>
          <p:cNvCxnSpPr/>
          <p:nvPr/>
        </p:nvCxnSpPr>
        <p:spPr>
          <a:xfrm>
            <a:off x="3088369" y="4342783"/>
            <a:ext cx="0" cy="26046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3760991" y="3553635"/>
            <a:ext cx="849913" cy="348109"/>
          </a:xfrm>
          <a:prstGeom prst="rect">
            <a:avLst/>
          </a:prstGeom>
          <a:noFill/>
        </p:spPr>
        <p:txBody>
          <a:bodyPr wrap="none" rtlCol="0">
            <a:spAutoFit/>
          </a:bodyPr>
          <a:lstStyle/>
          <a:p>
            <a:pPr defTabSz="422041"/>
            <a:r>
              <a:rPr kumimoji="0" lang="en-US" altLang="ja-JP" sz="1662" b="1" dirty="0">
                <a:solidFill>
                  <a:srgbClr val="0070C0"/>
                </a:solidFill>
              </a:rPr>
              <a:t>300 kW</a:t>
            </a:r>
            <a:endParaRPr kumimoji="0" lang="ja-JP" altLang="en-US" sz="1662" b="1" dirty="0">
              <a:solidFill>
                <a:srgbClr val="0070C0"/>
              </a:solidFill>
            </a:endParaRPr>
          </a:p>
        </p:txBody>
      </p:sp>
      <p:sp>
        <p:nvSpPr>
          <p:cNvPr id="6" name="テキスト ボックス 5"/>
          <p:cNvSpPr txBox="1"/>
          <p:nvPr/>
        </p:nvSpPr>
        <p:spPr>
          <a:xfrm>
            <a:off x="3726689" y="2716030"/>
            <a:ext cx="1443582" cy="521723"/>
          </a:xfrm>
          <a:prstGeom prst="rect">
            <a:avLst/>
          </a:prstGeom>
          <a:noFill/>
        </p:spPr>
        <p:txBody>
          <a:bodyPr wrap="square" lIns="33231" tIns="33231" rIns="33231" bIns="33231" rtlCol="0">
            <a:spAutoFit/>
          </a:bodyPr>
          <a:lstStyle/>
          <a:p>
            <a:pPr algn="ctr" defTabSz="422041"/>
            <a:r>
              <a:rPr kumimoji="0" lang="en-US" altLang="ja-JP" sz="1477" b="1" dirty="0">
                <a:solidFill>
                  <a:prstClr val="black"/>
                </a:solidFill>
              </a:rPr>
              <a:t>Accident </a:t>
            </a:r>
            <a:r>
              <a:rPr kumimoji="0" lang="ja-JP" altLang="en-US" sz="1477" b="1" dirty="0">
                <a:solidFill>
                  <a:prstClr val="black"/>
                </a:solidFill>
              </a:rPr>
              <a:t> </a:t>
            </a:r>
            <a:r>
              <a:rPr kumimoji="0" lang="en-US" altLang="ja-JP" sz="1477" b="1" dirty="0">
                <a:solidFill>
                  <a:prstClr val="black"/>
                </a:solidFill>
              </a:rPr>
              <a:t>at </a:t>
            </a:r>
          </a:p>
          <a:p>
            <a:pPr algn="ctr" defTabSz="422041"/>
            <a:r>
              <a:rPr kumimoji="0" lang="en-US" altLang="ja-JP" sz="1477" b="1" dirty="0">
                <a:solidFill>
                  <a:prstClr val="black"/>
                </a:solidFill>
              </a:rPr>
              <a:t>Hadron Facility</a:t>
            </a:r>
          </a:p>
        </p:txBody>
      </p:sp>
      <p:cxnSp>
        <p:nvCxnSpPr>
          <p:cNvPr id="7" name="直線矢印コネクタ 6"/>
          <p:cNvCxnSpPr/>
          <p:nvPr/>
        </p:nvCxnSpPr>
        <p:spPr>
          <a:xfrm>
            <a:off x="4382929" y="3816754"/>
            <a:ext cx="0" cy="36866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a:off x="4618791" y="3247808"/>
            <a:ext cx="0" cy="93761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253671" y="6253005"/>
            <a:ext cx="1761567" cy="262829"/>
          </a:xfrm>
          <a:prstGeom prst="rect">
            <a:avLst/>
          </a:prstGeom>
          <a:noFill/>
        </p:spPr>
        <p:txBody>
          <a:bodyPr wrap="square" rtlCol="0">
            <a:spAutoFit/>
          </a:bodyPr>
          <a:lstStyle/>
          <a:p>
            <a:pPr defTabSz="422041"/>
            <a:r>
              <a:rPr kumimoji="0" lang="en-US" altLang="ja-JP" sz="1108" dirty="0">
                <a:solidFill>
                  <a:prstClr val="black"/>
                </a:solidFill>
              </a:rPr>
              <a:t> as of </a:t>
            </a:r>
            <a:r>
              <a:rPr kumimoji="0" lang="ja-JP" altLang="en-US" sz="1108" dirty="0">
                <a:solidFill>
                  <a:prstClr val="black"/>
                </a:solidFill>
              </a:rPr>
              <a:t> </a:t>
            </a:r>
            <a:r>
              <a:rPr kumimoji="0" lang="en-US" altLang="ja-JP" sz="1108" dirty="0">
                <a:solidFill>
                  <a:prstClr val="black"/>
                </a:solidFill>
              </a:rPr>
              <a:t>January</a:t>
            </a:r>
            <a:r>
              <a:rPr kumimoji="0" lang="ja-JP" altLang="en-US" sz="1108" dirty="0">
                <a:solidFill>
                  <a:prstClr val="black"/>
                </a:solidFill>
              </a:rPr>
              <a:t> </a:t>
            </a:r>
            <a:r>
              <a:rPr kumimoji="0" lang="en-US" altLang="ja-JP" sz="1108" dirty="0">
                <a:solidFill>
                  <a:prstClr val="black"/>
                </a:solidFill>
              </a:rPr>
              <a:t>14, 2018</a:t>
            </a:r>
            <a:endParaRPr kumimoji="0" lang="ja-JP" altLang="en-US" sz="1108" dirty="0">
              <a:solidFill>
                <a:prstClr val="black"/>
              </a:solidFill>
            </a:endParaRPr>
          </a:p>
        </p:txBody>
      </p:sp>
      <p:sp>
        <p:nvSpPr>
          <p:cNvPr id="10" name="正方形/長方形 9"/>
          <p:cNvSpPr/>
          <p:nvPr/>
        </p:nvSpPr>
        <p:spPr>
          <a:xfrm>
            <a:off x="2443968" y="6142113"/>
            <a:ext cx="2263920" cy="490006"/>
          </a:xfrm>
          <a:prstGeom prst="rect">
            <a:avLst/>
          </a:prstGeom>
        </p:spPr>
        <p:txBody>
          <a:bodyPr wrap="square">
            <a:spAutoFit/>
          </a:bodyPr>
          <a:lstStyle/>
          <a:p>
            <a:pPr defTabSz="422041"/>
            <a:r>
              <a:rPr kumimoji="0" lang="ja-JP" altLang="en-US" sz="1292" b="1" dirty="0">
                <a:solidFill>
                  <a:prstClr val="black"/>
                </a:solidFill>
              </a:rPr>
              <a:t>～</a:t>
            </a:r>
            <a:r>
              <a:rPr kumimoji="0" lang="en-US" altLang="ja-JP" sz="1292" b="1" dirty="0">
                <a:solidFill>
                  <a:prstClr val="black"/>
                </a:solidFill>
              </a:rPr>
              <a:t>10</a:t>
            </a:r>
            <a:r>
              <a:rPr kumimoji="0" lang="ja-JP" altLang="en-US" sz="1292" b="1" dirty="0">
                <a:solidFill>
                  <a:prstClr val="black"/>
                </a:solidFill>
              </a:rPr>
              <a:t> </a:t>
            </a:r>
            <a:r>
              <a:rPr kumimoji="0" lang="en-US" altLang="ja-JP" sz="1292" b="1" dirty="0">
                <a:solidFill>
                  <a:prstClr val="black"/>
                </a:solidFill>
              </a:rPr>
              <a:t>months interruption </a:t>
            </a:r>
          </a:p>
          <a:p>
            <a:pPr defTabSz="422041"/>
            <a:r>
              <a:rPr kumimoji="0" lang="en-US" altLang="ja-JP" sz="1292" b="1" dirty="0">
                <a:solidFill>
                  <a:prstClr val="black"/>
                </a:solidFill>
              </a:rPr>
              <a:t>due to the earthquake</a:t>
            </a:r>
            <a:endParaRPr kumimoji="0" lang="ja-JP" altLang="en-US" sz="1292" b="1" dirty="0">
              <a:solidFill>
                <a:prstClr val="black"/>
              </a:solidFill>
            </a:endParaRPr>
          </a:p>
        </p:txBody>
      </p:sp>
      <p:sp>
        <p:nvSpPr>
          <p:cNvPr id="11" name="左中かっこ 10"/>
          <p:cNvSpPr/>
          <p:nvPr/>
        </p:nvSpPr>
        <p:spPr>
          <a:xfrm rot="16200000">
            <a:off x="3280867" y="5720679"/>
            <a:ext cx="172347" cy="482865"/>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22041"/>
            <a:endParaRPr kumimoji="0" lang="ja-JP" altLang="en-US" sz="1662" dirty="0">
              <a:solidFill>
                <a:prstClr val="black"/>
              </a:solidFill>
            </a:endParaRPr>
          </a:p>
        </p:txBody>
      </p:sp>
      <p:sp>
        <p:nvSpPr>
          <p:cNvPr id="12" name="テキスト ボックス 11"/>
          <p:cNvSpPr txBox="1"/>
          <p:nvPr/>
        </p:nvSpPr>
        <p:spPr>
          <a:xfrm>
            <a:off x="4966204" y="988371"/>
            <a:ext cx="2008031" cy="348109"/>
          </a:xfrm>
          <a:prstGeom prst="rect">
            <a:avLst/>
          </a:prstGeom>
          <a:noFill/>
        </p:spPr>
        <p:txBody>
          <a:bodyPr wrap="square" rtlCol="0">
            <a:spAutoFit/>
          </a:bodyPr>
          <a:lstStyle/>
          <a:p>
            <a:pPr defTabSz="422041"/>
            <a:r>
              <a:rPr kumimoji="0" lang="en-US" altLang="ja-JP" sz="1662" b="1" dirty="0">
                <a:solidFill>
                  <a:srgbClr val="FF0000"/>
                </a:solidFill>
              </a:rPr>
              <a:t>1 MW eq. pulse</a:t>
            </a:r>
            <a:endParaRPr kumimoji="0" lang="ja-JP" altLang="en-US" sz="1662" b="1" dirty="0">
              <a:solidFill>
                <a:srgbClr val="FF0000"/>
              </a:solidFill>
            </a:endParaRPr>
          </a:p>
        </p:txBody>
      </p:sp>
      <p:sp>
        <p:nvSpPr>
          <p:cNvPr id="13" name="正方形/長方形 12"/>
          <p:cNvSpPr/>
          <p:nvPr/>
        </p:nvSpPr>
        <p:spPr>
          <a:xfrm>
            <a:off x="4707890" y="5988669"/>
            <a:ext cx="2148894" cy="490006"/>
          </a:xfrm>
          <a:prstGeom prst="rect">
            <a:avLst/>
          </a:prstGeom>
        </p:spPr>
        <p:txBody>
          <a:bodyPr wrap="square">
            <a:spAutoFit/>
          </a:bodyPr>
          <a:lstStyle/>
          <a:p>
            <a:pPr defTabSz="422041"/>
            <a:r>
              <a:rPr kumimoji="0" lang="ja-JP" altLang="en-US" sz="1292" b="1" dirty="0">
                <a:solidFill>
                  <a:prstClr val="black"/>
                </a:solidFill>
                <a:cs typeface="Arial" panose="020B0604020202020204" pitchFamily="34" charset="0"/>
              </a:rPr>
              <a:t>～</a:t>
            </a:r>
            <a:r>
              <a:rPr kumimoji="0" lang="en-US" altLang="ja-JP" sz="1292" b="1" dirty="0">
                <a:solidFill>
                  <a:prstClr val="black"/>
                </a:solidFill>
                <a:cs typeface="Arial" panose="020B0604020202020204" pitchFamily="34" charset="0"/>
              </a:rPr>
              <a:t>1</a:t>
            </a:r>
            <a:r>
              <a:rPr kumimoji="0" lang="ja-JP" altLang="en-US" sz="1292" b="1" dirty="0">
                <a:solidFill>
                  <a:prstClr val="black"/>
                </a:solidFill>
                <a:cs typeface="Arial" panose="020B0604020202020204" pitchFamily="34" charset="0"/>
              </a:rPr>
              <a:t> </a:t>
            </a:r>
            <a:r>
              <a:rPr kumimoji="0" lang="en-US" altLang="ja-JP" sz="1292" b="1" dirty="0">
                <a:solidFill>
                  <a:prstClr val="black"/>
                </a:solidFill>
                <a:cs typeface="Arial" panose="020B0604020202020204" pitchFamily="34" charset="0"/>
              </a:rPr>
              <a:t>month interruption </a:t>
            </a:r>
          </a:p>
          <a:p>
            <a:pPr defTabSz="422041"/>
            <a:r>
              <a:rPr kumimoji="0" lang="en-US" altLang="ja-JP" sz="1292" b="1" dirty="0">
                <a:solidFill>
                  <a:prstClr val="black"/>
                </a:solidFill>
                <a:cs typeface="Arial" panose="020B0604020202020204" pitchFamily="34" charset="0"/>
              </a:rPr>
              <a:t>due to the fire in MLF</a:t>
            </a:r>
            <a:endParaRPr kumimoji="0" lang="ja-JP" altLang="en-US" sz="1292" b="1" dirty="0">
              <a:solidFill>
                <a:prstClr val="black"/>
              </a:solidFill>
              <a:cs typeface="Arial" panose="020B0604020202020204" pitchFamily="34" charset="0"/>
            </a:endParaRPr>
          </a:p>
        </p:txBody>
      </p:sp>
      <p:sp>
        <p:nvSpPr>
          <p:cNvPr id="15" name="正方形/長方形 14"/>
          <p:cNvSpPr/>
          <p:nvPr/>
        </p:nvSpPr>
        <p:spPr>
          <a:xfrm>
            <a:off x="6510990" y="6011997"/>
            <a:ext cx="1675324" cy="425758"/>
          </a:xfrm>
          <a:prstGeom prst="rect">
            <a:avLst/>
          </a:prstGeom>
        </p:spPr>
        <p:txBody>
          <a:bodyPr wrap="square">
            <a:spAutoFit/>
          </a:bodyPr>
          <a:lstStyle/>
          <a:p>
            <a:pPr defTabSz="422041">
              <a:lnSpc>
                <a:spcPts val="1292"/>
              </a:lnSpc>
            </a:pPr>
            <a:r>
              <a:rPr kumimoji="0" lang="en-US" altLang="ja-JP" sz="1292" b="1" dirty="0">
                <a:solidFill>
                  <a:prstClr val="black"/>
                </a:solidFill>
                <a:cs typeface="Arial" panose="020B0604020202020204" pitchFamily="34" charset="0"/>
              </a:rPr>
              <a:t>Interruption due to troubles of Hg-target</a:t>
            </a:r>
            <a:endParaRPr kumimoji="0" lang="ja-JP" altLang="en-US" sz="1292" b="1" dirty="0">
              <a:solidFill>
                <a:prstClr val="black"/>
              </a:solidFill>
              <a:cs typeface="Arial" panose="020B0604020202020204" pitchFamily="34" charset="0"/>
            </a:endParaRPr>
          </a:p>
        </p:txBody>
      </p:sp>
      <p:sp>
        <p:nvSpPr>
          <p:cNvPr id="16" name="テキスト ボックス 15"/>
          <p:cNvSpPr txBox="1"/>
          <p:nvPr/>
        </p:nvSpPr>
        <p:spPr>
          <a:xfrm>
            <a:off x="5527970" y="2236435"/>
            <a:ext cx="849913" cy="348109"/>
          </a:xfrm>
          <a:prstGeom prst="rect">
            <a:avLst/>
          </a:prstGeom>
          <a:noFill/>
        </p:spPr>
        <p:txBody>
          <a:bodyPr wrap="none" rtlCol="0">
            <a:spAutoFit/>
          </a:bodyPr>
          <a:lstStyle/>
          <a:p>
            <a:pPr defTabSz="422041"/>
            <a:r>
              <a:rPr kumimoji="0" lang="en-US" altLang="ja-JP" sz="1662" b="1" dirty="0">
                <a:solidFill>
                  <a:srgbClr val="0070C0"/>
                </a:solidFill>
              </a:rPr>
              <a:t>500 kW</a:t>
            </a:r>
            <a:endParaRPr kumimoji="0" lang="ja-JP" altLang="en-US" sz="1662" b="1" dirty="0">
              <a:solidFill>
                <a:srgbClr val="0070C0"/>
              </a:solidFill>
            </a:endParaRPr>
          </a:p>
        </p:txBody>
      </p:sp>
      <p:cxnSp>
        <p:nvCxnSpPr>
          <p:cNvPr id="17" name="直線矢印コネクタ 16"/>
          <p:cNvCxnSpPr/>
          <p:nvPr/>
        </p:nvCxnSpPr>
        <p:spPr>
          <a:xfrm flipH="1" flipV="1">
            <a:off x="5970220" y="5522233"/>
            <a:ext cx="752239" cy="52586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H="1" flipV="1">
            <a:off x="6358488" y="5589798"/>
            <a:ext cx="363971" cy="45830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5946680" y="2560339"/>
            <a:ext cx="0" cy="677363"/>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V="1">
            <a:off x="5805783" y="5722795"/>
            <a:ext cx="0" cy="2658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971480" y="5874915"/>
            <a:ext cx="880241" cy="291170"/>
          </a:xfrm>
          <a:prstGeom prst="rect">
            <a:avLst/>
          </a:prstGeom>
          <a:noFill/>
        </p:spPr>
        <p:txBody>
          <a:bodyPr wrap="none" rtlCol="0">
            <a:spAutoFit/>
          </a:bodyPr>
          <a:lstStyle/>
          <a:p>
            <a:pPr algn="ctr" defTabSz="422041"/>
            <a:r>
              <a:rPr lang="en-US" altLang="ja-JP" sz="1292" dirty="0">
                <a:solidFill>
                  <a:prstClr val="black"/>
                </a:solidFill>
              </a:rPr>
              <a:t>Fiscal year</a:t>
            </a:r>
            <a:endParaRPr lang="ja-JP" altLang="en-US" sz="1292" dirty="0">
              <a:solidFill>
                <a:prstClr val="black"/>
              </a:solidFill>
            </a:endParaRPr>
          </a:p>
        </p:txBody>
      </p:sp>
      <p:sp>
        <p:nvSpPr>
          <p:cNvPr id="24" name="タイトル 1"/>
          <p:cNvSpPr txBox="1">
            <a:spLocks/>
          </p:cNvSpPr>
          <p:nvPr/>
        </p:nvSpPr>
        <p:spPr>
          <a:xfrm>
            <a:off x="519060" y="35759"/>
            <a:ext cx="8229600" cy="766152"/>
          </a:xfrm>
          <a:prstGeom prst="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4400" b="0" i="0" u="none" strike="noStrike" kern="1200" cap="none" spc="0" normalizeH="0" baseline="0" noProof="0" dirty="0" smtClean="0">
                <a:ln>
                  <a:noFill/>
                </a:ln>
                <a:solidFill>
                  <a:prstClr val="white"/>
                </a:solidFill>
                <a:effectLst/>
                <a:uLnTx/>
                <a:uFillTx/>
                <a:latin typeface="Calibri"/>
                <a:ea typeface="ＭＳ Ｐゴシック" charset="-128"/>
                <a:cs typeface=""/>
              </a:rPr>
              <a:t>Beam Power History at MLF</a:t>
            </a:r>
            <a:endParaRPr kumimoji="1" lang="ja-JP" altLang="en-US" sz="4400" b="0" i="0" u="none" strike="noStrike" kern="1200" cap="none" spc="0" normalizeH="0" baseline="0" noProof="0" dirty="0">
              <a:ln>
                <a:noFill/>
              </a:ln>
              <a:solidFill>
                <a:prstClr val="white"/>
              </a:solidFill>
              <a:effectLst/>
              <a:uLnTx/>
              <a:uFillTx/>
              <a:latin typeface="Calibri"/>
              <a:ea typeface="ＭＳ Ｐゴシック" charset="-128"/>
              <a:cs typeface=""/>
            </a:endParaRPr>
          </a:p>
        </p:txBody>
      </p:sp>
      <p:sp>
        <p:nvSpPr>
          <p:cNvPr id="14" name="フッター プレースホルダー 13"/>
          <p:cNvSpPr>
            <a:spLocks noGrp="1"/>
          </p:cNvSpPr>
          <p:nvPr>
            <p:ph type="ftr" sz="quarter" idx="11"/>
          </p:nvPr>
        </p:nvSpPr>
        <p:spPr/>
        <p:txBody>
          <a:bodyPr/>
          <a:lstStyle/>
          <a:p>
            <a:r>
              <a:rPr kumimoji="1" lang="en-US" altLang="ja-JP" smtClean="0">
                <a:solidFill>
                  <a:prstClr val="black">
                    <a:tint val="75000"/>
                  </a:prstClr>
                </a:solidFill>
              </a:rPr>
              <a:t>ESS-J-PARC Workshop 2018</a:t>
            </a:r>
            <a:endParaRPr kumimoji="1" lang="ja-JP" altLang="en-US">
              <a:solidFill>
                <a:prstClr val="black">
                  <a:tint val="75000"/>
                </a:prstClr>
              </a:solidFill>
            </a:endParaRPr>
          </a:p>
        </p:txBody>
      </p:sp>
    </p:spTree>
    <p:extLst>
      <p:ext uri="{BB962C8B-B14F-4D97-AF65-F5344CB8AC3E}">
        <p14:creationId xmlns:p14="http://schemas.microsoft.com/office/powerpoint/2010/main" val="1148332073"/>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6_Profi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rofile">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469900" marR="0" indent="-469900" algn="l" defTabSz="914400" rtl="0" eaLnBrk="1" fontAlgn="base" latinLnBrk="0" hangingPunct="1">
          <a:lnSpc>
            <a:spcPct val="100000"/>
          </a:lnSpc>
          <a:spcBef>
            <a:spcPct val="20000"/>
          </a:spcBef>
          <a:spcAft>
            <a:spcPct val="0"/>
          </a:spcAft>
          <a:buClr>
            <a:schemeClr val="accent2"/>
          </a:buClr>
          <a:buSzTx/>
          <a:buFont typeface="Wingdings" pitchFamily="2" charset="2"/>
          <a:buNone/>
          <a:tabLst/>
          <a:defRPr kumimoji="1" lang="ja-JP" altLang="en-US" sz="1600" b="0" i="0" u="none" strike="noStrike" cap="none" normalizeH="0" baseline="0" smtClean="0">
            <a:ln>
              <a:noFill/>
            </a:ln>
            <a:solidFill>
              <a:schemeClr val="tx1"/>
            </a:solidFill>
            <a:effectLst/>
            <a:latin typeface="Verdana" pitchFamily="34" charset="0"/>
            <a:ea typeface="ＭＳ Ｐゴシック" pitchFamily="50"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469900" marR="0" indent="-469900" algn="l" defTabSz="914400" rtl="0" eaLnBrk="1" fontAlgn="base" latinLnBrk="0" hangingPunct="1">
          <a:lnSpc>
            <a:spcPct val="100000"/>
          </a:lnSpc>
          <a:spcBef>
            <a:spcPct val="20000"/>
          </a:spcBef>
          <a:spcAft>
            <a:spcPct val="0"/>
          </a:spcAft>
          <a:buClr>
            <a:schemeClr val="accent2"/>
          </a:buClr>
          <a:buSzTx/>
          <a:buFont typeface="Wingdings" pitchFamily="2" charset="2"/>
          <a:buNone/>
          <a:tabLst/>
          <a:defRPr kumimoji="1" lang="ja-JP" altLang="en-US" sz="1600" b="0" i="0" u="none" strike="noStrike" cap="none" normalizeH="0" baseline="0" smtClean="0">
            <a:ln>
              <a:noFill/>
            </a:ln>
            <a:solidFill>
              <a:schemeClr val="tx1"/>
            </a:solidFill>
            <a:effectLst/>
            <a:latin typeface="Verdana" pitchFamily="34" charset="0"/>
            <a:ea typeface="ＭＳ Ｐゴシック" pitchFamily="50" charset="-128"/>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Profi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rofile">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469900" marR="0" indent="-469900" algn="l" defTabSz="914400" rtl="0" eaLnBrk="1" fontAlgn="base" latinLnBrk="0" hangingPunct="1">
          <a:lnSpc>
            <a:spcPct val="100000"/>
          </a:lnSpc>
          <a:spcBef>
            <a:spcPct val="20000"/>
          </a:spcBef>
          <a:spcAft>
            <a:spcPct val="0"/>
          </a:spcAft>
          <a:buClr>
            <a:schemeClr val="accent2"/>
          </a:buClr>
          <a:buSzTx/>
          <a:buFont typeface="Wingdings" pitchFamily="2" charset="2"/>
          <a:buNone/>
          <a:tabLst/>
          <a:defRPr kumimoji="1" lang="ja-JP" altLang="en-US" sz="1600" b="0" i="0" u="none" strike="noStrike" cap="none" normalizeH="0" baseline="0" smtClean="0">
            <a:ln>
              <a:noFill/>
            </a:ln>
            <a:solidFill>
              <a:schemeClr val="tx1"/>
            </a:solidFill>
            <a:effectLst/>
            <a:latin typeface="Verdana" pitchFamily="34" charset="0"/>
            <a:ea typeface="ＭＳ Ｐゴシック" pitchFamily="50"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469900" marR="0" indent="-469900" algn="l" defTabSz="914400" rtl="0" eaLnBrk="1" fontAlgn="base" latinLnBrk="0" hangingPunct="1">
          <a:lnSpc>
            <a:spcPct val="100000"/>
          </a:lnSpc>
          <a:spcBef>
            <a:spcPct val="20000"/>
          </a:spcBef>
          <a:spcAft>
            <a:spcPct val="0"/>
          </a:spcAft>
          <a:buClr>
            <a:schemeClr val="accent2"/>
          </a:buClr>
          <a:buSzTx/>
          <a:buFont typeface="Wingdings" pitchFamily="2" charset="2"/>
          <a:buNone/>
          <a:tabLst/>
          <a:defRPr kumimoji="1" lang="ja-JP" altLang="en-US" sz="1600" b="0" i="0" u="none" strike="noStrike" cap="none" normalizeH="0" baseline="0" smtClean="0">
            <a:ln>
              <a:noFill/>
            </a:ln>
            <a:solidFill>
              <a:schemeClr val="tx1"/>
            </a:solidFill>
            <a:effectLst/>
            <a:latin typeface="Verdana" pitchFamily="34" charset="0"/>
            <a:ea typeface="ＭＳ Ｐゴシック" pitchFamily="50" charset="-128"/>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8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kumimoji="1"/>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3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9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ホワイト">
  <a:themeElements>
    <a:clrScheme name="">
      <a:dk1>
        <a:srgbClr val="000000"/>
      </a:dk1>
      <a:lt1>
        <a:srgbClr val="FFFFFF"/>
      </a:lt1>
      <a:dk2>
        <a:srgbClr val="000000"/>
      </a:dk2>
      <a:lt2>
        <a:srgbClr val="80808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1_ホワイト">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alphaModFix amt="30000"/>
          </a:blip>
          <a:srcRect/>
          <a:tile tx="0" ty="0" sx="100000" sy="100000" flip="none" algn="tl"/>
        </a:blipFill>
        <a:ln>
          <a:noFill/>
        </a:ln>
        <a:effectLst/>
        <a:extLst>
          <a:ext uri="{91240B29-F687-4f45-9708-019B960494DF}">
            <a14:hiddenLine xmlns:a14="http://schemas.microsoft.com/office/drawing/2010/main" xmlns="" w="6350" cap="flat" cmpd="sng" algn="ctr">
              <a:solidFill>
                <a:srgbClr val="FFFFFF">
                  <a:alpha val="29999"/>
                </a:srgbClr>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424D43"/>
            </a:solidFill>
            <a:effectLst/>
            <a:latin typeface="Palatino" charset="0"/>
            <a:ea typeface="ヒラギノ明朝 ProN W3" charset="0"/>
            <a:cs typeface="ヒラギノ明朝 ProN W3" charset="0"/>
            <a:sym typeface="Palatino"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alphaModFix amt="30000"/>
          </a:blip>
          <a:srcRect/>
          <a:tile tx="0" ty="0" sx="100000" sy="100000" flip="none" algn="tl"/>
        </a:blipFill>
        <a:ln>
          <a:noFill/>
        </a:ln>
        <a:effectLst/>
        <a:extLst>
          <a:ext uri="{91240B29-F687-4f45-9708-019B960494DF}">
            <a14:hiddenLine xmlns:a14="http://schemas.microsoft.com/office/drawing/2010/main" xmlns="" w="6350" cap="flat" cmpd="sng" algn="ctr">
              <a:solidFill>
                <a:srgbClr val="FFFFFF">
                  <a:alpha val="29999"/>
                </a:srgbClr>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424D43"/>
            </a:solidFill>
            <a:effectLst/>
            <a:latin typeface="Palatino" charset="0"/>
            <a:ea typeface="ヒラギノ明朝 ProN W3" charset="0"/>
            <a:cs typeface="ヒラギノ明朝 ProN W3" charset="0"/>
            <a:sym typeface="Palatino" charset="0"/>
          </a:defRPr>
        </a:defPPr>
      </a:lstStyle>
    </a:lnDef>
  </a:objectDefaults>
  <a:extraClrSchemeLst>
    <a:extraClrScheme>
      <a:clrScheme name="1_ホワイ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7.xml><?xml version="1.0" encoding="utf-8"?>
<a:theme xmlns:a="http://schemas.openxmlformats.org/drawingml/2006/main" name="8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4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7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13173</TotalTime>
  <Words>3048</Words>
  <Application>Microsoft Office PowerPoint</Application>
  <PresentationFormat>On-screen Show (4:3)</PresentationFormat>
  <Paragraphs>487</Paragraphs>
  <Slides>27</Slides>
  <Notes>13</Notes>
  <HiddenSlides>0</HiddenSlides>
  <MMClips>0</MMClips>
  <ScaleCrop>false</ScaleCrop>
  <HeadingPairs>
    <vt:vector size="6" baseType="variant">
      <vt:variant>
        <vt:lpstr>Fonts Used</vt:lpstr>
      </vt:variant>
      <vt:variant>
        <vt:i4>24</vt:i4>
      </vt:variant>
      <vt:variant>
        <vt:lpstr>Theme</vt:lpstr>
      </vt:variant>
      <vt:variant>
        <vt:i4>16</vt:i4>
      </vt:variant>
      <vt:variant>
        <vt:lpstr>Slide Titles</vt:lpstr>
      </vt:variant>
      <vt:variant>
        <vt:i4>27</vt:i4>
      </vt:variant>
    </vt:vector>
  </HeadingPairs>
  <TitlesOfParts>
    <vt:vector size="67" baseType="lpstr">
      <vt:lpstr>Chalkduster</vt:lpstr>
      <vt:lpstr>Gill Sans</vt:lpstr>
      <vt:lpstr>Mangal</vt:lpstr>
      <vt:lpstr>メイリオ</vt:lpstr>
      <vt:lpstr>ＭＳ Ｐゴシック</vt:lpstr>
      <vt:lpstr>Osaka</vt:lpstr>
      <vt:lpstr>Palatino</vt:lpstr>
      <vt:lpstr>游ゴシック</vt:lpstr>
      <vt:lpstr>游ゴシック</vt:lpstr>
      <vt:lpstr>游ゴシック Light</vt:lpstr>
      <vt:lpstr>ヒラギノ丸ゴ Pro W4</vt:lpstr>
      <vt:lpstr>ヒラギノ明朝 ProN W3</vt:lpstr>
      <vt:lpstr>ヒラギノ角ゴ ProN W3</vt:lpstr>
      <vt:lpstr>Arial</vt:lpstr>
      <vt:lpstr>Arial Black</vt:lpstr>
      <vt:lpstr>Calibri</vt:lpstr>
      <vt:lpstr>Calibri Light</vt:lpstr>
      <vt:lpstr>Candara</vt:lpstr>
      <vt:lpstr>Helvetica</vt:lpstr>
      <vt:lpstr>Symbol</vt:lpstr>
      <vt:lpstr>Times</vt:lpstr>
      <vt:lpstr>Times New Roman</vt:lpstr>
      <vt:lpstr>Verdana</vt:lpstr>
      <vt:lpstr>Wingdings</vt:lpstr>
      <vt:lpstr>ホワイト</vt:lpstr>
      <vt:lpstr>1_ホワイト</vt:lpstr>
      <vt:lpstr>2_ホワイト</vt:lpstr>
      <vt:lpstr>3_ホワイト</vt:lpstr>
      <vt:lpstr>6_ホワイト</vt:lpstr>
      <vt:lpstr>4_Office ​​テーマ</vt:lpstr>
      <vt:lpstr>8_Office テーマ</vt:lpstr>
      <vt:lpstr>14_ホワイト</vt:lpstr>
      <vt:lpstr>7_ホワイト</vt:lpstr>
      <vt:lpstr>6_Profile</vt:lpstr>
      <vt:lpstr>1_Profile</vt:lpstr>
      <vt:lpstr>5_Office ​​テーマ</vt:lpstr>
      <vt:lpstr>Office テーマ</vt:lpstr>
      <vt:lpstr>8_ホワイト</vt:lpstr>
      <vt:lpstr>13_ホワイト</vt:lpstr>
      <vt:lpstr>9_ホワイト</vt:lpstr>
      <vt:lpstr>PowerPoint Presentation</vt:lpstr>
      <vt:lpstr>PowerPoint Presentation</vt:lpstr>
      <vt:lpstr>A Quest for High Intensity</vt:lpstr>
      <vt:lpstr>Neutron and Muon for…</vt:lpstr>
      <vt:lpstr>Neutrino and Anti-neutrino for…</vt:lpstr>
      <vt:lpstr>Hadron beams for…</vt:lpstr>
      <vt:lpstr>R&amp;D of Accelerator Driven System for  Nuclear Transmutation</vt:lpstr>
      <vt:lpstr>Industrial Applications for …</vt:lpstr>
      <vt:lpstr>PowerPoint Presentation</vt:lpstr>
      <vt:lpstr>PowerPoint Presentation</vt:lpstr>
      <vt:lpstr>Operation Stats (JFY2016)</vt:lpstr>
      <vt:lpstr>Operation Stats(April-December,2017)　</vt:lpstr>
      <vt:lpstr>PowerPoint Presentation</vt:lpstr>
      <vt:lpstr>PowerPoint Presentation</vt:lpstr>
      <vt:lpstr>PowerPoint Presentation</vt:lpstr>
      <vt:lpstr>Major Research Results 2016</vt:lpstr>
      <vt:lpstr>Major Research Results 2017</vt:lpstr>
      <vt:lpstr>Now a member of RaDIATE September, 2017</vt:lpstr>
      <vt:lpstr>MIRAI kick-off! October, 2017</vt:lpstr>
      <vt:lpstr>Collaboration with Academia &amp; Industry</vt:lpstr>
      <vt:lpstr>ESS-J-PARC Relation Strengthened! </vt:lpstr>
      <vt:lpstr>PowerPoint Presentation</vt:lpstr>
      <vt:lpstr>J-PARC action plan JFY2018</vt:lpstr>
      <vt:lpstr>Japan Science Council Master Plan 2017</vt:lpstr>
      <vt:lpstr>Summary</vt:lpstr>
      <vt:lpstr>PowerPoint Presentation</vt:lpstr>
      <vt:lpstr>PowerPoint Presentation</vt:lpstr>
    </vt:vector>
  </TitlesOfParts>
  <Company>KEK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HD Hall Renovation</dc:title>
  <dc:creator>齊藤 直人</dc:creator>
  <cp:lastModifiedBy>Weiying Li</cp:lastModifiedBy>
  <cp:revision>166</cp:revision>
  <cp:lastPrinted>2017-07-23T23:34:56Z</cp:lastPrinted>
  <dcterms:created xsi:type="dcterms:W3CDTF">2014-05-13T12:59:22Z</dcterms:created>
  <dcterms:modified xsi:type="dcterms:W3CDTF">2018-01-18T15:13:06Z</dcterms:modified>
</cp:coreProperties>
</file>