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6" r:id="rId2"/>
    <p:sldId id="396" r:id="rId3"/>
    <p:sldId id="348" r:id="rId4"/>
    <p:sldId id="373" r:id="rId5"/>
    <p:sldId id="398" r:id="rId6"/>
    <p:sldId id="399" r:id="rId7"/>
    <p:sldId id="395" r:id="rId8"/>
    <p:sldId id="351" r:id="rId9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007D9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5548" autoAdjust="0"/>
  </p:normalViewPr>
  <p:slideViewPr>
    <p:cSldViewPr>
      <p:cViewPr>
        <p:scale>
          <a:sx n="80" d="100"/>
          <a:sy n="80" d="100"/>
        </p:scale>
        <p:origin x="-1512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2BF28-F0AA-644F-9D27-50402B00C6C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EF5FFAF5-4FFD-8648-B308-663B533E6874}">
      <dgm:prSet phldrT="[Text]"/>
      <dgm:spPr/>
      <dgm:t>
        <a:bodyPr/>
        <a:lstStyle/>
        <a:p>
          <a:r>
            <a:rPr lang="en-US" dirty="0" smtClean="0"/>
            <a:t>Detailed design</a:t>
          </a:r>
          <a:endParaRPr lang="en-US" dirty="0"/>
        </a:p>
      </dgm:t>
    </dgm:pt>
    <dgm:pt modelId="{600B5AA1-09A8-4F4F-BC88-0D73E04029AD}" type="parTrans" cxnId="{E27A308C-4667-2141-98BB-1D3EDFC2BEFB}">
      <dgm:prSet/>
      <dgm:spPr/>
      <dgm:t>
        <a:bodyPr/>
        <a:lstStyle/>
        <a:p>
          <a:endParaRPr lang="en-US"/>
        </a:p>
      </dgm:t>
    </dgm:pt>
    <dgm:pt modelId="{58255A65-4176-9044-B4EB-2405ADC68D5F}" type="sibTrans" cxnId="{E27A308C-4667-2141-98BB-1D3EDFC2BEFB}">
      <dgm:prSet/>
      <dgm:spPr/>
      <dgm:t>
        <a:bodyPr/>
        <a:lstStyle/>
        <a:p>
          <a:endParaRPr lang="en-US"/>
        </a:p>
      </dgm:t>
    </dgm:pt>
    <dgm:pt modelId="{045202B8-F6BD-ED43-8A0E-A1D758099945}">
      <dgm:prSet phldrT="[Text]"/>
      <dgm:spPr/>
      <dgm:t>
        <a:bodyPr/>
        <a:lstStyle/>
        <a:p>
          <a:r>
            <a:rPr lang="en-US" smtClean="0"/>
            <a:t>Procurement and Installation</a:t>
          </a:r>
          <a:endParaRPr lang="en-US"/>
        </a:p>
      </dgm:t>
    </dgm:pt>
    <dgm:pt modelId="{B27BF247-3B3F-FE49-9A1A-F0E477ECCF93}" type="parTrans" cxnId="{1517F4AB-B444-164E-8315-D648BCCBC9DC}">
      <dgm:prSet/>
      <dgm:spPr/>
      <dgm:t>
        <a:bodyPr/>
        <a:lstStyle/>
        <a:p>
          <a:endParaRPr lang="en-US"/>
        </a:p>
      </dgm:t>
    </dgm:pt>
    <dgm:pt modelId="{D22D9224-839C-D24C-9ECB-0C3127C7CE62}" type="sibTrans" cxnId="{1517F4AB-B444-164E-8315-D648BCCBC9DC}">
      <dgm:prSet/>
      <dgm:spPr/>
      <dgm:t>
        <a:bodyPr/>
        <a:lstStyle/>
        <a:p>
          <a:endParaRPr lang="en-US"/>
        </a:p>
      </dgm:t>
    </dgm:pt>
    <dgm:pt modelId="{65ACE8F5-0EDD-414D-8C5C-C4A4D6CFC865}">
      <dgm:prSet phldrT="[Text]"/>
      <dgm:spPr/>
      <dgm:t>
        <a:bodyPr/>
        <a:lstStyle/>
        <a:p>
          <a:r>
            <a:rPr lang="en-US" smtClean="0"/>
            <a:t>Commissioning</a:t>
          </a:r>
        </a:p>
      </dgm:t>
    </dgm:pt>
    <dgm:pt modelId="{97AA97B9-D7D8-F540-B00F-800367F195D6}" type="parTrans" cxnId="{C4F2B7F9-C05D-1444-BC83-EB141E62F31D}">
      <dgm:prSet/>
      <dgm:spPr/>
      <dgm:t>
        <a:bodyPr/>
        <a:lstStyle/>
        <a:p>
          <a:endParaRPr lang="en-US"/>
        </a:p>
      </dgm:t>
    </dgm:pt>
    <dgm:pt modelId="{346979F5-9AFB-8F47-BDE6-4E486E881941}" type="sibTrans" cxnId="{C4F2B7F9-C05D-1444-BC83-EB141E62F31D}">
      <dgm:prSet/>
      <dgm:spPr/>
      <dgm:t>
        <a:bodyPr/>
        <a:lstStyle/>
        <a:p>
          <a:endParaRPr lang="en-US"/>
        </a:p>
      </dgm:t>
    </dgm:pt>
    <dgm:pt modelId="{968862BC-8C09-9D4A-AD4F-49292A57AB53}">
      <dgm:prSet/>
      <dgm:spPr/>
      <dgm:t>
        <a:bodyPr/>
        <a:lstStyle/>
        <a:p>
          <a:r>
            <a:rPr lang="en-US" smtClean="0"/>
            <a:t>Operation</a:t>
          </a:r>
          <a:endParaRPr lang="en-US"/>
        </a:p>
      </dgm:t>
    </dgm:pt>
    <dgm:pt modelId="{F66628FB-235D-5A43-A9B2-8A2A2CEC334D}" type="parTrans" cxnId="{0E3D1774-F7D4-1541-A0F5-D02279FB48DC}">
      <dgm:prSet/>
      <dgm:spPr/>
      <dgm:t>
        <a:bodyPr/>
        <a:lstStyle/>
        <a:p>
          <a:endParaRPr lang="en-US"/>
        </a:p>
      </dgm:t>
    </dgm:pt>
    <dgm:pt modelId="{D31C1A98-017B-2143-8A62-98564A03E0EB}" type="sibTrans" cxnId="{0E3D1774-F7D4-1541-A0F5-D02279FB48DC}">
      <dgm:prSet/>
      <dgm:spPr/>
      <dgm:t>
        <a:bodyPr/>
        <a:lstStyle/>
        <a:p>
          <a:endParaRPr lang="en-US"/>
        </a:p>
      </dgm:t>
    </dgm:pt>
    <dgm:pt modelId="{2D5EA87F-5EDC-924C-B5F2-F7CE7FB3E154}">
      <dgm:prSet/>
      <dgm:spPr/>
      <dgm:t>
        <a:bodyPr/>
        <a:lstStyle/>
        <a:p>
          <a:r>
            <a:rPr lang="en-US" smtClean="0"/>
            <a:t>Preliminary Design</a:t>
          </a:r>
          <a:endParaRPr lang="en-US"/>
        </a:p>
      </dgm:t>
    </dgm:pt>
    <dgm:pt modelId="{50BDC313-E4EE-DA4E-BF29-6D9EA08BFAB7}" type="parTrans" cxnId="{0C008842-9465-0B40-BA56-DC92EEF2BD7A}">
      <dgm:prSet/>
      <dgm:spPr/>
      <dgm:t>
        <a:bodyPr/>
        <a:lstStyle/>
        <a:p>
          <a:endParaRPr lang="en-US"/>
        </a:p>
      </dgm:t>
    </dgm:pt>
    <dgm:pt modelId="{68A91D37-29F8-7B48-863D-08BEA89544EE}" type="sibTrans" cxnId="{0C008842-9465-0B40-BA56-DC92EEF2BD7A}">
      <dgm:prSet/>
      <dgm:spPr/>
      <dgm:t>
        <a:bodyPr/>
        <a:lstStyle/>
        <a:p>
          <a:endParaRPr lang="en-US"/>
        </a:p>
      </dgm:t>
    </dgm:pt>
    <dgm:pt modelId="{D97F39E2-97A8-BE46-ADDF-E8C79F3EAE60}" type="pres">
      <dgm:prSet presAssocID="{42D2BF28-F0AA-644F-9D27-50402B00C6C6}" presName="Name0" presStyleCnt="0">
        <dgm:presLayoutVars>
          <dgm:dir/>
          <dgm:resizeHandles val="exact"/>
        </dgm:presLayoutVars>
      </dgm:prSet>
      <dgm:spPr/>
    </dgm:pt>
    <dgm:pt modelId="{FF4D4085-7F1F-EE45-B253-C21EA6FA330D}" type="pres">
      <dgm:prSet presAssocID="{2D5EA87F-5EDC-924C-B5F2-F7CE7FB3E1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BD1E4-EAA8-7C45-B0A0-FB902F991FF2}" type="pres">
      <dgm:prSet presAssocID="{68A91D37-29F8-7B48-863D-08BEA89544E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D909852-CB30-434F-8FF3-43A3FCB7A093}" type="pres">
      <dgm:prSet presAssocID="{68A91D37-29F8-7B48-863D-08BEA89544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70F1641-4748-6D4D-A83F-5D5121AF8BCF}" type="pres">
      <dgm:prSet presAssocID="{EF5FFAF5-4FFD-8648-B308-663B533E68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7E8DA-D988-C842-9A06-B944FD2CA0E7}" type="pres">
      <dgm:prSet presAssocID="{58255A65-4176-9044-B4EB-2405ADC68D5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81010C7-66E6-C84A-8A2C-54CDCE9F9A99}" type="pres">
      <dgm:prSet presAssocID="{58255A65-4176-9044-B4EB-2405ADC68D5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E6AAF05-A760-1E4D-B18D-7711A05B0F5A}" type="pres">
      <dgm:prSet presAssocID="{045202B8-F6BD-ED43-8A0E-A1D7580999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B11FB-6721-2F46-A10D-0895AEF4EFDC}" type="pres">
      <dgm:prSet presAssocID="{D22D9224-839C-D24C-9ECB-0C3127C7CE6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1A63AEA-4D60-8740-9201-1CF155FEDF08}" type="pres">
      <dgm:prSet presAssocID="{D22D9224-839C-D24C-9ECB-0C3127C7CE6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4D3B301-2F40-6C4B-917F-B8CFBD4351A0}" type="pres">
      <dgm:prSet presAssocID="{65ACE8F5-0EDD-414D-8C5C-C4A4D6CFC8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BF4BD-AC6E-8749-A760-216392DFF7DB}" type="pres">
      <dgm:prSet presAssocID="{346979F5-9AFB-8F47-BDE6-4E486E88194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CCF64FB-EBF1-094B-9A32-0ED9D3CC2448}" type="pres">
      <dgm:prSet presAssocID="{346979F5-9AFB-8F47-BDE6-4E486E88194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4F4653D-6E35-CF42-B3D6-0F04E3A84390}" type="pres">
      <dgm:prSet presAssocID="{968862BC-8C09-9D4A-AD4F-49292A57AB53}" presName="node" presStyleLbl="node1" presStyleIdx="4" presStyleCnt="5" custLinFactNeighborX="12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8DFD5-AC35-4558-8582-A576ACDA213C}" type="presOf" srcId="{68A91D37-29F8-7B48-863D-08BEA89544EE}" destId="{BD909852-CB30-434F-8FF3-43A3FCB7A093}" srcOrd="1" destOrd="0" presId="urn:microsoft.com/office/officeart/2005/8/layout/process1"/>
    <dgm:cxn modelId="{F2AF1075-E858-49ED-8E18-78151F74EE79}" type="presOf" srcId="{2D5EA87F-5EDC-924C-B5F2-F7CE7FB3E154}" destId="{FF4D4085-7F1F-EE45-B253-C21EA6FA330D}" srcOrd="0" destOrd="0" presId="urn:microsoft.com/office/officeart/2005/8/layout/process1"/>
    <dgm:cxn modelId="{03ABE6C5-53D9-4ED8-BF38-43C0BEF905D7}" type="presOf" srcId="{68A91D37-29F8-7B48-863D-08BEA89544EE}" destId="{9CFBD1E4-EAA8-7C45-B0A0-FB902F991FF2}" srcOrd="0" destOrd="0" presId="urn:microsoft.com/office/officeart/2005/8/layout/process1"/>
    <dgm:cxn modelId="{E27A308C-4667-2141-98BB-1D3EDFC2BEFB}" srcId="{42D2BF28-F0AA-644F-9D27-50402B00C6C6}" destId="{EF5FFAF5-4FFD-8648-B308-663B533E6874}" srcOrd="1" destOrd="0" parTransId="{600B5AA1-09A8-4F4F-BC88-0D73E04029AD}" sibTransId="{58255A65-4176-9044-B4EB-2405ADC68D5F}"/>
    <dgm:cxn modelId="{C4F2B7F9-C05D-1444-BC83-EB141E62F31D}" srcId="{42D2BF28-F0AA-644F-9D27-50402B00C6C6}" destId="{65ACE8F5-0EDD-414D-8C5C-C4A4D6CFC865}" srcOrd="3" destOrd="0" parTransId="{97AA97B9-D7D8-F540-B00F-800367F195D6}" sibTransId="{346979F5-9AFB-8F47-BDE6-4E486E881941}"/>
    <dgm:cxn modelId="{08311AEE-2720-4E1E-AE4D-1B0A2CF46B4C}" type="presOf" srcId="{65ACE8F5-0EDD-414D-8C5C-C4A4D6CFC865}" destId="{A4D3B301-2F40-6C4B-917F-B8CFBD4351A0}" srcOrd="0" destOrd="0" presId="urn:microsoft.com/office/officeart/2005/8/layout/process1"/>
    <dgm:cxn modelId="{C244EDE1-FB04-49E6-8319-84F956464964}" type="presOf" srcId="{58255A65-4176-9044-B4EB-2405ADC68D5F}" destId="{19A7E8DA-D988-C842-9A06-B944FD2CA0E7}" srcOrd="0" destOrd="0" presId="urn:microsoft.com/office/officeart/2005/8/layout/process1"/>
    <dgm:cxn modelId="{21755093-3C4A-4136-A204-F6780C4844F7}" type="presOf" srcId="{58255A65-4176-9044-B4EB-2405ADC68D5F}" destId="{B81010C7-66E6-C84A-8A2C-54CDCE9F9A99}" srcOrd="1" destOrd="0" presId="urn:microsoft.com/office/officeart/2005/8/layout/process1"/>
    <dgm:cxn modelId="{55727D16-F7B3-444A-B9C8-D01E8FAC13DC}" type="presOf" srcId="{42D2BF28-F0AA-644F-9D27-50402B00C6C6}" destId="{D97F39E2-97A8-BE46-ADDF-E8C79F3EAE60}" srcOrd="0" destOrd="0" presId="urn:microsoft.com/office/officeart/2005/8/layout/process1"/>
    <dgm:cxn modelId="{45A690C5-D64D-4B00-90FF-9BF754B55CA3}" type="presOf" srcId="{D22D9224-839C-D24C-9ECB-0C3127C7CE62}" destId="{8D0B11FB-6721-2F46-A10D-0895AEF4EFDC}" srcOrd="0" destOrd="0" presId="urn:microsoft.com/office/officeart/2005/8/layout/process1"/>
    <dgm:cxn modelId="{8EC59775-DC83-4896-AE4B-6F3F20D45052}" type="presOf" srcId="{045202B8-F6BD-ED43-8A0E-A1D758099945}" destId="{CE6AAF05-A760-1E4D-B18D-7711A05B0F5A}" srcOrd="0" destOrd="0" presId="urn:microsoft.com/office/officeart/2005/8/layout/process1"/>
    <dgm:cxn modelId="{0E3D1774-F7D4-1541-A0F5-D02279FB48DC}" srcId="{42D2BF28-F0AA-644F-9D27-50402B00C6C6}" destId="{968862BC-8C09-9D4A-AD4F-49292A57AB53}" srcOrd="4" destOrd="0" parTransId="{F66628FB-235D-5A43-A9B2-8A2A2CEC334D}" sibTransId="{D31C1A98-017B-2143-8A62-98564A03E0EB}"/>
    <dgm:cxn modelId="{0FE92A4C-167C-48C2-8EFA-11E0C7F4940D}" type="presOf" srcId="{968862BC-8C09-9D4A-AD4F-49292A57AB53}" destId="{04F4653D-6E35-CF42-B3D6-0F04E3A84390}" srcOrd="0" destOrd="0" presId="urn:microsoft.com/office/officeart/2005/8/layout/process1"/>
    <dgm:cxn modelId="{D602A85C-EAF5-4F99-8806-EB1C3C4E24E1}" type="presOf" srcId="{346979F5-9AFB-8F47-BDE6-4E486E881941}" destId="{903BF4BD-AC6E-8749-A760-216392DFF7DB}" srcOrd="0" destOrd="0" presId="urn:microsoft.com/office/officeart/2005/8/layout/process1"/>
    <dgm:cxn modelId="{630830F4-E239-4442-9958-A5E666749569}" type="presOf" srcId="{D22D9224-839C-D24C-9ECB-0C3127C7CE62}" destId="{41A63AEA-4D60-8740-9201-1CF155FEDF08}" srcOrd="1" destOrd="0" presId="urn:microsoft.com/office/officeart/2005/8/layout/process1"/>
    <dgm:cxn modelId="{1517F4AB-B444-164E-8315-D648BCCBC9DC}" srcId="{42D2BF28-F0AA-644F-9D27-50402B00C6C6}" destId="{045202B8-F6BD-ED43-8A0E-A1D758099945}" srcOrd="2" destOrd="0" parTransId="{B27BF247-3B3F-FE49-9A1A-F0E477ECCF93}" sibTransId="{D22D9224-839C-D24C-9ECB-0C3127C7CE62}"/>
    <dgm:cxn modelId="{AD92B905-0564-487A-93F7-4261C347D7C7}" type="presOf" srcId="{EF5FFAF5-4FFD-8648-B308-663B533E6874}" destId="{F70F1641-4748-6D4D-A83F-5D5121AF8BCF}" srcOrd="0" destOrd="0" presId="urn:microsoft.com/office/officeart/2005/8/layout/process1"/>
    <dgm:cxn modelId="{58AF58B0-8760-45DB-AD8C-B8C9B4E14CB3}" type="presOf" srcId="{346979F5-9AFB-8F47-BDE6-4E486E881941}" destId="{6CCF64FB-EBF1-094B-9A32-0ED9D3CC2448}" srcOrd="1" destOrd="0" presId="urn:microsoft.com/office/officeart/2005/8/layout/process1"/>
    <dgm:cxn modelId="{0C008842-9465-0B40-BA56-DC92EEF2BD7A}" srcId="{42D2BF28-F0AA-644F-9D27-50402B00C6C6}" destId="{2D5EA87F-5EDC-924C-B5F2-F7CE7FB3E154}" srcOrd="0" destOrd="0" parTransId="{50BDC313-E4EE-DA4E-BF29-6D9EA08BFAB7}" sibTransId="{68A91D37-29F8-7B48-863D-08BEA89544EE}"/>
    <dgm:cxn modelId="{A858DB24-3AD9-4B7C-8C4E-974309D97DA8}" type="presParOf" srcId="{D97F39E2-97A8-BE46-ADDF-E8C79F3EAE60}" destId="{FF4D4085-7F1F-EE45-B253-C21EA6FA330D}" srcOrd="0" destOrd="0" presId="urn:microsoft.com/office/officeart/2005/8/layout/process1"/>
    <dgm:cxn modelId="{C08412E6-E317-4C80-A0B1-A65C9823D5F2}" type="presParOf" srcId="{D97F39E2-97A8-BE46-ADDF-E8C79F3EAE60}" destId="{9CFBD1E4-EAA8-7C45-B0A0-FB902F991FF2}" srcOrd="1" destOrd="0" presId="urn:microsoft.com/office/officeart/2005/8/layout/process1"/>
    <dgm:cxn modelId="{332B7E63-FF07-4B86-AA1A-9885D1787E84}" type="presParOf" srcId="{9CFBD1E4-EAA8-7C45-B0A0-FB902F991FF2}" destId="{BD909852-CB30-434F-8FF3-43A3FCB7A093}" srcOrd="0" destOrd="0" presId="urn:microsoft.com/office/officeart/2005/8/layout/process1"/>
    <dgm:cxn modelId="{36C72470-1B84-4E1D-879C-218B9271B51E}" type="presParOf" srcId="{D97F39E2-97A8-BE46-ADDF-E8C79F3EAE60}" destId="{F70F1641-4748-6D4D-A83F-5D5121AF8BCF}" srcOrd="2" destOrd="0" presId="urn:microsoft.com/office/officeart/2005/8/layout/process1"/>
    <dgm:cxn modelId="{CE6DD82B-1401-4974-9558-52BD480B920C}" type="presParOf" srcId="{D97F39E2-97A8-BE46-ADDF-E8C79F3EAE60}" destId="{19A7E8DA-D988-C842-9A06-B944FD2CA0E7}" srcOrd="3" destOrd="0" presId="urn:microsoft.com/office/officeart/2005/8/layout/process1"/>
    <dgm:cxn modelId="{95A3B3E7-40CD-4028-848F-AF600ED29067}" type="presParOf" srcId="{19A7E8DA-D988-C842-9A06-B944FD2CA0E7}" destId="{B81010C7-66E6-C84A-8A2C-54CDCE9F9A99}" srcOrd="0" destOrd="0" presId="urn:microsoft.com/office/officeart/2005/8/layout/process1"/>
    <dgm:cxn modelId="{1752DF0C-155A-463F-AA76-C6FC233772A6}" type="presParOf" srcId="{D97F39E2-97A8-BE46-ADDF-E8C79F3EAE60}" destId="{CE6AAF05-A760-1E4D-B18D-7711A05B0F5A}" srcOrd="4" destOrd="0" presId="urn:microsoft.com/office/officeart/2005/8/layout/process1"/>
    <dgm:cxn modelId="{6B8A3037-332D-44F8-88F8-7E01395CE8A8}" type="presParOf" srcId="{D97F39E2-97A8-BE46-ADDF-E8C79F3EAE60}" destId="{8D0B11FB-6721-2F46-A10D-0895AEF4EFDC}" srcOrd="5" destOrd="0" presId="urn:microsoft.com/office/officeart/2005/8/layout/process1"/>
    <dgm:cxn modelId="{D78F6F2F-35D2-428F-B638-7DC62270BEC7}" type="presParOf" srcId="{8D0B11FB-6721-2F46-A10D-0895AEF4EFDC}" destId="{41A63AEA-4D60-8740-9201-1CF155FEDF08}" srcOrd="0" destOrd="0" presId="urn:microsoft.com/office/officeart/2005/8/layout/process1"/>
    <dgm:cxn modelId="{3EC9C7B7-E3C8-4E82-93F0-9FC6259C627F}" type="presParOf" srcId="{D97F39E2-97A8-BE46-ADDF-E8C79F3EAE60}" destId="{A4D3B301-2F40-6C4B-917F-B8CFBD4351A0}" srcOrd="6" destOrd="0" presId="urn:microsoft.com/office/officeart/2005/8/layout/process1"/>
    <dgm:cxn modelId="{3D95838D-8BFE-422C-A4D6-4027ACFB113E}" type="presParOf" srcId="{D97F39E2-97A8-BE46-ADDF-E8C79F3EAE60}" destId="{903BF4BD-AC6E-8749-A760-216392DFF7DB}" srcOrd="7" destOrd="0" presId="urn:microsoft.com/office/officeart/2005/8/layout/process1"/>
    <dgm:cxn modelId="{E8393A9F-6169-4F30-9750-7F19D56A7368}" type="presParOf" srcId="{903BF4BD-AC6E-8749-A760-216392DFF7DB}" destId="{6CCF64FB-EBF1-094B-9A32-0ED9D3CC2448}" srcOrd="0" destOrd="0" presId="urn:microsoft.com/office/officeart/2005/8/layout/process1"/>
    <dgm:cxn modelId="{B481E4CC-2893-449E-8E59-5525C2713CD8}" type="presParOf" srcId="{D97F39E2-97A8-BE46-ADDF-E8C79F3EAE60}" destId="{04F4653D-6E35-CF42-B3D6-0F04E3A8439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489CA-DF18-494F-9911-AD1B794E085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0AE7B24B-5B99-9644-A36F-2AE5269B2564}">
      <dgm:prSet phldrT="[Text]"/>
      <dgm:spPr>
        <a:solidFill>
          <a:srgbClr val="7030A0"/>
        </a:solidFill>
      </dgm:spPr>
      <dgm:t>
        <a:bodyPr/>
        <a:lstStyle/>
        <a:p>
          <a:r>
            <a:rPr lang="en-US" smtClean="0"/>
            <a:t>Permissibility</a:t>
          </a:r>
        </a:p>
        <a:p>
          <a:r>
            <a:rPr lang="en-US" smtClean="0"/>
            <a:t>Permit</a:t>
          </a:r>
        </a:p>
      </dgm:t>
    </dgm:pt>
    <dgm:pt modelId="{F86D4040-080F-5445-98D9-E25E9F4EEE49}" type="parTrans" cxnId="{D59B2927-AEA3-4443-A39E-EA6C9C5D3BA3}">
      <dgm:prSet/>
      <dgm:spPr/>
      <dgm:t>
        <a:bodyPr/>
        <a:lstStyle/>
        <a:p>
          <a:endParaRPr lang="en-US"/>
        </a:p>
      </dgm:t>
    </dgm:pt>
    <dgm:pt modelId="{ACCF1914-E987-F14B-BF04-8E1776BBC2C0}" type="sibTrans" cxnId="{D59B2927-AEA3-4443-A39E-EA6C9C5D3BA3}">
      <dgm:prSet/>
      <dgm:spPr/>
      <dgm:t>
        <a:bodyPr/>
        <a:lstStyle/>
        <a:p>
          <a:endParaRPr lang="en-US"/>
        </a:p>
      </dgm:t>
    </dgm:pt>
    <dgm:pt modelId="{C1C5514C-1420-E441-AAD2-6BEC7C594F46}">
      <dgm:prSet phldrT="[Text]"/>
      <dgm:spPr>
        <a:solidFill>
          <a:srgbClr val="7030A0"/>
        </a:solidFill>
      </dgm:spPr>
      <dgm:t>
        <a:bodyPr/>
        <a:lstStyle/>
        <a:p>
          <a:r>
            <a:rPr lang="en-US" smtClean="0"/>
            <a:t>Installation</a:t>
          </a:r>
        </a:p>
        <a:p>
          <a:r>
            <a:rPr lang="en-US" smtClean="0"/>
            <a:t>Permit</a:t>
          </a:r>
        </a:p>
      </dgm:t>
    </dgm:pt>
    <dgm:pt modelId="{BE6A8689-B464-FD4E-989C-7234729FD57A}" type="parTrans" cxnId="{524108BE-8970-634C-BDAB-C3B69E43FA50}">
      <dgm:prSet/>
      <dgm:spPr/>
      <dgm:t>
        <a:bodyPr/>
        <a:lstStyle/>
        <a:p>
          <a:endParaRPr lang="en-US"/>
        </a:p>
      </dgm:t>
    </dgm:pt>
    <dgm:pt modelId="{94546550-5D53-774A-AA42-2EF7D70F66B2}" type="sibTrans" cxnId="{524108BE-8970-634C-BDAB-C3B69E43FA50}">
      <dgm:prSet/>
      <dgm:spPr/>
      <dgm:t>
        <a:bodyPr/>
        <a:lstStyle/>
        <a:p>
          <a:endParaRPr lang="en-US"/>
        </a:p>
      </dgm:t>
    </dgm:pt>
    <dgm:pt modelId="{BA50EBD8-6CED-724B-AFBE-0CC9FF1926F3}">
      <dgm:prSet phldrT="[Text]"/>
      <dgm:spPr>
        <a:solidFill>
          <a:srgbClr val="7030A0"/>
        </a:solidFill>
      </dgm:spPr>
      <dgm:t>
        <a:bodyPr/>
        <a:lstStyle/>
        <a:p>
          <a:r>
            <a:rPr lang="en-US" smtClean="0"/>
            <a:t>Trial operation</a:t>
          </a:r>
        </a:p>
        <a:p>
          <a:r>
            <a:rPr lang="en-US" smtClean="0"/>
            <a:t>Permit</a:t>
          </a:r>
          <a:endParaRPr lang="en-US"/>
        </a:p>
      </dgm:t>
    </dgm:pt>
    <dgm:pt modelId="{3101D0DE-3418-864F-9999-D9191FA1BEE7}" type="parTrans" cxnId="{99CF339E-EF6C-C24C-BC97-D85B09DCEDE8}">
      <dgm:prSet/>
      <dgm:spPr/>
      <dgm:t>
        <a:bodyPr/>
        <a:lstStyle/>
        <a:p>
          <a:endParaRPr lang="en-US"/>
        </a:p>
      </dgm:t>
    </dgm:pt>
    <dgm:pt modelId="{9E2A9698-1C4D-B842-A05B-69FE280F555E}" type="sibTrans" cxnId="{99CF339E-EF6C-C24C-BC97-D85B09DCEDE8}">
      <dgm:prSet/>
      <dgm:spPr/>
      <dgm:t>
        <a:bodyPr/>
        <a:lstStyle/>
        <a:p>
          <a:endParaRPr lang="en-US"/>
        </a:p>
      </dgm:t>
    </dgm:pt>
    <dgm:pt modelId="{6BA54105-9F06-4D42-AAC3-15F26F15EE6C}">
      <dgm:prSet/>
      <dgm:spPr>
        <a:solidFill>
          <a:srgbClr val="7030A0"/>
        </a:solidFill>
      </dgm:spPr>
      <dgm:t>
        <a:bodyPr/>
        <a:lstStyle/>
        <a:p>
          <a:r>
            <a:rPr lang="en-US" smtClean="0"/>
            <a:t>Routine operation</a:t>
          </a:r>
        </a:p>
        <a:p>
          <a:r>
            <a:rPr lang="en-US" smtClean="0"/>
            <a:t>Permit</a:t>
          </a:r>
          <a:endParaRPr lang="en-US"/>
        </a:p>
      </dgm:t>
    </dgm:pt>
    <dgm:pt modelId="{896EED16-7ED8-734C-8F83-704DDA913AEA}" type="parTrans" cxnId="{3A5B6439-1185-E94F-93FF-032B9D324F80}">
      <dgm:prSet/>
      <dgm:spPr/>
      <dgm:t>
        <a:bodyPr/>
        <a:lstStyle/>
        <a:p>
          <a:endParaRPr lang="en-US"/>
        </a:p>
      </dgm:t>
    </dgm:pt>
    <dgm:pt modelId="{B810659E-C305-C541-83EF-BB32A32F86D4}" type="sibTrans" cxnId="{3A5B6439-1185-E94F-93FF-032B9D324F80}">
      <dgm:prSet/>
      <dgm:spPr/>
      <dgm:t>
        <a:bodyPr/>
        <a:lstStyle/>
        <a:p>
          <a:endParaRPr lang="en-US"/>
        </a:p>
      </dgm:t>
    </dgm:pt>
    <dgm:pt modelId="{C183A222-769A-754B-9448-9816F7C7E593}" type="pres">
      <dgm:prSet presAssocID="{B31489CA-DF18-494F-9911-AD1B794E085A}" presName="Name0" presStyleCnt="0">
        <dgm:presLayoutVars>
          <dgm:dir/>
          <dgm:resizeHandles val="exact"/>
        </dgm:presLayoutVars>
      </dgm:prSet>
      <dgm:spPr/>
    </dgm:pt>
    <dgm:pt modelId="{8C1E6BA6-2A1D-ED41-B104-1258C2BA64BF}" type="pres">
      <dgm:prSet presAssocID="{0AE7B24B-5B99-9644-A36F-2AE5269B25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46856-7380-A642-A783-D486123DFAE5}" type="pres">
      <dgm:prSet presAssocID="{ACCF1914-E987-F14B-BF04-8E1776BBC2C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8B929BC-DDFC-8E45-BDDC-0AB5DB423069}" type="pres">
      <dgm:prSet presAssocID="{ACCF1914-E987-F14B-BF04-8E1776BBC2C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1EDACE6-50B8-CE4A-B607-B5F75F5D4B56}" type="pres">
      <dgm:prSet presAssocID="{C1C5514C-1420-E441-AAD2-6BEC7C594F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FB31F-0671-E246-ADAD-41D8C70AADE8}" type="pres">
      <dgm:prSet presAssocID="{94546550-5D53-774A-AA42-2EF7D70F66B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D031641-9F5B-9843-9088-B532F420AEA9}" type="pres">
      <dgm:prSet presAssocID="{94546550-5D53-774A-AA42-2EF7D70F66B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2000F8B-C611-0E44-89FD-DA3742F86E91}" type="pres">
      <dgm:prSet presAssocID="{BA50EBD8-6CED-724B-AFBE-0CC9FF1926F3}" presName="node" presStyleLbl="node1" presStyleIdx="2" presStyleCnt="4" custLinFactNeighborX="264" custLinFactNeighborY="-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092EA-B3DC-9346-A526-02EEA5005DCC}" type="pres">
      <dgm:prSet presAssocID="{9E2A9698-1C4D-B842-A05B-69FE280F555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2A68FB6-3A84-324E-B290-BB06039F7344}" type="pres">
      <dgm:prSet presAssocID="{9E2A9698-1C4D-B842-A05B-69FE280F555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B67C008-A794-9E4A-9C30-D97DF4F2CB76}" type="pres">
      <dgm:prSet presAssocID="{6BA54105-9F06-4D42-AAC3-15F26F15EE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B8CFD-7CE7-4B59-8336-38D1CD6647C8}" type="presOf" srcId="{B31489CA-DF18-494F-9911-AD1B794E085A}" destId="{C183A222-769A-754B-9448-9816F7C7E593}" srcOrd="0" destOrd="0" presId="urn:microsoft.com/office/officeart/2005/8/layout/process1"/>
    <dgm:cxn modelId="{B27D10E3-3678-459A-8954-FDBA599CD645}" type="presOf" srcId="{94546550-5D53-774A-AA42-2EF7D70F66B2}" destId="{5D7FB31F-0671-E246-ADAD-41D8C70AADE8}" srcOrd="0" destOrd="0" presId="urn:microsoft.com/office/officeart/2005/8/layout/process1"/>
    <dgm:cxn modelId="{99CF339E-EF6C-C24C-BC97-D85B09DCEDE8}" srcId="{B31489CA-DF18-494F-9911-AD1B794E085A}" destId="{BA50EBD8-6CED-724B-AFBE-0CC9FF1926F3}" srcOrd="2" destOrd="0" parTransId="{3101D0DE-3418-864F-9999-D9191FA1BEE7}" sibTransId="{9E2A9698-1C4D-B842-A05B-69FE280F555E}"/>
    <dgm:cxn modelId="{1C0901F0-FCF5-4295-A8CD-1E2C3B5D825C}" type="presOf" srcId="{9E2A9698-1C4D-B842-A05B-69FE280F555E}" destId="{32A68FB6-3A84-324E-B290-BB06039F7344}" srcOrd="1" destOrd="0" presId="urn:microsoft.com/office/officeart/2005/8/layout/process1"/>
    <dgm:cxn modelId="{AF14AB55-9526-47D2-9B7B-C95175D68D98}" type="presOf" srcId="{9E2A9698-1C4D-B842-A05B-69FE280F555E}" destId="{5BD092EA-B3DC-9346-A526-02EEA5005DCC}" srcOrd="0" destOrd="0" presId="urn:microsoft.com/office/officeart/2005/8/layout/process1"/>
    <dgm:cxn modelId="{3A5B6439-1185-E94F-93FF-032B9D324F80}" srcId="{B31489CA-DF18-494F-9911-AD1B794E085A}" destId="{6BA54105-9F06-4D42-AAC3-15F26F15EE6C}" srcOrd="3" destOrd="0" parTransId="{896EED16-7ED8-734C-8F83-704DDA913AEA}" sibTransId="{B810659E-C305-C541-83EF-BB32A32F86D4}"/>
    <dgm:cxn modelId="{B45EEC30-99E4-4016-AC0A-7900540B14D2}" type="presOf" srcId="{ACCF1914-E987-F14B-BF04-8E1776BBC2C0}" destId="{76B46856-7380-A642-A783-D486123DFAE5}" srcOrd="0" destOrd="0" presId="urn:microsoft.com/office/officeart/2005/8/layout/process1"/>
    <dgm:cxn modelId="{8F3C1568-BD45-4CDD-8E62-F714CBE9083E}" type="presOf" srcId="{0AE7B24B-5B99-9644-A36F-2AE5269B2564}" destId="{8C1E6BA6-2A1D-ED41-B104-1258C2BA64BF}" srcOrd="0" destOrd="0" presId="urn:microsoft.com/office/officeart/2005/8/layout/process1"/>
    <dgm:cxn modelId="{6E209803-12DF-480F-A360-684D2E62DEB7}" type="presOf" srcId="{ACCF1914-E987-F14B-BF04-8E1776BBC2C0}" destId="{D8B929BC-DDFC-8E45-BDDC-0AB5DB423069}" srcOrd="1" destOrd="0" presId="urn:microsoft.com/office/officeart/2005/8/layout/process1"/>
    <dgm:cxn modelId="{B60552D3-F214-42B8-A99D-5D6D1C3FBD6F}" type="presOf" srcId="{BA50EBD8-6CED-724B-AFBE-0CC9FF1926F3}" destId="{02000F8B-C611-0E44-89FD-DA3742F86E91}" srcOrd="0" destOrd="0" presId="urn:microsoft.com/office/officeart/2005/8/layout/process1"/>
    <dgm:cxn modelId="{D59B2927-AEA3-4443-A39E-EA6C9C5D3BA3}" srcId="{B31489CA-DF18-494F-9911-AD1B794E085A}" destId="{0AE7B24B-5B99-9644-A36F-2AE5269B2564}" srcOrd="0" destOrd="0" parTransId="{F86D4040-080F-5445-98D9-E25E9F4EEE49}" sibTransId="{ACCF1914-E987-F14B-BF04-8E1776BBC2C0}"/>
    <dgm:cxn modelId="{79790334-5AE1-4A24-BF1A-CF53100095DF}" type="presOf" srcId="{94546550-5D53-774A-AA42-2EF7D70F66B2}" destId="{DD031641-9F5B-9843-9088-B532F420AEA9}" srcOrd="1" destOrd="0" presId="urn:microsoft.com/office/officeart/2005/8/layout/process1"/>
    <dgm:cxn modelId="{46B20B23-3B83-4C67-9176-6ED96D765667}" type="presOf" srcId="{C1C5514C-1420-E441-AAD2-6BEC7C594F46}" destId="{B1EDACE6-50B8-CE4A-B607-B5F75F5D4B56}" srcOrd="0" destOrd="0" presId="urn:microsoft.com/office/officeart/2005/8/layout/process1"/>
    <dgm:cxn modelId="{524108BE-8970-634C-BDAB-C3B69E43FA50}" srcId="{B31489CA-DF18-494F-9911-AD1B794E085A}" destId="{C1C5514C-1420-E441-AAD2-6BEC7C594F46}" srcOrd="1" destOrd="0" parTransId="{BE6A8689-B464-FD4E-989C-7234729FD57A}" sibTransId="{94546550-5D53-774A-AA42-2EF7D70F66B2}"/>
    <dgm:cxn modelId="{0E28A20B-AE64-4B5D-8A0E-FD2DDC209FAF}" type="presOf" srcId="{6BA54105-9F06-4D42-AAC3-15F26F15EE6C}" destId="{6B67C008-A794-9E4A-9C30-D97DF4F2CB76}" srcOrd="0" destOrd="0" presId="urn:microsoft.com/office/officeart/2005/8/layout/process1"/>
    <dgm:cxn modelId="{AC5CC683-0DA4-4216-958B-18468B01366F}" type="presParOf" srcId="{C183A222-769A-754B-9448-9816F7C7E593}" destId="{8C1E6BA6-2A1D-ED41-B104-1258C2BA64BF}" srcOrd="0" destOrd="0" presId="urn:microsoft.com/office/officeart/2005/8/layout/process1"/>
    <dgm:cxn modelId="{5E065A77-F59C-412E-9793-ABF0E04BC94F}" type="presParOf" srcId="{C183A222-769A-754B-9448-9816F7C7E593}" destId="{76B46856-7380-A642-A783-D486123DFAE5}" srcOrd="1" destOrd="0" presId="urn:microsoft.com/office/officeart/2005/8/layout/process1"/>
    <dgm:cxn modelId="{B650C7C9-4DC4-4B3A-A7F9-D1EFCF23A591}" type="presParOf" srcId="{76B46856-7380-A642-A783-D486123DFAE5}" destId="{D8B929BC-DDFC-8E45-BDDC-0AB5DB423069}" srcOrd="0" destOrd="0" presId="urn:microsoft.com/office/officeart/2005/8/layout/process1"/>
    <dgm:cxn modelId="{86A0946D-6333-4B52-A61C-5E3B05EDC9BE}" type="presParOf" srcId="{C183A222-769A-754B-9448-9816F7C7E593}" destId="{B1EDACE6-50B8-CE4A-B607-B5F75F5D4B56}" srcOrd="2" destOrd="0" presId="urn:microsoft.com/office/officeart/2005/8/layout/process1"/>
    <dgm:cxn modelId="{A224D8E2-0388-4A64-A18C-8B5EAA4FDF5B}" type="presParOf" srcId="{C183A222-769A-754B-9448-9816F7C7E593}" destId="{5D7FB31F-0671-E246-ADAD-41D8C70AADE8}" srcOrd="3" destOrd="0" presId="urn:microsoft.com/office/officeart/2005/8/layout/process1"/>
    <dgm:cxn modelId="{031F8C34-CC4F-497F-8A4D-E2722FCF4B4B}" type="presParOf" srcId="{5D7FB31F-0671-E246-ADAD-41D8C70AADE8}" destId="{DD031641-9F5B-9843-9088-B532F420AEA9}" srcOrd="0" destOrd="0" presId="urn:microsoft.com/office/officeart/2005/8/layout/process1"/>
    <dgm:cxn modelId="{45B135EE-067E-494A-8E2B-21F90BB81B2C}" type="presParOf" srcId="{C183A222-769A-754B-9448-9816F7C7E593}" destId="{02000F8B-C611-0E44-89FD-DA3742F86E91}" srcOrd="4" destOrd="0" presId="urn:microsoft.com/office/officeart/2005/8/layout/process1"/>
    <dgm:cxn modelId="{83EAFB01-10B2-485E-994E-03314084DDD0}" type="presParOf" srcId="{C183A222-769A-754B-9448-9816F7C7E593}" destId="{5BD092EA-B3DC-9346-A526-02EEA5005DCC}" srcOrd="5" destOrd="0" presId="urn:microsoft.com/office/officeart/2005/8/layout/process1"/>
    <dgm:cxn modelId="{1B9CD3F7-BF33-4DF2-98DB-7674EB3BF5E5}" type="presParOf" srcId="{5BD092EA-B3DC-9346-A526-02EEA5005DCC}" destId="{32A68FB6-3A84-324E-B290-BB06039F7344}" srcOrd="0" destOrd="0" presId="urn:microsoft.com/office/officeart/2005/8/layout/process1"/>
    <dgm:cxn modelId="{DACE5BC3-AAE1-483E-AAF8-A037F24C464B}" type="presParOf" srcId="{C183A222-769A-754B-9448-9816F7C7E593}" destId="{6B67C008-A794-9E4A-9C30-D97DF4F2CB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7E2B0-7A62-984D-9985-CEBB954DDA7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89E8CC06-460D-7A4E-B24C-6F9C2F511710}">
      <dgm:prSet phldrT="[Text]"/>
      <dgm:spPr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Warm LINAC</a:t>
          </a:r>
        </a:p>
        <a:p>
          <a:r>
            <a:rPr lang="en-US" dirty="0" smtClean="0"/>
            <a:t>Trial operation permit</a:t>
          </a:r>
          <a:endParaRPr lang="en-US" dirty="0"/>
        </a:p>
      </dgm:t>
    </dgm:pt>
    <dgm:pt modelId="{1625D5BC-11A0-3C43-B649-F8774D87BD61}" type="parTrans" cxnId="{04E9BFEE-1EF0-CD4E-A815-BC7E6E1C6C13}">
      <dgm:prSet/>
      <dgm:spPr/>
      <dgm:t>
        <a:bodyPr/>
        <a:lstStyle/>
        <a:p>
          <a:endParaRPr lang="en-US"/>
        </a:p>
      </dgm:t>
    </dgm:pt>
    <dgm:pt modelId="{217C5B3E-7523-754A-B96F-D96EA37F8853}" type="sibTrans" cxnId="{04E9BFEE-1EF0-CD4E-A815-BC7E6E1C6C13}">
      <dgm:prSet/>
      <dgm:spPr/>
      <dgm:t>
        <a:bodyPr/>
        <a:lstStyle/>
        <a:p>
          <a:endParaRPr lang="en-US" dirty="0"/>
        </a:p>
      </dgm:t>
    </dgm:pt>
    <dgm:pt modelId="{0F3A186B-F7A4-E141-89FB-374B309D1343}">
      <dgm:prSet phldrT="[Text]"/>
      <dgm:spPr/>
      <dgm:t>
        <a:bodyPr/>
        <a:lstStyle/>
        <a:p>
          <a:r>
            <a:rPr lang="en-US" dirty="0" smtClean="0"/>
            <a:t>SC LINAC</a:t>
          </a:r>
        </a:p>
        <a:p>
          <a:r>
            <a:rPr lang="en-US" dirty="0" smtClean="0"/>
            <a:t>Trial operation permit</a:t>
          </a:r>
          <a:endParaRPr lang="en-US" dirty="0"/>
        </a:p>
      </dgm:t>
    </dgm:pt>
    <dgm:pt modelId="{DA246CA2-45EE-5142-B2D7-2322F29D09FE}" type="parTrans" cxnId="{F732FAD0-5908-F041-947C-9F417E12747A}">
      <dgm:prSet/>
      <dgm:spPr/>
      <dgm:t>
        <a:bodyPr/>
        <a:lstStyle/>
        <a:p>
          <a:endParaRPr lang="en-US"/>
        </a:p>
      </dgm:t>
    </dgm:pt>
    <dgm:pt modelId="{C335E360-79D0-E548-ADF1-B42C59B0BB71}" type="sibTrans" cxnId="{F732FAD0-5908-F041-947C-9F417E12747A}">
      <dgm:prSet/>
      <dgm:spPr/>
      <dgm:t>
        <a:bodyPr/>
        <a:lstStyle/>
        <a:p>
          <a:endParaRPr lang="en-US" dirty="0"/>
        </a:p>
      </dgm:t>
    </dgm:pt>
    <dgm:pt modelId="{FAD3DEC5-FF70-1A40-954E-1E96770B17EE}">
      <dgm:prSet phldrT="[Text]"/>
      <dgm:spPr>
        <a:gradFill rotWithShape="0">
          <a:gsLst>
            <a:gs pos="0">
              <a:schemeClr val="accent3"/>
            </a:gs>
            <a:gs pos="80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Neutron production</a:t>
          </a:r>
        </a:p>
        <a:p>
          <a:r>
            <a:rPr lang="en-US" dirty="0" smtClean="0"/>
            <a:t>Trial operation permit</a:t>
          </a:r>
          <a:endParaRPr lang="en-US" dirty="0"/>
        </a:p>
      </dgm:t>
    </dgm:pt>
    <dgm:pt modelId="{CD546FD8-A1D0-9544-A864-D69377C13539}" type="parTrans" cxnId="{2FF20BCF-92CA-8B44-B201-5030706B4CEB}">
      <dgm:prSet/>
      <dgm:spPr/>
      <dgm:t>
        <a:bodyPr/>
        <a:lstStyle/>
        <a:p>
          <a:endParaRPr lang="en-US"/>
        </a:p>
      </dgm:t>
    </dgm:pt>
    <dgm:pt modelId="{5F048174-3BB5-5449-AD44-8626D9CFB4A6}" type="sibTrans" cxnId="{2FF20BCF-92CA-8B44-B201-5030706B4CEB}">
      <dgm:prSet/>
      <dgm:spPr/>
      <dgm:t>
        <a:bodyPr/>
        <a:lstStyle/>
        <a:p>
          <a:endParaRPr lang="en-US"/>
        </a:p>
      </dgm:t>
    </dgm:pt>
    <dgm:pt modelId="{AC38934E-23C4-C14C-AF29-8775EE306C34}" type="pres">
      <dgm:prSet presAssocID="{B237E2B0-7A62-984D-9985-CEBB954DDA75}" presName="Name0" presStyleCnt="0">
        <dgm:presLayoutVars>
          <dgm:dir/>
          <dgm:resizeHandles val="exact"/>
        </dgm:presLayoutVars>
      </dgm:prSet>
      <dgm:spPr/>
    </dgm:pt>
    <dgm:pt modelId="{B8B55CA6-B0A4-6D49-8AA9-CF4A6811DB55}" type="pres">
      <dgm:prSet presAssocID="{89E8CC06-460D-7A4E-B24C-6F9C2F5117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97068-21E5-904C-B2DB-32FD8879D158}" type="pres">
      <dgm:prSet presAssocID="{217C5B3E-7523-754A-B96F-D96EA37F885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C106208-E71B-4345-B000-07C843DC4C1E}" type="pres">
      <dgm:prSet presAssocID="{217C5B3E-7523-754A-B96F-D96EA37F885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32FA78C-DA11-2749-AF3C-88F230CDE4E6}" type="pres">
      <dgm:prSet presAssocID="{0F3A186B-F7A4-E141-89FB-374B309D13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3A695-D036-1645-9B67-0F51E1051E4E}" type="pres">
      <dgm:prSet presAssocID="{C335E360-79D0-E548-ADF1-B42C59B0BB7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CB48FC2-0D8F-1D44-B612-CD73BE156AF1}" type="pres">
      <dgm:prSet presAssocID="{C335E360-79D0-E548-ADF1-B42C59B0BB7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5A5A82E-C686-0642-AA1A-4352CE285B8E}" type="pres">
      <dgm:prSet presAssocID="{FAD3DEC5-FF70-1A40-954E-1E96770B17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2DC88-A910-41DA-BC87-4A488BFDC31C}" type="presOf" srcId="{FAD3DEC5-FF70-1A40-954E-1E96770B17EE}" destId="{35A5A82E-C686-0642-AA1A-4352CE285B8E}" srcOrd="0" destOrd="0" presId="urn:microsoft.com/office/officeart/2005/8/layout/process1"/>
    <dgm:cxn modelId="{9FD2C06A-28B2-4F16-93D4-C7C834F49BED}" type="presOf" srcId="{C335E360-79D0-E548-ADF1-B42C59B0BB71}" destId="{1CB48FC2-0D8F-1D44-B612-CD73BE156AF1}" srcOrd="1" destOrd="0" presId="urn:microsoft.com/office/officeart/2005/8/layout/process1"/>
    <dgm:cxn modelId="{2FF20BCF-92CA-8B44-B201-5030706B4CEB}" srcId="{B237E2B0-7A62-984D-9985-CEBB954DDA75}" destId="{FAD3DEC5-FF70-1A40-954E-1E96770B17EE}" srcOrd="2" destOrd="0" parTransId="{CD546FD8-A1D0-9544-A864-D69377C13539}" sibTransId="{5F048174-3BB5-5449-AD44-8626D9CFB4A6}"/>
    <dgm:cxn modelId="{F5BD4FD0-D004-4DC8-B61F-73FB14D18638}" type="presOf" srcId="{C335E360-79D0-E548-ADF1-B42C59B0BB71}" destId="{E723A695-D036-1645-9B67-0F51E1051E4E}" srcOrd="0" destOrd="0" presId="urn:microsoft.com/office/officeart/2005/8/layout/process1"/>
    <dgm:cxn modelId="{DCBFA47F-5076-489C-A609-BB1EE2F0AB1B}" type="presOf" srcId="{89E8CC06-460D-7A4E-B24C-6F9C2F511710}" destId="{B8B55CA6-B0A4-6D49-8AA9-CF4A6811DB55}" srcOrd="0" destOrd="0" presId="urn:microsoft.com/office/officeart/2005/8/layout/process1"/>
    <dgm:cxn modelId="{F732FAD0-5908-F041-947C-9F417E12747A}" srcId="{B237E2B0-7A62-984D-9985-CEBB954DDA75}" destId="{0F3A186B-F7A4-E141-89FB-374B309D1343}" srcOrd="1" destOrd="0" parTransId="{DA246CA2-45EE-5142-B2D7-2322F29D09FE}" sibTransId="{C335E360-79D0-E548-ADF1-B42C59B0BB71}"/>
    <dgm:cxn modelId="{45C664F7-85E2-42EF-860F-06B5DFDCE57A}" type="presOf" srcId="{B237E2B0-7A62-984D-9985-CEBB954DDA75}" destId="{AC38934E-23C4-C14C-AF29-8775EE306C34}" srcOrd="0" destOrd="0" presId="urn:microsoft.com/office/officeart/2005/8/layout/process1"/>
    <dgm:cxn modelId="{D091D3FE-D2D1-497D-BEC7-F24114873A46}" type="presOf" srcId="{217C5B3E-7523-754A-B96F-D96EA37F8853}" destId="{80797068-21E5-904C-B2DB-32FD8879D158}" srcOrd="0" destOrd="0" presId="urn:microsoft.com/office/officeart/2005/8/layout/process1"/>
    <dgm:cxn modelId="{AA25E36F-9B30-4928-B135-E093F6FDF27E}" type="presOf" srcId="{0F3A186B-F7A4-E141-89FB-374B309D1343}" destId="{B32FA78C-DA11-2749-AF3C-88F230CDE4E6}" srcOrd="0" destOrd="0" presId="urn:microsoft.com/office/officeart/2005/8/layout/process1"/>
    <dgm:cxn modelId="{708DA3EC-AED5-4BC0-8509-972B6B567F52}" type="presOf" srcId="{217C5B3E-7523-754A-B96F-D96EA37F8853}" destId="{6C106208-E71B-4345-B000-07C843DC4C1E}" srcOrd="1" destOrd="0" presId="urn:microsoft.com/office/officeart/2005/8/layout/process1"/>
    <dgm:cxn modelId="{04E9BFEE-1EF0-CD4E-A815-BC7E6E1C6C13}" srcId="{B237E2B0-7A62-984D-9985-CEBB954DDA75}" destId="{89E8CC06-460D-7A4E-B24C-6F9C2F511710}" srcOrd="0" destOrd="0" parTransId="{1625D5BC-11A0-3C43-B649-F8774D87BD61}" sibTransId="{217C5B3E-7523-754A-B96F-D96EA37F8853}"/>
    <dgm:cxn modelId="{467322D9-D7AD-4486-B138-2A47262D5434}" type="presParOf" srcId="{AC38934E-23C4-C14C-AF29-8775EE306C34}" destId="{B8B55CA6-B0A4-6D49-8AA9-CF4A6811DB55}" srcOrd="0" destOrd="0" presId="urn:microsoft.com/office/officeart/2005/8/layout/process1"/>
    <dgm:cxn modelId="{053E84FD-3DF5-4903-8792-47221A6D19AD}" type="presParOf" srcId="{AC38934E-23C4-C14C-AF29-8775EE306C34}" destId="{80797068-21E5-904C-B2DB-32FD8879D158}" srcOrd="1" destOrd="0" presId="urn:microsoft.com/office/officeart/2005/8/layout/process1"/>
    <dgm:cxn modelId="{E2F7F2D5-3772-4E42-BB0D-83A544E77B27}" type="presParOf" srcId="{80797068-21E5-904C-B2DB-32FD8879D158}" destId="{6C106208-E71B-4345-B000-07C843DC4C1E}" srcOrd="0" destOrd="0" presId="urn:microsoft.com/office/officeart/2005/8/layout/process1"/>
    <dgm:cxn modelId="{9A296EEA-5A61-4CA9-BF1A-574B5A9F6703}" type="presParOf" srcId="{AC38934E-23C4-C14C-AF29-8775EE306C34}" destId="{B32FA78C-DA11-2749-AF3C-88F230CDE4E6}" srcOrd="2" destOrd="0" presId="urn:microsoft.com/office/officeart/2005/8/layout/process1"/>
    <dgm:cxn modelId="{67A5C81A-3396-4FE9-9E02-93419AB33A99}" type="presParOf" srcId="{AC38934E-23C4-C14C-AF29-8775EE306C34}" destId="{E723A695-D036-1645-9B67-0F51E1051E4E}" srcOrd="3" destOrd="0" presId="urn:microsoft.com/office/officeart/2005/8/layout/process1"/>
    <dgm:cxn modelId="{77DA3250-53A1-44A1-87B0-0D43D443B035}" type="presParOf" srcId="{E723A695-D036-1645-9B67-0F51E1051E4E}" destId="{1CB48FC2-0D8F-1D44-B612-CD73BE156AF1}" srcOrd="0" destOrd="0" presId="urn:microsoft.com/office/officeart/2005/8/layout/process1"/>
    <dgm:cxn modelId="{B27C7FD1-03CF-47B1-9A86-8EBB5A150289}" type="presParOf" srcId="{AC38934E-23C4-C14C-AF29-8775EE306C34}" destId="{35A5A82E-C686-0642-AA1A-4352CE285B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ACA94-C371-9543-8654-3C67D1246574}" type="doc">
      <dgm:prSet loTypeId="urn:microsoft.com/office/officeart/2005/8/layout/process1" loCatId="" qsTypeId="urn:microsoft.com/office/officeart/2005/8/quickstyle/simple5" qsCatId="simple" csTypeId="urn:microsoft.com/office/officeart/2005/8/colors/accent0_2" csCatId="mainScheme" phldr="1"/>
      <dgm:spPr/>
    </dgm:pt>
    <dgm:pt modelId="{33788589-1915-FC43-96E2-3AD344F523D3}">
      <dgm:prSet phldrT="[Text]"/>
      <dgm:spPr/>
      <dgm:t>
        <a:bodyPr/>
        <a:lstStyle/>
        <a:p>
          <a:r>
            <a:rPr lang="en-GB" dirty="0" smtClean="0"/>
            <a:t>Analyse Conditions</a:t>
          </a:r>
          <a:endParaRPr lang="en-GB" dirty="0"/>
        </a:p>
      </dgm:t>
    </dgm:pt>
    <dgm:pt modelId="{4A62DA88-0C48-F042-ACBE-3AF8C47FC6A2}" type="parTrans" cxnId="{363EFE83-1024-2C4C-B2CD-6CCEA55F4EA3}">
      <dgm:prSet/>
      <dgm:spPr/>
      <dgm:t>
        <a:bodyPr/>
        <a:lstStyle/>
        <a:p>
          <a:endParaRPr lang="en-GB"/>
        </a:p>
      </dgm:t>
    </dgm:pt>
    <dgm:pt modelId="{7619357F-2FC5-AE47-92CB-392E5580A09E}" type="sibTrans" cxnId="{363EFE83-1024-2C4C-B2CD-6CCEA55F4EA3}">
      <dgm:prSet/>
      <dgm:spPr/>
      <dgm:t>
        <a:bodyPr/>
        <a:lstStyle/>
        <a:p>
          <a:endParaRPr lang="en-GB"/>
        </a:p>
      </dgm:t>
    </dgm:pt>
    <dgm:pt modelId="{38171B6B-407C-3C4E-B8A9-B964D622B325}">
      <dgm:prSet phldrT="[Text]"/>
      <dgm:spPr/>
      <dgm:t>
        <a:bodyPr/>
        <a:lstStyle/>
        <a:p>
          <a:r>
            <a:rPr lang="en-GB" dirty="0" smtClean="0"/>
            <a:t>Update facility documentation</a:t>
          </a:r>
          <a:endParaRPr lang="en-GB" dirty="0"/>
        </a:p>
      </dgm:t>
    </dgm:pt>
    <dgm:pt modelId="{475BAA39-5AA7-BD42-8A7F-A027F268A908}" type="parTrans" cxnId="{ECA5CD2D-789B-5E4F-81F9-2E4B31280B1F}">
      <dgm:prSet/>
      <dgm:spPr/>
      <dgm:t>
        <a:bodyPr/>
        <a:lstStyle/>
        <a:p>
          <a:endParaRPr lang="en-GB"/>
        </a:p>
      </dgm:t>
    </dgm:pt>
    <dgm:pt modelId="{378D1B6C-3546-024A-827A-D133C34DC6BF}" type="sibTrans" cxnId="{ECA5CD2D-789B-5E4F-81F9-2E4B31280B1F}">
      <dgm:prSet/>
      <dgm:spPr/>
      <dgm:t>
        <a:bodyPr/>
        <a:lstStyle/>
        <a:p>
          <a:endParaRPr lang="en-GB"/>
        </a:p>
      </dgm:t>
    </dgm:pt>
    <dgm:pt modelId="{3F4FBFC1-B80B-7048-9C1C-B924AD6CAA59}">
      <dgm:prSet phldrT="[Text]"/>
      <dgm:spPr/>
      <dgm:t>
        <a:bodyPr/>
        <a:lstStyle/>
        <a:p>
          <a:r>
            <a:rPr lang="en-GB" dirty="0" smtClean="0"/>
            <a:t>Update PSAR</a:t>
          </a:r>
          <a:endParaRPr lang="en-GB" dirty="0"/>
        </a:p>
      </dgm:t>
    </dgm:pt>
    <dgm:pt modelId="{4CAED64E-C7EA-5F49-9F31-CB8F5EE80375}" type="parTrans" cxnId="{822425DB-05E0-2D44-8390-D6EBF8D3E53C}">
      <dgm:prSet/>
      <dgm:spPr/>
      <dgm:t>
        <a:bodyPr/>
        <a:lstStyle/>
        <a:p>
          <a:endParaRPr lang="en-GB"/>
        </a:p>
      </dgm:t>
    </dgm:pt>
    <dgm:pt modelId="{F7A91EFB-DE82-6E44-8849-98C66CE8E27D}" type="sibTrans" cxnId="{822425DB-05E0-2D44-8390-D6EBF8D3E53C}">
      <dgm:prSet/>
      <dgm:spPr/>
      <dgm:t>
        <a:bodyPr/>
        <a:lstStyle/>
        <a:p>
          <a:endParaRPr lang="en-GB"/>
        </a:p>
      </dgm:t>
    </dgm:pt>
    <dgm:pt modelId="{4CF9FDD8-9377-CF48-9FEB-CD5246231AB2}">
      <dgm:prSet phldrT="[Text]"/>
      <dgm:spPr/>
      <dgm:t>
        <a:bodyPr/>
        <a:lstStyle/>
        <a:p>
          <a:r>
            <a:rPr lang="en-GB" dirty="0" smtClean="0"/>
            <a:t>Update Self assessment</a:t>
          </a:r>
          <a:endParaRPr lang="en-GB" dirty="0"/>
        </a:p>
      </dgm:t>
    </dgm:pt>
    <dgm:pt modelId="{B26CCBE2-7139-7940-B646-160A8587FE67}" type="parTrans" cxnId="{16FDC299-0C2A-FC41-A80E-7DBC8377F4AD}">
      <dgm:prSet/>
      <dgm:spPr/>
      <dgm:t>
        <a:bodyPr/>
        <a:lstStyle/>
        <a:p>
          <a:endParaRPr lang="en-GB"/>
        </a:p>
      </dgm:t>
    </dgm:pt>
    <dgm:pt modelId="{6CBBB423-43CF-FC41-9F1F-4E7DE73D5217}" type="sibTrans" cxnId="{16FDC299-0C2A-FC41-A80E-7DBC8377F4AD}">
      <dgm:prSet/>
      <dgm:spPr/>
      <dgm:t>
        <a:bodyPr/>
        <a:lstStyle/>
        <a:p>
          <a:endParaRPr lang="en-GB"/>
        </a:p>
      </dgm:t>
    </dgm:pt>
    <dgm:pt modelId="{EB5A16EF-CAA3-4140-8280-39A436174A95}">
      <dgm:prSet phldrT="[Text]"/>
      <dgm:spPr/>
      <dgm:t>
        <a:bodyPr/>
        <a:lstStyle/>
        <a:p>
          <a:r>
            <a:rPr lang="en-GB" dirty="0" smtClean="0"/>
            <a:t>Perform Safety/Quality review</a:t>
          </a:r>
          <a:endParaRPr lang="en-GB" dirty="0"/>
        </a:p>
      </dgm:t>
    </dgm:pt>
    <dgm:pt modelId="{9F5D998C-B034-9A42-A934-FF864130270B}" type="parTrans" cxnId="{0D566658-6FB9-C640-B11D-E5D10DA67B9E}">
      <dgm:prSet/>
      <dgm:spPr/>
      <dgm:t>
        <a:bodyPr/>
        <a:lstStyle/>
        <a:p>
          <a:endParaRPr lang="en-GB"/>
        </a:p>
      </dgm:t>
    </dgm:pt>
    <dgm:pt modelId="{09BBC0BF-83BD-EB42-8B44-9BFBE4C13B1C}" type="sibTrans" cxnId="{0D566658-6FB9-C640-B11D-E5D10DA67B9E}">
      <dgm:prSet/>
      <dgm:spPr/>
      <dgm:t>
        <a:bodyPr/>
        <a:lstStyle/>
        <a:p>
          <a:endParaRPr lang="en-GB"/>
        </a:p>
      </dgm:t>
    </dgm:pt>
    <dgm:pt modelId="{9E4EF50F-E96E-B241-B18E-E9D31210FEF8}">
      <dgm:prSet phldrT="[Text]"/>
      <dgm:spPr/>
      <dgm:t>
        <a:bodyPr/>
        <a:lstStyle/>
        <a:p>
          <a:r>
            <a:rPr lang="en-GB" dirty="0" smtClean="0"/>
            <a:t>Submit application</a:t>
          </a:r>
          <a:endParaRPr lang="en-GB" dirty="0"/>
        </a:p>
      </dgm:t>
    </dgm:pt>
    <dgm:pt modelId="{293B6D65-92B6-1F4A-84AA-688D2C6BC60E}" type="parTrans" cxnId="{F1C2F820-214B-3548-947F-FDA33071DD5F}">
      <dgm:prSet/>
      <dgm:spPr/>
      <dgm:t>
        <a:bodyPr/>
        <a:lstStyle/>
        <a:p>
          <a:endParaRPr lang="en-GB"/>
        </a:p>
      </dgm:t>
    </dgm:pt>
    <dgm:pt modelId="{92B55012-410D-1C4B-9DAB-44616EE59DD2}" type="sibTrans" cxnId="{F1C2F820-214B-3548-947F-FDA33071DD5F}">
      <dgm:prSet/>
      <dgm:spPr/>
      <dgm:t>
        <a:bodyPr/>
        <a:lstStyle/>
        <a:p>
          <a:endParaRPr lang="en-GB"/>
        </a:p>
      </dgm:t>
    </dgm:pt>
    <dgm:pt modelId="{422A4C63-CDA9-374E-A55D-DCD84096C5E3}" type="pres">
      <dgm:prSet presAssocID="{6F8ACA94-C371-9543-8654-3C67D1246574}" presName="Name0" presStyleCnt="0">
        <dgm:presLayoutVars>
          <dgm:dir/>
          <dgm:resizeHandles val="exact"/>
        </dgm:presLayoutVars>
      </dgm:prSet>
      <dgm:spPr/>
    </dgm:pt>
    <dgm:pt modelId="{82F6B604-722B-F843-B96A-E23C6F73E9D3}" type="pres">
      <dgm:prSet presAssocID="{33788589-1915-FC43-96E2-3AD344F523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5BAA46-7F34-1243-BB4E-3246CC8EEFA6}" type="pres">
      <dgm:prSet presAssocID="{7619357F-2FC5-AE47-92CB-392E5580A09E}" presName="sibTrans" presStyleLbl="sibTrans2D1" presStyleIdx="0" presStyleCnt="5"/>
      <dgm:spPr/>
      <dgm:t>
        <a:bodyPr/>
        <a:lstStyle/>
        <a:p>
          <a:endParaRPr lang="en-GB"/>
        </a:p>
      </dgm:t>
    </dgm:pt>
    <dgm:pt modelId="{0949E8D2-A493-E548-9919-4B9B0919C9B1}" type="pres">
      <dgm:prSet presAssocID="{7619357F-2FC5-AE47-92CB-392E5580A09E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F76F1F74-CF72-F749-80AC-A2234B70AACF}" type="pres">
      <dgm:prSet presAssocID="{38171B6B-407C-3C4E-B8A9-B964D622B3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A574A-1F95-9A47-A4D6-FDB8AAF4DB91}" type="pres">
      <dgm:prSet presAssocID="{378D1B6C-3546-024A-827A-D133C34DC6BF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03EB759-E287-4749-8678-51BC321D2A9C}" type="pres">
      <dgm:prSet presAssocID="{378D1B6C-3546-024A-827A-D133C34DC6BF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820A5C43-9EF8-C143-851D-596AA0659EE2}" type="pres">
      <dgm:prSet presAssocID="{3F4FBFC1-B80B-7048-9C1C-B924AD6CAA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DA686-9CBE-2B4A-8E8F-5337E30F7EB9}" type="pres">
      <dgm:prSet presAssocID="{F7A91EFB-DE82-6E44-8849-98C66CE8E27D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7754F44-1C0D-334B-8296-A18ACA66466B}" type="pres">
      <dgm:prSet presAssocID="{F7A91EFB-DE82-6E44-8849-98C66CE8E27D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02C7BFB-F488-5C47-B5E7-9621B3A08E18}" type="pres">
      <dgm:prSet presAssocID="{4CF9FDD8-9377-CF48-9FEB-CD5246231AB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183364-F3DE-4348-A7A4-2EC6A41CD7CA}" type="pres">
      <dgm:prSet presAssocID="{6CBBB423-43CF-FC41-9F1F-4E7DE73D5217}" presName="sibTrans" presStyleLbl="sibTrans2D1" presStyleIdx="3" presStyleCnt="5"/>
      <dgm:spPr/>
      <dgm:t>
        <a:bodyPr/>
        <a:lstStyle/>
        <a:p>
          <a:endParaRPr lang="en-GB"/>
        </a:p>
      </dgm:t>
    </dgm:pt>
    <dgm:pt modelId="{DA3C1C7F-A985-4F46-8ACB-339C1E1F0225}" type="pres">
      <dgm:prSet presAssocID="{6CBBB423-43CF-FC41-9F1F-4E7DE73D5217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CF9CBD9F-9364-7B4C-B860-096C57D8E67A}" type="pres">
      <dgm:prSet presAssocID="{EB5A16EF-CAA3-4140-8280-39A436174A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78E2FD-539C-AE42-AA5B-68635CA04C05}" type="pres">
      <dgm:prSet presAssocID="{09BBC0BF-83BD-EB42-8B44-9BFBE4C13B1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3EAB63FE-E004-D749-9876-5D544EBA169A}" type="pres">
      <dgm:prSet presAssocID="{09BBC0BF-83BD-EB42-8B44-9BFBE4C13B1C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1E2E9F32-0DC5-3048-8036-E5299AA41ECE}" type="pres">
      <dgm:prSet presAssocID="{9E4EF50F-E96E-B241-B18E-E9D31210FEF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490831-AFC2-4780-891E-B4CFFF575C90}" type="presOf" srcId="{6CBBB423-43CF-FC41-9F1F-4E7DE73D5217}" destId="{E2183364-F3DE-4348-A7A4-2EC6A41CD7CA}" srcOrd="0" destOrd="0" presId="urn:microsoft.com/office/officeart/2005/8/layout/process1"/>
    <dgm:cxn modelId="{1209A7B9-5E0F-461E-94AB-43F0FAB80DEF}" type="presOf" srcId="{EB5A16EF-CAA3-4140-8280-39A436174A95}" destId="{CF9CBD9F-9364-7B4C-B860-096C57D8E67A}" srcOrd="0" destOrd="0" presId="urn:microsoft.com/office/officeart/2005/8/layout/process1"/>
    <dgm:cxn modelId="{05F3D105-3441-4B47-9BFF-42EC24BA1DD0}" type="presOf" srcId="{7619357F-2FC5-AE47-92CB-392E5580A09E}" destId="{E25BAA46-7F34-1243-BB4E-3246CC8EEFA6}" srcOrd="0" destOrd="0" presId="urn:microsoft.com/office/officeart/2005/8/layout/process1"/>
    <dgm:cxn modelId="{5E9D7A9E-6921-4674-B11E-2FA3554FDF82}" type="presOf" srcId="{6F8ACA94-C371-9543-8654-3C67D1246574}" destId="{422A4C63-CDA9-374E-A55D-DCD84096C5E3}" srcOrd="0" destOrd="0" presId="urn:microsoft.com/office/officeart/2005/8/layout/process1"/>
    <dgm:cxn modelId="{6A7DB068-A202-4F2E-9B41-47741C04A132}" type="presOf" srcId="{F7A91EFB-DE82-6E44-8849-98C66CE8E27D}" destId="{D7754F44-1C0D-334B-8296-A18ACA66466B}" srcOrd="1" destOrd="0" presId="urn:microsoft.com/office/officeart/2005/8/layout/process1"/>
    <dgm:cxn modelId="{8DA5DA63-9FF7-4DB7-866F-10BE6E9B9C80}" type="presOf" srcId="{38171B6B-407C-3C4E-B8A9-B964D622B325}" destId="{F76F1F74-CF72-F749-80AC-A2234B70AACF}" srcOrd="0" destOrd="0" presId="urn:microsoft.com/office/officeart/2005/8/layout/process1"/>
    <dgm:cxn modelId="{FDDA4564-63CF-457F-89C3-6A109BEE6B07}" type="presOf" srcId="{4CF9FDD8-9377-CF48-9FEB-CD5246231AB2}" destId="{E02C7BFB-F488-5C47-B5E7-9621B3A08E18}" srcOrd="0" destOrd="0" presId="urn:microsoft.com/office/officeart/2005/8/layout/process1"/>
    <dgm:cxn modelId="{0CFAC5EE-E4E8-4E57-91AC-58FA87DD391C}" type="presOf" srcId="{09BBC0BF-83BD-EB42-8B44-9BFBE4C13B1C}" destId="{3778E2FD-539C-AE42-AA5B-68635CA04C05}" srcOrd="0" destOrd="0" presId="urn:microsoft.com/office/officeart/2005/8/layout/process1"/>
    <dgm:cxn modelId="{D6B9F86E-BF80-40C4-A126-88ED804DF76A}" type="presOf" srcId="{7619357F-2FC5-AE47-92CB-392E5580A09E}" destId="{0949E8D2-A493-E548-9919-4B9B0919C9B1}" srcOrd="1" destOrd="0" presId="urn:microsoft.com/office/officeart/2005/8/layout/process1"/>
    <dgm:cxn modelId="{F1C2F820-214B-3548-947F-FDA33071DD5F}" srcId="{6F8ACA94-C371-9543-8654-3C67D1246574}" destId="{9E4EF50F-E96E-B241-B18E-E9D31210FEF8}" srcOrd="5" destOrd="0" parTransId="{293B6D65-92B6-1F4A-84AA-688D2C6BC60E}" sibTransId="{92B55012-410D-1C4B-9DAB-44616EE59DD2}"/>
    <dgm:cxn modelId="{6C2A0881-9F6E-48D5-B10E-850CB5E815CE}" type="presOf" srcId="{09BBC0BF-83BD-EB42-8B44-9BFBE4C13B1C}" destId="{3EAB63FE-E004-D749-9876-5D544EBA169A}" srcOrd="1" destOrd="0" presId="urn:microsoft.com/office/officeart/2005/8/layout/process1"/>
    <dgm:cxn modelId="{822425DB-05E0-2D44-8390-D6EBF8D3E53C}" srcId="{6F8ACA94-C371-9543-8654-3C67D1246574}" destId="{3F4FBFC1-B80B-7048-9C1C-B924AD6CAA59}" srcOrd="2" destOrd="0" parTransId="{4CAED64E-C7EA-5F49-9F31-CB8F5EE80375}" sibTransId="{F7A91EFB-DE82-6E44-8849-98C66CE8E27D}"/>
    <dgm:cxn modelId="{E0A876B3-4907-4D1C-B083-FB5D8A758B03}" type="presOf" srcId="{3F4FBFC1-B80B-7048-9C1C-B924AD6CAA59}" destId="{820A5C43-9EF8-C143-851D-596AA0659EE2}" srcOrd="0" destOrd="0" presId="urn:microsoft.com/office/officeart/2005/8/layout/process1"/>
    <dgm:cxn modelId="{55AAFCEB-F354-4AD1-9C3B-CDB3CCC9FE31}" type="presOf" srcId="{378D1B6C-3546-024A-827A-D133C34DC6BF}" destId="{03EA574A-1F95-9A47-A4D6-FDB8AAF4DB91}" srcOrd="0" destOrd="0" presId="urn:microsoft.com/office/officeart/2005/8/layout/process1"/>
    <dgm:cxn modelId="{129C3C12-8809-49CA-B54F-FDCF7CE12A22}" type="presOf" srcId="{33788589-1915-FC43-96E2-3AD344F523D3}" destId="{82F6B604-722B-F843-B96A-E23C6F73E9D3}" srcOrd="0" destOrd="0" presId="urn:microsoft.com/office/officeart/2005/8/layout/process1"/>
    <dgm:cxn modelId="{267A8DDB-16E1-4A43-A68A-29DD2AB6A698}" type="presOf" srcId="{F7A91EFB-DE82-6E44-8849-98C66CE8E27D}" destId="{930DA686-9CBE-2B4A-8E8F-5337E30F7EB9}" srcOrd="0" destOrd="0" presId="urn:microsoft.com/office/officeart/2005/8/layout/process1"/>
    <dgm:cxn modelId="{E2DD1942-3461-4026-A62F-E5DAAC0D8413}" type="presOf" srcId="{6CBBB423-43CF-FC41-9F1F-4E7DE73D5217}" destId="{DA3C1C7F-A985-4F46-8ACB-339C1E1F0225}" srcOrd="1" destOrd="0" presId="urn:microsoft.com/office/officeart/2005/8/layout/process1"/>
    <dgm:cxn modelId="{0D566658-6FB9-C640-B11D-E5D10DA67B9E}" srcId="{6F8ACA94-C371-9543-8654-3C67D1246574}" destId="{EB5A16EF-CAA3-4140-8280-39A436174A95}" srcOrd="4" destOrd="0" parTransId="{9F5D998C-B034-9A42-A934-FF864130270B}" sibTransId="{09BBC0BF-83BD-EB42-8B44-9BFBE4C13B1C}"/>
    <dgm:cxn modelId="{ECA5CD2D-789B-5E4F-81F9-2E4B31280B1F}" srcId="{6F8ACA94-C371-9543-8654-3C67D1246574}" destId="{38171B6B-407C-3C4E-B8A9-B964D622B325}" srcOrd="1" destOrd="0" parTransId="{475BAA39-5AA7-BD42-8A7F-A027F268A908}" sibTransId="{378D1B6C-3546-024A-827A-D133C34DC6BF}"/>
    <dgm:cxn modelId="{363EFE83-1024-2C4C-B2CD-6CCEA55F4EA3}" srcId="{6F8ACA94-C371-9543-8654-3C67D1246574}" destId="{33788589-1915-FC43-96E2-3AD344F523D3}" srcOrd="0" destOrd="0" parTransId="{4A62DA88-0C48-F042-ACBE-3AF8C47FC6A2}" sibTransId="{7619357F-2FC5-AE47-92CB-392E5580A09E}"/>
    <dgm:cxn modelId="{16FDC299-0C2A-FC41-A80E-7DBC8377F4AD}" srcId="{6F8ACA94-C371-9543-8654-3C67D1246574}" destId="{4CF9FDD8-9377-CF48-9FEB-CD5246231AB2}" srcOrd="3" destOrd="0" parTransId="{B26CCBE2-7139-7940-B646-160A8587FE67}" sibTransId="{6CBBB423-43CF-FC41-9F1F-4E7DE73D5217}"/>
    <dgm:cxn modelId="{E89FB577-45BD-47AC-ABBF-FB786D1E8CAE}" type="presOf" srcId="{378D1B6C-3546-024A-827A-D133C34DC6BF}" destId="{603EB759-E287-4749-8678-51BC321D2A9C}" srcOrd="1" destOrd="0" presId="urn:microsoft.com/office/officeart/2005/8/layout/process1"/>
    <dgm:cxn modelId="{5F96551C-8465-46C3-8CB2-1F0FE0F8BBA1}" type="presOf" srcId="{9E4EF50F-E96E-B241-B18E-E9D31210FEF8}" destId="{1E2E9F32-0DC5-3048-8036-E5299AA41ECE}" srcOrd="0" destOrd="0" presId="urn:microsoft.com/office/officeart/2005/8/layout/process1"/>
    <dgm:cxn modelId="{558C3596-1089-4632-982F-B90BED0CEB10}" type="presParOf" srcId="{422A4C63-CDA9-374E-A55D-DCD84096C5E3}" destId="{82F6B604-722B-F843-B96A-E23C6F73E9D3}" srcOrd="0" destOrd="0" presId="urn:microsoft.com/office/officeart/2005/8/layout/process1"/>
    <dgm:cxn modelId="{5794AE55-D3C8-451D-806E-2ACDA8E01622}" type="presParOf" srcId="{422A4C63-CDA9-374E-A55D-DCD84096C5E3}" destId="{E25BAA46-7F34-1243-BB4E-3246CC8EEFA6}" srcOrd="1" destOrd="0" presId="urn:microsoft.com/office/officeart/2005/8/layout/process1"/>
    <dgm:cxn modelId="{468B86BD-31A6-4443-AD7E-2A82FC51D72D}" type="presParOf" srcId="{E25BAA46-7F34-1243-BB4E-3246CC8EEFA6}" destId="{0949E8D2-A493-E548-9919-4B9B0919C9B1}" srcOrd="0" destOrd="0" presId="urn:microsoft.com/office/officeart/2005/8/layout/process1"/>
    <dgm:cxn modelId="{0394665D-1959-4A78-9BC2-088307D5CA6D}" type="presParOf" srcId="{422A4C63-CDA9-374E-A55D-DCD84096C5E3}" destId="{F76F1F74-CF72-F749-80AC-A2234B70AACF}" srcOrd="2" destOrd="0" presId="urn:microsoft.com/office/officeart/2005/8/layout/process1"/>
    <dgm:cxn modelId="{04EA29FF-E93F-4BC7-9444-3DE082BFB6AC}" type="presParOf" srcId="{422A4C63-CDA9-374E-A55D-DCD84096C5E3}" destId="{03EA574A-1F95-9A47-A4D6-FDB8AAF4DB91}" srcOrd="3" destOrd="0" presId="urn:microsoft.com/office/officeart/2005/8/layout/process1"/>
    <dgm:cxn modelId="{C95E5E20-65C8-4BA7-BAAB-1E646D72AB63}" type="presParOf" srcId="{03EA574A-1F95-9A47-A4D6-FDB8AAF4DB91}" destId="{603EB759-E287-4749-8678-51BC321D2A9C}" srcOrd="0" destOrd="0" presId="urn:microsoft.com/office/officeart/2005/8/layout/process1"/>
    <dgm:cxn modelId="{532EA087-47CA-44BB-B6BA-9045A200FC08}" type="presParOf" srcId="{422A4C63-CDA9-374E-A55D-DCD84096C5E3}" destId="{820A5C43-9EF8-C143-851D-596AA0659EE2}" srcOrd="4" destOrd="0" presId="urn:microsoft.com/office/officeart/2005/8/layout/process1"/>
    <dgm:cxn modelId="{3E2507AB-FAC4-42B0-8D48-334176271ECA}" type="presParOf" srcId="{422A4C63-CDA9-374E-A55D-DCD84096C5E3}" destId="{930DA686-9CBE-2B4A-8E8F-5337E30F7EB9}" srcOrd="5" destOrd="0" presId="urn:microsoft.com/office/officeart/2005/8/layout/process1"/>
    <dgm:cxn modelId="{6663A00F-2650-4804-805D-5FCE082E97DF}" type="presParOf" srcId="{930DA686-9CBE-2B4A-8E8F-5337E30F7EB9}" destId="{D7754F44-1C0D-334B-8296-A18ACA66466B}" srcOrd="0" destOrd="0" presId="urn:microsoft.com/office/officeart/2005/8/layout/process1"/>
    <dgm:cxn modelId="{FF4B2BAE-EFFA-4823-93A9-FD204FC2A6E2}" type="presParOf" srcId="{422A4C63-CDA9-374E-A55D-DCD84096C5E3}" destId="{E02C7BFB-F488-5C47-B5E7-9621B3A08E18}" srcOrd="6" destOrd="0" presId="urn:microsoft.com/office/officeart/2005/8/layout/process1"/>
    <dgm:cxn modelId="{2D9A3C0B-004D-4AF4-A752-D7D4A5161B01}" type="presParOf" srcId="{422A4C63-CDA9-374E-A55D-DCD84096C5E3}" destId="{E2183364-F3DE-4348-A7A4-2EC6A41CD7CA}" srcOrd="7" destOrd="0" presId="urn:microsoft.com/office/officeart/2005/8/layout/process1"/>
    <dgm:cxn modelId="{F47DCBBA-0BC3-4DA5-A460-2ED994159E0A}" type="presParOf" srcId="{E2183364-F3DE-4348-A7A4-2EC6A41CD7CA}" destId="{DA3C1C7F-A985-4F46-8ACB-339C1E1F0225}" srcOrd="0" destOrd="0" presId="urn:microsoft.com/office/officeart/2005/8/layout/process1"/>
    <dgm:cxn modelId="{49468F83-7E9A-473D-BAC3-0DC7BF8F4C2F}" type="presParOf" srcId="{422A4C63-CDA9-374E-A55D-DCD84096C5E3}" destId="{CF9CBD9F-9364-7B4C-B860-096C57D8E67A}" srcOrd="8" destOrd="0" presId="urn:microsoft.com/office/officeart/2005/8/layout/process1"/>
    <dgm:cxn modelId="{C9636C88-CC20-4BBD-8A3C-C70F002B392D}" type="presParOf" srcId="{422A4C63-CDA9-374E-A55D-DCD84096C5E3}" destId="{3778E2FD-539C-AE42-AA5B-68635CA04C05}" srcOrd="9" destOrd="0" presId="urn:microsoft.com/office/officeart/2005/8/layout/process1"/>
    <dgm:cxn modelId="{1769A14A-3A0C-46FD-81D4-47A3A738E862}" type="presParOf" srcId="{3778E2FD-539C-AE42-AA5B-68635CA04C05}" destId="{3EAB63FE-E004-D749-9876-5D544EBA169A}" srcOrd="0" destOrd="0" presId="urn:microsoft.com/office/officeart/2005/8/layout/process1"/>
    <dgm:cxn modelId="{2A2C73A6-F9ED-4D45-87E0-7C622A22521D}" type="presParOf" srcId="{422A4C63-CDA9-374E-A55D-DCD84096C5E3}" destId="{1E2E9F32-0DC5-3048-8036-E5299AA41EC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4085-7F1F-EE45-B253-C21EA6FA330D}">
      <dsp:nvSpPr>
        <dsp:cNvPr id="0" name=""/>
        <dsp:cNvSpPr/>
      </dsp:nvSpPr>
      <dsp:spPr>
        <a:xfrm>
          <a:off x="4254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Preliminary Design</a:t>
          </a:r>
          <a:endParaRPr lang="en-US" sz="1400" kern="1200"/>
        </a:p>
      </dsp:txBody>
      <dsp:txXfrm>
        <a:off x="27431" y="1659519"/>
        <a:ext cx="1272503" cy="744960"/>
      </dsp:txXfrm>
    </dsp:sp>
    <dsp:sp modelId="{9CFBD1E4-EAA8-7C45-B0A0-FB902F991FF2}">
      <dsp:nvSpPr>
        <dsp:cNvPr id="0" name=""/>
        <dsp:cNvSpPr/>
      </dsp:nvSpPr>
      <dsp:spPr>
        <a:xfrm>
          <a:off x="1454997" y="1868461"/>
          <a:ext cx="279597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454997" y="1933876"/>
        <a:ext cx="195718" cy="196246"/>
      </dsp:txXfrm>
    </dsp:sp>
    <dsp:sp modelId="{F70F1641-4748-6D4D-A83F-5D5121AF8BCF}">
      <dsp:nvSpPr>
        <dsp:cNvPr id="0" name=""/>
        <dsp:cNvSpPr/>
      </dsp:nvSpPr>
      <dsp:spPr>
        <a:xfrm>
          <a:off x="1850654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Detailed design</a:t>
          </a:r>
          <a:endParaRPr lang="en-US" sz="1400" kern="1200" dirty="0"/>
        </a:p>
      </dsp:txBody>
      <dsp:txXfrm>
        <a:off x="1873831" y="1659519"/>
        <a:ext cx="1272503" cy="744960"/>
      </dsp:txXfrm>
    </dsp:sp>
    <dsp:sp modelId="{19A7E8DA-D988-C842-9A06-B944FD2CA0E7}">
      <dsp:nvSpPr>
        <dsp:cNvPr id="0" name=""/>
        <dsp:cNvSpPr/>
      </dsp:nvSpPr>
      <dsp:spPr>
        <a:xfrm>
          <a:off x="3301398" y="1868461"/>
          <a:ext cx="279597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301398" y="1933876"/>
        <a:ext cx="195718" cy="196246"/>
      </dsp:txXfrm>
    </dsp:sp>
    <dsp:sp modelId="{CE6AAF05-A760-1E4D-B18D-7711A05B0F5A}">
      <dsp:nvSpPr>
        <dsp:cNvPr id="0" name=""/>
        <dsp:cNvSpPr/>
      </dsp:nvSpPr>
      <dsp:spPr>
        <a:xfrm>
          <a:off x="3697055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Procurement and Installation</a:t>
          </a:r>
          <a:endParaRPr lang="en-US" sz="1400" kern="1200"/>
        </a:p>
      </dsp:txBody>
      <dsp:txXfrm>
        <a:off x="3720232" y="1659519"/>
        <a:ext cx="1272503" cy="744960"/>
      </dsp:txXfrm>
    </dsp:sp>
    <dsp:sp modelId="{8D0B11FB-6721-2F46-A10D-0895AEF4EFDC}">
      <dsp:nvSpPr>
        <dsp:cNvPr id="0" name=""/>
        <dsp:cNvSpPr/>
      </dsp:nvSpPr>
      <dsp:spPr>
        <a:xfrm>
          <a:off x="5147798" y="1868461"/>
          <a:ext cx="279597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147798" y="1933876"/>
        <a:ext cx="195718" cy="196246"/>
      </dsp:txXfrm>
    </dsp:sp>
    <dsp:sp modelId="{A4D3B301-2F40-6C4B-917F-B8CFBD4351A0}">
      <dsp:nvSpPr>
        <dsp:cNvPr id="0" name=""/>
        <dsp:cNvSpPr/>
      </dsp:nvSpPr>
      <dsp:spPr>
        <a:xfrm>
          <a:off x="5543455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Commissioning</a:t>
          </a:r>
        </a:p>
      </dsp:txBody>
      <dsp:txXfrm>
        <a:off x="5566632" y="1659519"/>
        <a:ext cx="1272503" cy="744960"/>
      </dsp:txXfrm>
    </dsp:sp>
    <dsp:sp modelId="{903BF4BD-AC6E-8749-A760-216392DFF7DB}">
      <dsp:nvSpPr>
        <dsp:cNvPr id="0" name=""/>
        <dsp:cNvSpPr/>
      </dsp:nvSpPr>
      <dsp:spPr>
        <a:xfrm>
          <a:off x="6995262" y="1868461"/>
          <a:ext cx="281852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995262" y="1933876"/>
        <a:ext cx="197296" cy="196246"/>
      </dsp:txXfrm>
    </dsp:sp>
    <dsp:sp modelId="{04F4653D-6E35-CF42-B3D6-0F04E3A84390}">
      <dsp:nvSpPr>
        <dsp:cNvPr id="0" name=""/>
        <dsp:cNvSpPr/>
      </dsp:nvSpPr>
      <dsp:spPr>
        <a:xfrm>
          <a:off x="7394110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Operation</a:t>
          </a:r>
          <a:endParaRPr lang="en-US" sz="1400" kern="1200"/>
        </a:p>
      </dsp:txBody>
      <dsp:txXfrm>
        <a:off x="7417287" y="1659519"/>
        <a:ext cx="1272503" cy="74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E6BA6-2A1D-ED41-B104-1258C2BA64BF}">
      <dsp:nvSpPr>
        <dsp:cNvPr id="0" name=""/>
        <dsp:cNvSpPr/>
      </dsp:nvSpPr>
      <dsp:spPr>
        <a:xfrm>
          <a:off x="3130" y="479593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Permissibility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Permit</a:t>
          </a:r>
        </a:p>
      </dsp:txBody>
      <dsp:txXfrm>
        <a:off x="32818" y="509281"/>
        <a:ext cx="1309236" cy="954252"/>
      </dsp:txXfrm>
    </dsp:sp>
    <dsp:sp modelId="{76B46856-7380-A642-A783-D486123DFAE5}">
      <dsp:nvSpPr>
        <dsp:cNvPr id="0" name=""/>
        <dsp:cNvSpPr/>
      </dsp:nvSpPr>
      <dsp:spPr>
        <a:xfrm>
          <a:off x="1508604" y="816699"/>
          <a:ext cx="290145" cy="3394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08604" y="884582"/>
        <a:ext cx="203102" cy="203650"/>
      </dsp:txXfrm>
    </dsp:sp>
    <dsp:sp modelId="{B1EDACE6-50B8-CE4A-B607-B5F75F5D4B56}">
      <dsp:nvSpPr>
        <dsp:cNvPr id="0" name=""/>
        <dsp:cNvSpPr/>
      </dsp:nvSpPr>
      <dsp:spPr>
        <a:xfrm>
          <a:off x="1919188" y="479593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Installation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Permit</a:t>
          </a:r>
        </a:p>
      </dsp:txBody>
      <dsp:txXfrm>
        <a:off x="1948876" y="509281"/>
        <a:ext cx="1309236" cy="954252"/>
      </dsp:txXfrm>
    </dsp:sp>
    <dsp:sp modelId="{5D7FB31F-0671-E246-ADAD-41D8C70AADE8}">
      <dsp:nvSpPr>
        <dsp:cNvPr id="0" name=""/>
        <dsp:cNvSpPr/>
      </dsp:nvSpPr>
      <dsp:spPr>
        <a:xfrm rot="21558260">
          <a:off x="3425013" y="804957"/>
          <a:ext cx="290933" cy="3394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25016" y="873370"/>
        <a:ext cx="203653" cy="203650"/>
      </dsp:txXfrm>
    </dsp:sp>
    <dsp:sp modelId="{02000F8B-C611-0E44-89FD-DA3742F86E91}">
      <dsp:nvSpPr>
        <dsp:cNvPr id="0" name=""/>
        <dsp:cNvSpPr/>
      </dsp:nvSpPr>
      <dsp:spPr>
        <a:xfrm>
          <a:off x="3836691" y="456309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Trial operation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Permit</a:t>
          </a:r>
          <a:endParaRPr lang="en-US" sz="1700" kern="1200"/>
        </a:p>
      </dsp:txBody>
      <dsp:txXfrm>
        <a:off x="3866379" y="485997"/>
        <a:ext cx="1309236" cy="954252"/>
      </dsp:txXfrm>
    </dsp:sp>
    <dsp:sp modelId="{5BD092EA-B3DC-9346-A526-02EEA5005DCC}">
      <dsp:nvSpPr>
        <dsp:cNvPr id="0" name=""/>
        <dsp:cNvSpPr/>
      </dsp:nvSpPr>
      <dsp:spPr>
        <a:xfrm rot="41803">
          <a:off x="5341794" y="805157"/>
          <a:ext cx="289401" cy="3394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41797" y="872512"/>
        <a:ext cx="202581" cy="203650"/>
      </dsp:txXfrm>
    </dsp:sp>
    <dsp:sp modelId="{6B67C008-A794-9E4A-9C30-D97DF4F2CB76}">
      <dsp:nvSpPr>
        <dsp:cNvPr id="0" name=""/>
        <dsp:cNvSpPr/>
      </dsp:nvSpPr>
      <dsp:spPr>
        <a:xfrm>
          <a:off x="5751304" y="479593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Routine operation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Permit</a:t>
          </a:r>
          <a:endParaRPr lang="en-US" sz="1700" kern="1200"/>
        </a:p>
      </dsp:txBody>
      <dsp:txXfrm>
        <a:off x="5780992" y="509281"/>
        <a:ext cx="1309236" cy="954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5CA6-B0A4-6D49-8AA9-CF4A6811DB55}">
      <dsp:nvSpPr>
        <dsp:cNvPr id="0" name=""/>
        <dsp:cNvSpPr/>
      </dsp:nvSpPr>
      <dsp:spPr>
        <a:xfrm>
          <a:off x="7223" y="468375"/>
          <a:ext cx="2159160" cy="1295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Warm LINAC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Trial operation permit</a:t>
          </a:r>
          <a:endParaRPr lang="en-US" sz="1800" kern="1200" dirty="0"/>
        </a:p>
      </dsp:txBody>
      <dsp:txXfrm>
        <a:off x="45167" y="506319"/>
        <a:ext cx="2083272" cy="1219608"/>
      </dsp:txXfrm>
    </dsp:sp>
    <dsp:sp modelId="{80797068-21E5-904C-B2DB-32FD8879D158}">
      <dsp:nvSpPr>
        <dsp:cNvPr id="0" name=""/>
        <dsp:cNvSpPr/>
      </dsp:nvSpPr>
      <dsp:spPr>
        <a:xfrm>
          <a:off x="2382299" y="848388"/>
          <a:ext cx="457741" cy="5354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82299" y="955482"/>
        <a:ext cx="320419" cy="321283"/>
      </dsp:txXfrm>
    </dsp:sp>
    <dsp:sp modelId="{B32FA78C-DA11-2749-AF3C-88F230CDE4E6}">
      <dsp:nvSpPr>
        <dsp:cNvPr id="0" name=""/>
        <dsp:cNvSpPr/>
      </dsp:nvSpPr>
      <dsp:spPr>
        <a:xfrm>
          <a:off x="3030047" y="468375"/>
          <a:ext cx="2159160" cy="1295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 LINAC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Trial operation permit</a:t>
          </a:r>
          <a:endParaRPr lang="en-US" sz="1800" kern="1200" dirty="0"/>
        </a:p>
      </dsp:txBody>
      <dsp:txXfrm>
        <a:off x="3067991" y="506319"/>
        <a:ext cx="2083272" cy="1219608"/>
      </dsp:txXfrm>
    </dsp:sp>
    <dsp:sp modelId="{E723A695-D036-1645-9B67-0F51E1051E4E}">
      <dsp:nvSpPr>
        <dsp:cNvPr id="0" name=""/>
        <dsp:cNvSpPr/>
      </dsp:nvSpPr>
      <dsp:spPr>
        <a:xfrm>
          <a:off x="5405124" y="848388"/>
          <a:ext cx="457741" cy="5354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405124" y="955482"/>
        <a:ext cx="320419" cy="321283"/>
      </dsp:txXfrm>
    </dsp:sp>
    <dsp:sp modelId="{35A5A82E-C686-0642-AA1A-4352CE285B8E}">
      <dsp:nvSpPr>
        <dsp:cNvPr id="0" name=""/>
        <dsp:cNvSpPr/>
      </dsp:nvSpPr>
      <dsp:spPr>
        <a:xfrm>
          <a:off x="6052872" y="468375"/>
          <a:ext cx="2159160" cy="1295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/>
            </a:gs>
            <a:gs pos="80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Neutron production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Trial operation permit</a:t>
          </a:r>
          <a:endParaRPr lang="en-US" sz="1800" kern="1200" dirty="0"/>
        </a:p>
      </dsp:txBody>
      <dsp:txXfrm>
        <a:off x="6090816" y="506319"/>
        <a:ext cx="2083272" cy="1219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6B604-722B-F843-B96A-E23C6F73E9D3}">
      <dsp:nvSpPr>
        <dsp:cNvPr id="0" name=""/>
        <dsp:cNvSpPr/>
      </dsp:nvSpPr>
      <dsp:spPr>
        <a:xfrm>
          <a:off x="0" y="521271"/>
          <a:ext cx="1037948" cy="622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Analyse Conditions</a:t>
          </a:r>
          <a:endParaRPr lang="en-GB" sz="1100" kern="1200" dirty="0"/>
        </a:p>
      </dsp:txBody>
      <dsp:txXfrm>
        <a:off x="18240" y="539511"/>
        <a:ext cx="1001468" cy="586289"/>
      </dsp:txXfrm>
    </dsp:sp>
    <dsp:sp modelId="{E25BAA46-7F34-1243-BB4E-3246CC8EEFA6}">
      <dsp:nvSpPr>
        <dsp:cNvPr id="0" name=""/>
        <dsp:cNvSpPr/>
      </dsp:nvSpPr>
      <dsp:spPr>
        <a:xfrm>
          <a:off x="1141743" y="703950"/>
          <a:ext cx="220045" cy="257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141743" y="755432"/>
        <a:ext cx="154032" cy="154447"/>
      </dsp:txXfrm>
    </dsp:sp>
    <dsp:sp modelId="{F76F1F74-CF72-F749-80AC-A2234B70AACF}">
      <dsp:nvSpPr>
        <dsp:cNvPr id="0" name=""/>
        <dsp:cNvSpPr/>
      </dsp:nvSpPr>
      <dsp:spPr>
        <a:xfrm>
          <a:off x="1453128" y="521271"/>
          <a:ext cx="1037948" cy="622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Update facility documentation</a:t>
          </a:r>
          <a:endParaRPr lang="en-GB" sz="1100" kern="1200" dirty="0"/>
        </a:p>
      </dsp:txBody>
      <dsp:txXfrm>
        <a:off x="1471368" y="539511"/>
        <a:ext cx="1001468" cy="586289"/>
      </dsp:txXfrm>
    </dsp:sp>
    <dsp:sp modelId="{03EA574A-1F95-9A47-A4D6-FDB8AAF4DB91}">
      <dsp:nvSpPr>
        <dsp:cNvPr id="0" name=""/>
        <dsp:cNvSpPr/>
      </dsp:nvSpPr>
      <dsp:spPr>
        <a:xfrm>
          <a:off x="2594871" y="703950"/>
          <a:ext cx="220045" cy="257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594871" y="755432"/>
        <a:ext cx="154032" cy="154447"/>
      </dsp:txXfrm>
    </dsp:sp>
    <dsp:sp modelId="{820A5C43-9EF8-C143-851D-596AA0659EE2}">
      <dsp:nvSpPr>
        <dsp:cNvPr id="0" name=""/>
        <dsp:cNvSpPr/>
      </dsp:nvSpPr>
      <dsp:spPr>
        <a:xfrm>
          <a:off x="2906256" y="521271"/>
          <a:ext cx="1037948" cy="622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Update PSAR</a:t>
          </a:r>
          <a:endParaRPr lang="en-GB" sz="1100" kern="1200" dirty="0"/>
        </a:p>
      </dsp:txBody>
      <dsp:txXfrm>
        <a:off x="2924496" y="539511"/>
        <a:ext cx="1001468" cy="586289"/>
      </dsp:txXfrm>
    </dsp:sp>
    <dsp:sp modelId="{930DA686-9CBE-2B4A-8E8F-5337E30F7EB9}">
      <dsp:nvSpPr>
        <dsp:cNvPr id="0" name=""/>
        <dsp:cNvSpPr/>
      </dsp:nvSpPr>
      <dsp:spPr>
        <a:xfrm>
          <a:off x="4048000" y="703950"/>
          <a:ext cx="220045" cy="257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048000" y="755432"/>
        <a:ext cx="154032" cy="154447"/>
      </dsp:txXfrm>
    </dsp:sp>
    <dsp:sp modelId="{E02C7BFB-F488-5C47-B5E7-9621B3A08E18}">
      <dsp:nvSpPr>
        <dsp:cNvPr id="0" name=""/>
        <dsp:cNvSpPr/>
      </dsp:nvSpPr>
      <dsp:spPr>
        <a:xfrm>
          <a:off x="4359384" y="521271"/>
          <a:ext cx="1037948" cy="622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Update Self assessment</a:t>
          </a:r>
          <a:endParaRPr lang="en-GB" sz="1100" kern="1200" dirty="0"/>
        </a:p>
      </dsp:txBody>
      <dsp:txXfrm>
        <a:off x="4377624" y="539511"/>
        <a:ext cx="1001468" cy="586289"/>
      </dsp:txXfrm>
    </dsp:sp>
    <dsp:sp modelId="{E2183364-F3DE-4348-A7A4-2EC6A41CD7CA}">
      <dsp:nvSpPr>
        <dsp:cNvPr id="0" name=""/>
        <dsp:cNvSpPr/>
      </dsp:nvSpPr>
      <dsp:spPr>
        <a:xfrm>
          <a:off x="5501128" y="703950"/>
          <a:ext cx="220045" cy="257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5501128" y="755432"/>
        <a:ext cx="154032" cy="154447"/>
      </dsp:txXfrm>
    </dsp:sp>
    <dsp:sp modelId="{CF9CBD9F-9364-7B4C-B860-096C57D8E67A}">
      <dsp:nvSpPr>
        <dsp:cNvPr id="0" name=""/>
        <dsp:cNvSpPr/>
      </dsp:nvSpPr>
      <dsp:spPr>
        <a:xfrm>
          <a:off x="5812512" y="521271"/>
          <a:ext cx="1037948" cy="622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Perform Safety/Quality review</a:t>
          </a:r>
          <a:endParaRPr lang="en-GB" sz="1100" kern="1200" dirty="0"/>
        </a:p>
      </dsp:txBody>
      <dsp:txXfrm>
        <a:off x="5830752" y="539511"/>
        <a:ext cx="1001468" cy="586289"/>
      </dsp:txXfrm>
    </dsp:sp>
    <dsp:sp modelId="{3778E2FD-539C-AE42-AA5B-68635CA04C05}">
      <dsp:nvSpPr>
        <dsp:cNvPr id="0" name=""/>
        <dsp:cNvSpPr/>
      </dsp:nvSpPr>
      <dsp:spPr>
        <a:xfrm>
          <a:off x="6954256" y="703950"/>
          <a:ext cx="220045" cy="257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6954256" y="755432"/>
        <a:ext cx="154032" cy="154447"/>
      </dsp:txXfrm>
    </dsp:sp>
    <dsp:sp modelId="{1E2E9F32-0DC5-3048-8036-E5299AA41ECE}">
      <dsp:nvSpPr>
        <dsp:cNvPr id="0" name=""/>
        <dsp:cNvSpPr/>
      </dsp:nvSpPr>
      <dsp:spPr>
        <a:xfrm>
          <a:off x="7265641" y="521271"/>
          <a:ext cx="1037948" cy="622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Submit application</a:t>
          </a:r>
          <a:endParaRPr lang="en-GB" sz="1100" kern="1200" dirty="0"/>
        </a:p>
      </dsp:txBody>
      <dsp:txXfrm>
        <a:off x="7283881" y="539511"/>
        <a:ext cx="1001468" cy="586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66ABB-D551-483A-8D45-EBC4DFF92E07}" type="datetimeFigureOut">
              <a:rPr lang="sv-SE" smtClean="0"/>
              <a:t>2018-01-18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2BEC-EDEE-45B4-85BA-5C683641A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69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797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C3A868-8FA8-8140-A81D-6097C2C973D8}" type="datetime1">
              <a:rPr lang="en-US" smtClean="0"/>
              <a:t>1/18/2018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320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Division: 6 staff plus consultancy</a:t>
            </a:r>
          </a:p>
          <a:p>
            <a:r>
              <a:rPr lang="en-US" baseline="0" dirty="0" smtClean="0"/>
              <a:t>ESH division: 16 staff plus consultancy</a:t>
            </a:r>
          </a:p>
          <a:p>
            <a:r>
              <a:rPr lang="en-US" baseline="0" dirty="0" smtClean="0"/>
              <a:t>- RP group: 6 staff plus consultancy</a:t>
            </a:r>
          </a:p>
          <a:p>
            <a:r>
              <a:rPr lang="en-US" baseline="0" dirty="0" smtClean="0"/>
              <a:t>- OHS group: 5 staff plus consultancy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EE88-C401-41A3-B0C0-E137571AF13B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7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76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942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61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1977"/>
            <a:ext cx="9144000" cy="58140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5" descr="ESS-vit-logg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0" y="140439"/>
            <a:ext cx="2336710" cy="120032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extruta 6"/>
          <p:cNvSpPr txBox="1"/>
          <p:nvPr/>
        </p:nvSpPr>
        <p:spPr>
          <a:xfrm>
            <a:off x="0" y="5661248"/>
            <a:ext cx="9144000" cy="1261486"/>
          </a:xfrm>
          <a:prstGeom prst="rect">
            <a:avLst/>
          </a:prstGeom>
          <a:solidFill>
            <a:srgbClr val="1394CA"/>
          </a:solidFill>
          <a:ln>
            <a:solidFill>
              <a:srgbClr val="0070C0"/>
            </a:solidFill>
          </a:ln>
        </p:spPr>
        <p:txBody>
          <a:bodyPr wrap="square" lIns="91038" tIns="45523" rIns="91038" bIns="45523" rtlCol="0">
            <a:spAutoFit/>
          </a:bodyPr>
          <a:lstStyle/>
          <a:p>
            <a:pPr lvl="1" algn="ctr"/>
            <a:r>
              <a:rPr lang="en-GB" sz="3600" b="1" dirty="0" smtClean="0">
                <a:solidFill>
                  <a:srgbClr val="FFFFFF"/>
                </a:solidFill>
                <a:latin typeface="Calibri"/>
                <a:cs typeface="Calibri"/>
              </a:rPr>
              <a:t>ESH status &amp; topics</a:t>
            </a:r>
            <a:endParaRPr lang="en-GB" sz="1200" dirty="0">
              <a:solidFill>
                <a:srgbClr val="FFFFFF"/>
              </a:solidFill>
              <a:cs typeface="Calibri"/>
            </a:endParaRPr>
          </a:p>
          <a:p>
            <a:pPr lvl="1" algn="ctr"/>
            <a:r>
              <a:rPr lang="en-GB" sz="2000" i="1" dirty="0" smtClean="0">
                <a:solidFill>
                  <a:srgbClr val="FFFFFF"/>
                </a:solidFill>
                <a:cs typeface="Calibri"/>
              </a:rPr>
              <a:t>Ralf </a:t>
            </a:r>
            <a:r>
              <a:rPr lang="en-GB" sz="2000" i="1" dirty="0" err="1" smtClean="0">
                <a:solidFill>
                  <a:srgbClr val="FFFFFF"/>
                </a:solidFill>
                <a:cs typeface="Calibri"/>
              </a:rPr>
              <a:t>Trant</a:t>
            </a:r>
            <a:r>
              <a:rPr lang="en-GB" sz="2000" i="1" dirty="0" smtClean="0">
                <a:solidFill>
                  <a:srgbClr val="FFFFFF"/>
                </a:solidFill>
                <a:cs typeface="Calibri"/>
              </a:rPr>
              <a:t>, Associate </a:t>
            </a:r>
            <a:r>
              <a:rPr lang="en-US" sz="2000" i="1" dirty="0" smtClean="0">
                <a:solidFill>
                  <a:schemeClr val="bg1"/>
                </a:solidFill>
                <a:cs typeface="Calibri"/>
              </a:rPr>
              <a:t>Director Environment, Safety, Health &amp; Quality</a:t>
            </a:r>
          </a:p>
          <a:p>
            <a:pPr lvl="1" algn="ctr"/>
            <a:r>
              <a:rPr lang="en-US" sz="2000" i="1" dirty="0" smtClean="0">
                <a:solidFill>
                  <a:schemeClr val="bg1"/>
                </a:solidFill>
                <a:cs typeface="Calibri"/>
              </a:rPr>
              <a:t>ESS – J-PARC workshop , Lund 18/19 January 2018</a:t>
            </a:r>
            <a:endParaRPr lang="en-US" sz="2000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6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ESH&amp;Q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dirty="0" smtClean="0"/>
              <a:t>ESH&amp;Q is </a:t>
            </a:r>
            <a:r>
              <a:rPr lang="en-GB" sz="3100" dirty="0"/>
              <a:t>responsible for developing and maintaining the </a:t>
            </a:r>
            <a:r>
              <a:rPr lang="en-GB" sz="3100" b="1" dirty="0"/>
              <a:t>ESH&amp;Q strategy</a:t>
            </a:r>
            <a:r>
              <a:rPr lang="en-GB" sz="3100" dirty="0"/>
              <a:t>, in particular the </a:t>
            </a:r>
            <a:r>
              <a:rPr lang="en-GB" sz="3100" b="1" dirty="0"/>
              <a:t>regulatory compliance strategy </a:t>
            </a:r>
            <a:r>
              <a:rPr lang="en-GB" sz="3100" dirty="0"/>
              <a:t>for ESH, developing an ESS</a:t>
            </a:r>
            <a:r>
              <a:rPr lang="en-GB" sz="3100" b="1" dirty="0"/>
              <a:t> safety and quality culture </a:t>
            </a:r>
            <a:r>
              <a:rPr lang="en-GB" sz="3100" dirty="0"/>
              <a:t>incl. the</a:t>
            </a:r>
            <a:r>
              <a:rPr lang="en-GB" sz="3100" b="1" dirty="0"/>
              <a:t> continuous improvement</a:t>
            </a:r>
            <a:r>
              <a:rPr lang="en-GB" sz="3100" dirty="0"/>
              <a:t> of related programs and activities, as well as the coordination of </a:t>
            </a:r>
            <a:r>
              <a:rPr lang="en-GB" sz="3100" b="1" dirty="0"/>
              <a:t>licensing activities </a:t>
            </a:r>
            <a:r>
              <a:rPr lang="en-GB" sz="3100" dirty="0"/>
              <a:t>and </a:t>
            </a:r>
            <a:r>
              <a:rPr lang="en-GB" sz="3100" b="1" dirty="0"/>
              <a:t>contacts with the host state(s) in ESH&amp;Q matters</a:t>
            </a:r>
            <a:r>
              <a:rPr lang="en-GB" sz="3100" dirty="0"/>
              <a:t>. </a:t>
            </a:r>
            <a:endParaRPr lang="sv-SE" sz="3100" dirty="0"/>
          </a:p>
          <a:p>
            <a:pPr marL="0" indent="0">
              <a:buNone/>
            </a:pPr>
            <a:r>
              <a:rPr lang="en-US" sz="3100" dirty="0"/>
              <a:t>ESH&amp;Q develops, supports, monitors and assures the </a:t>
            </a:r>
            <a:r>
              <a:rPr lang="en-US" sz="3100" b="1" dirty="0"/>
              <a:t>implementation of policies, rules, processes, objectives and best practices </a:t>
            </a:r>
            <a:r>
              <a:rPr lang="en-US" sz="3100" dirty="0"/>
              <a:t>at all levels of the organization in matters of ESH&amp;Q.</a:t>
            </a:r>
            <a:endParaRPr lang="sv-SE" sz="3100" dirty="0"/>
          </a:p>
          <a:p>
            <a:pPr marL="0" indent="0">
              <a:buNone/>
            </a:pPr>
            <a:r>
              <a:rPr lang="en-GB" dirty="0"/>
              <a:t> </a:t>
            </a:r>
            <a:endParaRPr lang="sv-SE" dirty="0"/>
          </a:p>
          <a:p>
            <a:r>
              <a:rPr lang="en-GB" sz="3100" b="1" dirty="0" smtClean="0"/>
              <a:t>E</a:t>
            </a:r>
            <a:r>
              <a:rPr lang="en-GB" sz="3100" dirty="0" smtClean="0"/>
              <a:t>nvironmental </a:t>
            </a:r>
            <a:r>
              <a:rPr lang="en-GB" sz="3100" dirty="0"/>
              <a:t>protection, </a:t>
            </a:r>
            <a:r>
              <a:rPr lang="en-GB" sz="3100" b="1" dirty="0"/>
              <a:t>S</a:t>
            </a:r>
            <a:r>
              <a:rPr lang="en-GB" sz="3100" dirty="0"/>
              <a:t>afety &amp; </a:t>
            </a:r>
            <a:r>
              <a:rPr lang="en-GB" sz="3100" dirty="0" smtClean="0"/>
              <a:t>occupational </a:t>
            </a:r>
            <a:r>
              <a:rPr lang="en-GB" sz="3100" b="1" dirty="0"/>
              <a:t>H</a:t>
            </a:r>
            <a:r>
              <a:rPr lang="en-GB" sz="3100" dirty="0"/>
              <a:t>ealth </a:t>
            </a:r>
            <a:r>
              <a:rPr lang="en-GB" sz="3100" i="1" dirty="0" smtClean="0"/>
              <a:t>(incl. RP)</a:t>
            </a:r>
          </a:p>
          <a:p>
            <a:r>
              <a:rPr lang="en-GB" sz="3100" b="1" dirty="0" smtClean="0"/>
              <a:t>Q</a:t>
            </a:r>
            <a:r>
              <a:rPr lang="en-GB" sz="3100" dirty="0" smtClean="0"/>
              <a:t>uality</a:t>
            </a:r>
          </a:p>
          <a:p>
            <a:r>
              <a:rPr lang="en-GB" sz="3100" dirty="0"/>
              <a:t>Licensing </a:t>
            </a:r>
            <a:r>
              <a:rPr lang="en-GB" sz="2900" i="1" dirty="0"/>
              <a:t>(SSM, </a:t>
            </a:r>
            <a:r>
              <a:rPr lang="en-GB" sz="2900" i="1" dirty="0" err="1"/>
              <a:t>Env</a:t>
            </a:r>
            <a:r>
              <a:rPr lang="en-GB" sz="2900" i="1" dirty="0"/>
              <a:t>. Court, </a:t>
            </a:r>
            <a:r>
              <a:rPr lang="en-GB" sz="2900" i="1" dirty="0" err="1"/>
              <a:t>Länsstyrelsen</a:t>
            </a:r>
            <a:r>
              <a:rPr lang="en-GB" sz="2900" i="1" dirty="0"/>
              <a:t> </a:t>
            </a:r>
            <a:r>
              <a:rPr lang="en-GB" sz="2900" i="1" dirty="0" err="1"/>
              <a:t>Skåne</a:t>
            </a:r>
            <a:r>
              <a:rPr lang="en-GB" sz="2900" i="1" dirty="0"/>
              <a:t>, </a:t>
            </a:r>
            <a:r>
              <a:rPr lang="en-GB" sz="2900" i="1" dirty="0" smtClean="0"/>
              <a:t>Fire </a:t>
            </a:r>
            <a:r>
              <a:rPr lang="en-GB" sz="2900" i="1" dirty="0"/>
              <a:t>Brigade, </a:t>
            </a:r>
            <a:r>
              <a:rPr lang="en-GB" sz="2900" i="1" dirty="0" smtClean="0"/>
              <a:t>Municipality)</a:t>
            </a:r>
            <a:endParaRPr lang="sv-SE" sz="2900" dirty="0"/>
          </a:p>
          <a:p>
            <a:r>
              <a:rPr lang="en-GB" sz="3100" dirty="0"/>
              <a:t>Security, crisis management and emergency response </a:t>
            </a:r>
            <a:r>
              <a:rPr lang="en-GB" sz="3100" dirty="0" smtClean="0"/>
              <a:t>coordination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7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72994" y="3677252"/>
            <a:ext cx="2410974" cy="975884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ESH </a:t>
            </a:r>
            <a:r>
              <a:rPr lang="en-GB" sz="1600" b="1" dirty="0">
                <a:solidFill>
                  <a:prstClr val="white"/>
                </a:solidFill>
              </a:rPr>
              <a:t>Division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Peter Jacobsson (</a:t>
            </a:r>
            <a:r>
              <a:rPr lang="en-GB" sz="1050" i="1" dirty="0" err="1" smtClean="0">
                <a:solidFill>
                  <a:prstClr val="white"/>
                </a:solidFill>
              </a:rPr>
              <a:t>HoD</a:t>
            </a:r>
            <a:r>
              <a:rPr lang="en-GB" sz="1050" i="1" dirty="0" smtClean="0">
                <a:solidFill>
                  <a:prstClr val="white"/>
                </a:solidFill>
              </a:rPr>
              <a:t>)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Training: L. Aprin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Environment: E. Lindström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Radiation Safety: T. Hansson, F. Javier</a:t>
            </a:r>
            <a:endParaRPr lang="en-GB" sz="1100" i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92853" y="5583246"/>
            <a:ext cx="1635531" cy="5820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prstClr val="white"/>
                </a:solidFill>
              </a:rPr>
              <a:t>HR: </a:t>
            </a:r>
            <a:r>
              <a:rPr lang="en-GB" sz="1200" i="1" dirty="0" smtClean="0">
                <a:solidFill>
                  <a:prstClr val="white"/>
                </a:solidFill>
              </a:rPr>
              <a:t>C. Olsson</a:t>
            </a:r>
            <a:endParaRPr lang="en-GB" sz="1200" i="1" dirty="0">
              <a:solidFill>
                <a:prstClr val="white"/>
              </a:solidFill>
            </a:endParaRPr>
          </a:p>
          <a:p>
            <a:pPr algn="ctr"/>
            <a:r>
              <a:rPr lang="en-GB" sz="1200" i="1" dirty="0">
                <a:solidFill>
                  <a:prstClr val="white"/>
                </a:solidFill>
              </a:rPr>
              <a:t>Planner: C. Matheron</a:t>
            </a:r>
            <a:endParaRPr lang="sv-SE" sz="1200" i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8184" y="1772816"/>
            <a:ext cx="1800200" cy="936104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Security</a:t>
            </a:r>
            <a:br>
              <a:rPr lang="en-GB" sz="1400" b="1" dirty="0" smtClean="0">
                <a:solidFill>
                  <a:prstClr val="white"/>
                </a:solidFill>
              </a:rPr>
            </a:br>
            <a:r>
              <a:rPr lang="en-GB" sz="1200" i="1" dirty="0">
                <a:solidFill>
                  <a:prstClr val="white"/>
                </a:solidFill>
              </a:rPr>
              <a:t>(Physical </a:t>
            </a:r>
            <a:r>
              <a:rPr lang="en-GB" sz="1200" i="1" dirty="0" smtClean="0">
                <a:solidFill>
                  <a:prstClr val="white"/>
                </a:solidFill>
              </a:rPr>
              <a:t>&amp; Information;</a:t>
            </a:r>
            <a:r>
              <a:rPr lang="en-GB" sz="1200" dirty="0">
                <a:solidFill>
                  <a:prstClr val="white"/>
                </a:solidFill>
              </a:rPr>
              <a:t/>
            </a:r>
            <a:br>
              <a:rPr lang="en-GB" sz="1200" dirty="0">
                <a:solidFill>
                  <a:prstClr val="white"/>
                </a:solidFill>
              </a:rPr>
            </a:br>
            <a:r>
              <a:rPr lang="en-GB" sz="1100" dirty="0" smtClean="0">
                <a:solidFill>
                  <a:prstClr val="white"/>
                </a:solidFill>
              </a:rPr>
              <a:t>CM &amp; ER)</a:t>
            </a:r>
            <a:endParaRPr lang="en-GB" sz="1100" dirty="0">
              <a:solidFill>
                <a:prstClr val="white"/>
              </a:solidFill>
            </a:endParaRPr>
          </a:p>
          <a:p>
            <a:pPr algn="ctr"/>
            <a:r>
              <a:rPr lang="en-GB" sz="1000" i="1" dirty="0" smtClean="0">
                <a:solidFill>
                  <a:prstClr val="white"/>
                </a:solidFill>
              </a:rPr>
              <a:t>Ulrika Agnvik</a:t>
            </a:r>
            <a:br>
              <a:rPr lang="en-GB" sz="1000" i="1" dirty="0" smtClean="0">
                <a:solidFill>
                  <a:prstClr val="white"/>
                </a:solidFill>
              </a:rPr>
            </a:br>
            <a:r>
              <a:rPr lang="en-GB" sz="1000" i="1" dirty="0" smtClean="0">
                <a:solidFill>
                  <a:prstClr val="white"/>
                </a:solidFill>
              </a:rPr>
              <a:t>N.N.</a:t>
            </a:r>
            <a:endParaRPr lang="en-GB" sz="1100" i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16658" y="1709192"/>
            <a:ext cx="1944216" cy="108012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ESH &amp; Q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sz="1100" i="1" dirty="0" smtClean="0">
                <a:solidFill>
                  <a:schemeClr val="bg1"/>
                </a:solidFill>
              </a:rPr>
              <a:t>Ralf </a:t>
            </a:r>
            <a:r>
              <a:rPr lang="en-GB" sz="1100" i="1" dirty="0" err="1" smtClean="0">
                <a:solidFill>
                  <a:schemeClr val="bg1"/>
                </a:solidFill>
              </a:rPr>
              <a:t>Trant</a:t>
            </a:r>
            <a:r>
              <a:rPr lang="en-GB" sz="1100" i="1" dirty="0" smtClean="0">
                <a:solidFill>
                  <a:schemeClr val="bg1"/>
                </a:solidFill>
              </a:rPr>
              <a:t> (</a:t>
            </a:r>
            <a:r>
              <a:rPr lang="en-GB" sz="1100" i="1" dirty="0">
                <a:solidFill>
                  <a:schemeClr val="bg1"/>
                </a:solidFill>
              </a:rPr>
              <a:t>Ass. </a:t>
            </a:r>
            <a:r>
              <a:rPr lang="en-GB" sz="1100" i="1" dirty="0" smtClean="0">
                <a:solidFill>
                  <a:schemeClr val="bg1"/>
                </a:solidFill>
              </a:rPr>
              <a:t>Director</a:t>
            </a:r>
            <a:r>
              <a:rPr lang="en-GB" sz="1100" dirty="0" smtClean="0">
                <a:solidFill>
                  <a:schemeClr val="bg1"/>
                </a:solidFill>
              </a:rPr>
              <a:t>)</a:t>
            </a:r>
            <a:endParaRPr lang="en-GB" sz="11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900" i="1" dirty="0" smtClean="0">
                <a:solidFill>
                  <a:schemeClr val="bg1"/>
                </a:solidFill>
              </a:rPr>
              <a:t>Nina </a:t>
            </a:r>
            <a:r>
              <a:rPr lang="en-GB" sz="900" i="1" dirty="0" err="1" smtClean="0">
                <a:solidFill>
                  <a:schemeClr val="bg1"/>
                </a:solidFill>
              </a:rPr>
              <a:t>Åsvatne</a:t>
            </a:r>
            <a:r>
              <a:rPr lang="en-GB" sz="900" i="1" dirty="0" smtClean="0">
                <a:solidFill>
                  <a:schemeClr val="bg1"/>
                </a:solidFill>
              </a:rPr>
              <a:t> (Assistant)</a:t>
            </a:r>
            <a:endParaRPr lang="en-GB" sz="900" i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8184" y="3677252"/>
            <a:ext cx="1800200" cy="709164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white"/>
                </a:solidFill>
              </a:rPr>
              <a:t>Quality  Division</a:t>
            </a:r>
          </a:p>
          <a:p>
            <a:pPr algn="ctr"/>
            <a:r>
              <a:rPr lang="en-GB" sz="1100" i="1" dirty="0" err="1" smtClean="0">
                <a:solidFill>
                  <a:prstClr val="white"/>
                </a:solidFill>
              </a:rPr>
              <a:t>Mattias</a:t>
            </a:r>
            <a:r>
              <a:rPr lang="en-GB" sz="1100" i="1" dirty="0" smtClean="0">
                <a:solidFill>
                  <a:prstClr val="white"/>
                </a:solidFill>
              </a:rPr>
              <a:t> </a:t>
            </a:r>
            <a:r>
              <a:rPr lang="en-GB" sz="1100" i="1" dirty="0" err="1" smtClean="0">
                <a:solidFill>
                  <a:prstClr val="white"/>
                </a:solidFill>
              </a:rPr>
              <a:t>Skafar</a:t>
            </a:r>
            <a:r>
              <a:rPr lang="en-GB" sz="1100" i="1" dirty="0" smtClean="0">
                <a:solidFill>
                  <a:prstClr val="white"/>
                </a:solidFill>
              </a:rPr>
              <a:t> (</a:t>
            </a:r>
            <a:r>
              <a:rPr lang="en-GB" sz="1100" i="1" dirty="0" err="1" smtClean="0">
                <a:solidFill>
                  <a:prstClr val="white"/>
                </a:solidFill>
              </a:rPr>
              <a:t>HoD</a:t>
            </a:r>
            <a:r>
              <a:rPr lang="en-GB" sz="1100" i="1" dirty="0" smtClean="0">
                <a:solidFill>
                  <a:prstClr val="white"/>
                </a:solidFill>
              </a:rPr>
              <a:t>)</a:t>
            </a:r>
            <a:endParaRPr lang="en-GB" sz="1100" i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12870" y="5433699"/>
            <a:ext cx="2179210" cy="759526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 </a:t>
            </a:r>
            <a:r>
              <a:rPr lang="en-GB" sz="1400" b="1" dirty="0" smtClean="0">
                <a:solidFill>
                  <a:prstClr val="white"/>
                </a:solidFill>
              </a:rPr>
              <a:t>Occupation Health &amp; Safety (OHS) Group</a:t>
            </a:r>
            <a:br>
              <a:rPr lang="en-GB" sz="1400" b="1" dirty="0" smtClean="0">
                <a:solidFill>
                  <a:prstClr val="white"/>
                </a:solidFill>
              </a:rPr>
            </a:br>
            <a:r>
              <a:rPr lang="en-GB" sz="1400" b="1" dirty="0" smtClean="0">
                <a:solidFill>
                  <a:prstClr val="white"/>
                </a:solidFill>
              </a:rPr>
              <a:t>Helen Boyer 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0016" y="5433699"/>
            <a:ext cx="2007841" cy="72953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Radiation </a:t>
            </a:r>
            <a:r>
              <a:rPr lang="en-GB" sz="1400" b="1" dirty="0" smtClean="0">
                <a:solidFill>
                  <a:prstClr val="white"/>
                </a:solidFill>
              </a:rPr>
              <a:t>Protection (RP) Group</a:t>
            </a:r>
            <a:br>
              <a:rPr lang="en-GB" sz="1400" b="1" dirty="0" smtClean="0">
                <a:solidFill>
                  <a:prstClr val="white"/>
                </a:solidFill>
              </a:rPr>
            </a:br>
            <a:r>
              <a:rPr lang="en-GB" sz="1050" i="1" dirty="0" smtClean="0">
                <a:solidFill>
                  <a:prstClr val="white"/>
                </a:solidFill>
              </a:rPr>
              <a:t>N.N.</a:t>
            </a:r>
            <a:r>
              <a:rPr lang="en-GB" sz="1400" b="1" dirty="0" smtClean="0">
                <a:solidFill>
                  <a:prstClr val="white"/>
                </a:solidFill>
              </a:rPr>
              <a:t> </a:t>
            </a:r>
            <a:endParaRPr lang="en-GB" sz="1050" i="1" dirty="0" smtClean="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>
            <a:stCxn id="8" idx="1"/>
            <a:endCxn id="9" idx="3"/>
          </p:cNvCxnSpPr>
          <p:nvPr/>
        </p:nvCxnSpPr>
        <p:spPr>
          <a:xfrm flipH="1">
            <a:off x="5560874" y="2240868"/>
            <a:ext cx="66731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9552" y="260648"/>
            <a:ext cx="684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ESH &amp; Q</a:t>
            </a:r>
            <a:endParaRPr lang="sv-SE" sz="4800" dirty="0">
              <a:solidFill>
                <a:schemeClr val="bg1"/>
              </a:solidFill>
            </a:endParaRPr>
          </a:p>
        </p:txBody>
      </p:sp>
      <p:cxnSp>
        <p:nvCxnSpPr>
          <p:cNvPr id="4" name="Elbow Connector 3"/>
          <p:cNvCxnSpPr>
            <a:stCxn id="6" idx="2"/>
            <a:endCxn id="11" idx="0"/>
          </p:cNvCxnSpPr>
          <p:nvPr/>
        </p:nvCxnSpPr>
        <p:spPr>
          <a:xfrm rot="16200000" flipH="1">
            <a:off x="3250197" y="4481420"/>
            <a:ext cx="780563" cy="112399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12" idx="0"/>
          </p:cNvCxnSpPr>
          <p:nvPr/>
        </p:nvCxnSpPr>
        <p:spPr>
          <a:xfrm rot="5400000">
            <a:off x="2115928" y="4471145"/>
            <a:ext cx="780563" cy="11445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9" idx="2"/>
            <a:endCxn id="10" idx="0"/>
          </p:cNvCxnSpPr>
          <p:nvPr/>
        </p:nvCxnSpPr>
        <p:spPr>
          <a:xfrm rot="16200000" flipH="1">
            <a:off x="5414555" y="1963523"/>
            <a:ext cx="887940" cy="253951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9" idx="2"/>
            <a:endCxn id="6" idx="0"/>
          </p:cNvCxnSpPr>
          <p:nvPr/>
        </p:nvCxnSpPr>
        <p:spPr>
          <a:xfrm rot="5400000">
            <a:off x="3389654" y="2478140"/>
            <a:ext cx="887940" cy="15102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187371" y="1876755"/>
            <a:ext cx="1371247" cy="744991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Licensing</a:t>
            </a:r>
            <a:endParaRPr lang="en-GB" sz="1100" b="1" dirty="0">
              <a:solidFill>
                <a:prstClr val="white"/>
              </a:solidFill>
            </a:endParaRPr>
          </a:p>
          <a:p>
            <a:pPr algn="ctr"/>
            <a:r>
              <a:rPr lang="en-GB" sz="1000" i="1" dirty="0" smtClean="0">
                <a:solidFill>
                  <a:prstClr val="white"/>
                </a:solidFill>
              </a:rPr>
              <a:t>Johan </a:t>
            </a:r>
            <a:r>
              <a:rPr lang="en-GB" sz="1000" i="1" dirty="0" err="1" smtClean="0">
                <a:solidFill>
                  <a:prstClr val="white"/>
                </a:solidFill>
              </a:rPr>
              <a:t>Waldeck</a:t>
            </a:r>
            <a:endParaRPr lang="en-GB" sz="1100" i="1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>
            <a:stCxn id="9" idx="1"/>
            <a:endCxn id="19" idx="3"/>
          </p:cNvCxnSpPr>
          <p:nvPr/>
        </p:nvCxnSpPr>
        <p:spPr>
          <a:xfrm flipH="1" flipV="1">
            <a:off x="2558618" y="2249251"/>
            <a:ext cx="1058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&amp; Quality (ESH&amp;Q)</a:t>
            </a:r>
            <a:endParaRPr lang="sv-SE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0514"/>
              </p:ext>
            </p:extLst>
          </p:nvPr>
        </p:nvGraphicFramePr>
        <p:xfrm>
          <a:off x="755650" y="1535113"/>
          <a:ext cx="7704138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Acrobat Document" r:id="rId3" imgW="6141526" imgH="4091904" progId="AcroExch.Document.DC">
                  <p:embed/>
                </p:oleObj>
              </mc:Choice>
              <mc:Fallback>
                <p:oleObj name="Acrobat Document" r:id="rId3" imgW="6141526" imgH="40919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535113"/>
                        <a:ext cx="7704138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nut 4"/>
          <p:cNvSpPr/>
          <p:nvPr/>
        </p:nvSpPr>
        <p:spPr>
          <a:xfrm>
            <a:off x="1220251" y="5373216"/>
            <a:ext cx="1224136" cy="1224136"/>
          </a:xfrm>
          <a:prstGeom prst="donut">
            <a:avLst>
              <a:gd name="adj" fmla="val 8598"/>
            </a:avLst>
          </a:prstGeom>
          <a:solidFill>
            <a:srgbClr val="007D90"/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148064" y="5301208"/>
            <a:ext cx="1152128" cy="1224136"/>
          </a:xfrm>
          <a:prstGeom prst="donut">
            <a:avLst>
              <a:gd name="adj" fmla="val 8598"/>
            </a:avLst>
          </a:prstGeom>
          <a:solidFill>
            <a:srgbClr val="007D90"/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940152" y="4221088"/>
            <a:ext cx="1152128" cy="1224136"/>
          </a:xfrm>
          <a:prstGeom prst="donut">
            <a:avLst>
              <a:gd name="adj" fmla="val 8598"/>
            </a:avLst>
          </a:prstGeom>
          <a:solidFill>
            <a:srgbClr val="007D90"/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995936" y="5301208"/>
            <a:ext cx="1008112" cy="1008112"/>
          </a:xfrm>
          <a:prstGeom prst="donut">
            <a:avLst>
              <a:gd name="adj" fmla="val 8598"/>
            </a:avLst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940152" y="3212976"/>
            <a:ext cx="1008112" cy="1008112"/>
          </a:xfrm>
          <a:prstGeom prst="donut">
            <a:avLst>
              <a:gd name="adj" fmla="val 8598"/>
            </a:avLst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07504" y="764704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3588113"/>
            <a:ext cx="507541" cy="99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Licensing – step wise approach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902464" y="4794250"/>
          <a:ext cx="7123048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34" name="TextBox 33"/>
          <p:cNvSpPr txBox="1"/>
          <p:nvPr/>
        </p:nvSpPr>
        <p:spPr>
          <a:xfrm>
            <a:off x="107504" y="1907704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ESS project phases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7504" y="4828704"/>
            <a:ext cx="31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SSM stepwise licensing process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" y="4653136"/>
            <a:ext cx="828092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Split permit in parts to optimize overall ESS schedule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19785"/>
              </p:ext>
            </p:extLst>
          </p:nvPr>
        </p:nvGraphicFramePr>
        <p:xfrm>
          <a:off x="467544" y="2852936"/>
          <a:ext cx="821925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0529663"/>
              </p:ext>
            </p:extLst>
          </p:nvPr>
        </p:nvGraphicFramePr>
        <p:xfrm>
          <a:off x="444874" y="1547664"/>
          <a:ext cx="8303590" cy="166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4236629" y="-1010828"/>
            <a:ext cx="720080" cy="8303590"/>
          </a:xfrm>
          <a:prstGeom prst="leftBrace">
            <a:avLst>
              <a:gd name="adj1" fmla="val 8333"/>
              <a:gd name="adj2" fmla="val 3216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31540" y="5301208"/>
            <a:ext cx="8280920" cy="80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Need ≥3-4 months between permit and next submission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Green-field and stand-alone facility:</a:t>
            </a:r>
            <a:br>
              <a:rPr lang="en-US" dirty="0"/>
            </a:br>
            <a:r>
              <a:rPr lang="en-US" dirty="0"/>
              <a:t>   a</a:t>
            </a:r>
            <a:r>
              <a:rPr lang="en-GB" dirty="0"/>
              <a:t> great opportunity &amp; a major challenge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ES&amp;H is increasing staff as </a:t>
            </a:r>
            <a:r>
              <a:rPr lang="en-US" sz="8000" dirty="0"/>
              <a:t>needed for safe </a:t>
            </a:r>
            <a:r>
              <a:rPr lang="sv-SE" sz="8000" dirty="0" smtClean="0"/>
              <a:t>installation/commissioning</a:t>
            </a:r>
            <a:br>
              <a:rPr lang="sv-SE" sz="8000" dirty="0" smtClean="0"/>
            </a:br>
            <a:endParaRPr lang="sv-SE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8000" dirty="0"/>
              <a:t>Licensing is a major and continuous task - across the organisation 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8000" dirty="0"/>
              <a:t>1st version of RP Rules launched </a:t>
            </a:r>
            <a:r>
              <a:rPr lang="sv-SE" sz="8000" i="1" dirty="0"/>
              <a:t>[</a:t>
            </a:r>
            <a:r>
              <a:rPr lang="en-US" sz="8000" i="1" dirty="0"/>
              <a:t>Radiation protection handbook] </a:t>
            </a:r>
            <a:r>
              <a:rPr lang="en-US" sz="8000" i="1" dirty="0" smtClean="0"/>
              <a:t/>
            </a:r>
            <a:br>
              <a:rPr lang="en-US" sz="8000" i="1" dirty="0" smtClean="0"/>
            </a:br>
            <a:endParaRPr lang="en-US" sz="80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8000" dirty="0" smtClean="0"/>
              <a:t>Radiation &amp; </a:t>
            </a:r>
            <a:r>
              <a:rPr lang="en-GB" sz="8000" dirty="0"/>
              <a:t>Environmental Monitoring System </a:t>
            </a:r>
            <a:r>
              <a:rPr lang="en-GB" sz="8000" dirty="0" smtClean="0"/>
              <a:t>: REMS project launched</a:t>
            </a:r>
          </a:p>
          <a:p>
            <a:pPr marL="0" indent="0">
              <a:buNone/>
            </a:pPr>
            <a:endParaRPr lang="en-US" sz="8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8000" dirty="0"/>
              <a:t>Radioactive waste </a:t>
            </a:r>
            <a:r>
              <a:rPr lang="en-GB" sz="8000" dirty="0" smtClean="0"/>
              <a:t>building</a:t>
            </a:r>
            <a:r>
              <a:rPr lang="en-GB" sz="8000" dirty="0"/>
              <a:t>.: </a:t>
            </a:r>
            <a:r>
              <a:rPr lang="en-GB" sz="8000" dirty="0" smtClean="0"/>
              <a:t>going from </a:t>
            </a:r>
            <a:r>
              <a:rPr lang="en-GB" sz="8000" dirty="0"/>
              <a:t>layout to </a:t>
            </a:r>
            <a:r>
              <a:rPr lang="en-GB" sz="8000" dirty="0" smtClean="0"/>
              <a:t>design</a:t>
            </a:r>
            <a:br>
              <a:rPr lang="en-GB" sz="8000" dirty="0" smtClean="0"/>
            </a:br>
            <a:endParaRPr lang="en-GB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Worksite safety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000" dirty="0" smtClean="0"/>
              <a:t>Collaboration </a:t>
            </a:r>
            <a:r>
              <a:rPr lang="en-US" sz="8000" dirty="0"/>
              <a:t>Skanska </a:t>
            </a:r>
            <a:r>
              <a:rPr lang="en-US" sz="8000" dirty="0" smtClean="0"/>
              <a:t>– 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000" dirty="0"/>
              <a:t>T</a:t>
            </a:r>
            <a:r>
              <a:rPr lang="en-US" sz="8000" dirty="0" smtClean="0"/>
              <a:t>raining </a:t>
            </a:r>
            <a:r>
              <a:rPr lang="en-US" sz="8000" dirty="0"/>
              <a:t>process established and </a:t>
            </a:r>
            <a:r>
              <a:rPr lang="en-GB" sz="8000" dirty="0" smtClean="0"/>
              <a:t>training </a:t>
            </a:r>
            <a:r>
              <a:rPr lang="en-GB" sz="8000" dirty="0"/>
              <a:t>program </a:t>
            </a:r>
            <a:r>
              <a:rPr lang="en-GB" sz="8000" dirty="0" smtClean="0"/>
              <a:t>launched</a:t>
            </a:r>
            <a:endParaRPr lang="en-US" sz="8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000" dirty="0" smtClean="0"/>
              <a:t>Communication: e.g. booklet </a:t>
            </a:r>
            <a:r>
              <a:rPr lang="en-US" sz="8000" dirty="0"/>
              <a:t>on </a:t>
            </a:r>
            <a:r>
              <a:rPr lang="en-US" sz="8000" dirty="0" err="1"/>
              <a:t>Safety@work</a:t>
            </a:r>
            <a:r>
              <a:rPr lang="en-US" sz="8000" dirty="0"/>
              <a:t> for in-kind partners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Safety culture: ESS </a:t>
            </a:r>
            <a:r>
              <a:rPr lang="en-US" sz="8000" dirty="0"/>
              <a:t>2018 Safety </a:t>
            </a:r>
            <a:r>
              <a:rPr lang="en-US" sz="8000" dirty="0" smtClean="0"/>
              <a:t>objectives (1</a:t>
            </a:r>
            <a:r>
              <a:rPr lang="en-US" sz="8000" baseline="30000" dirty="0" smtClean="0"/>
              <a:t>st</a:t>
            </a:r>
            <a:r>
              <a:rPr lang="en-US" sz="8000" dirty="0" smtClean="0"/>
              <a:t> year)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8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60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4" descr="_MG_70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r="3851"/>
          <a:stretch/>
        </p:blipFill>
        <p:spPr>
          <a:xfrm>
            <a:off x="-1" y="-56415"/>
            <a:ext cx="9144001" cy="6941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8080" y="5445224"/>
            <a:ext cx="5801918" cy="1224136"/>
            <a:chOff x="107504" y="5612101"/>
            <a:chExt cx="5801918" cy="1224136"/>
          </a:xfrm>
        </p:grpSpPr>
        <p:sp>
          <p:nvSpPr>
            <p:cNvPr id="6" name="TextBox 5"/>
            <p:cNvSpPr txBox="1"/>
            <p:nvPr/>
          </p:nvSpPr>
          <p:spPr>
            <a:xfrm>
              <a:off x="683568" y="5949280"/>
              <a:ext cx="5225854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      “We work safely or not at all!”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5612101"/>
              <a:ext cx="1224136" cy="122413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" y="1484784"/>
            <a:ext cx="9143999" cy="1077218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 mission: … facility … 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is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safely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 time and on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-27384"/>
            <a:ext cx="9144000" cy="1077218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 site: Construction &amp; installation &amp; commissioning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site &amp; one safety culture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3308791"/>
            <a:ext cx="9144000" cy="1077218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from a greenfield site </a:t>
            </a:r>
            <a:r>
              <a:rPr lang="en-GB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possible thanks to the </a:t>
            </a:r>
            <a:r>
              <a:rPr lang="en-GB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world-wide community </a:t>
            </a:r>
            <a:r>
              <a:rPr lang="en-GB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</a:t>
            </a:r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(ITSF 2019 @ ESS)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8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304B92AB-78BC-4C78-8451-6C93EA327D00}" vid="{09D1907C-5BBC-45D0-9EBC-8615AFB12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7855</TotalTime>
  <Words>400</Words>
  <Application>Microsoft Office PowerPoint</Application>
  <PresentationFormat>On-screen Show (4:3)</PresentationFormat>
  <Paragraphs>98</Paragraphs>
  <Slides>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Chess Core Powerpoint</vt:lpstr>
      <vt:lpstr>Acrobat Document</vt:lpstr>
      <vt:lpstr>PowerPoint Presentation</vt:lpstr>
      <vt:lpstr>ESH&amp;Q functions</vt:lpstr>
      <vt:lpstr>PowerPoint Presentation</vt:lpstr>
      <vt:lpstr>Safety &amp; Quality (ESH&amp;Q)</vt:lpstr>
      <vt:lpstr>Licensing – step wise approach</vt:lpstr>
      <vt:lpstr>Split permit in parts to optimize overall ESS schedule </vt:lpstr>
      <vt:lpstr>Green-field and stand-alone facility:    a great opportunity &amp; a major challenge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Ralf Trant</cp:lastModifiedBy>
  <cp:revision>312</cp:revision>
  <cp:lastPrinted>2018-01-11T08:36:19Z</cp:lastPrinted>
  <dcterms:created xsi:type="dcterms:W3CDTF">2013-10-29T16:05:10Z</dcterms:created>
  <dcterms:modified xsi:type="dcterms:W3CDTF">2018-01-18T13:07:22Z</dcterms:modified>
</cp:coreProperties>
</file>