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357" r:id="rId2"/>
    <p:sldId id="354" r:id="rId3"/>
    <p:sldId id="355" r:id="rId4"/>
    <p:sldId id="358" r:id="rId5"/>
    <p:sldId id="359" r:id="rId6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1DB41AC-B48E-4D84-A112-0A40B2E2D100}">
          <p14:sldIdLst>
            <p14:sldId id="357"/>
            <p14:sldId id="354"/>
            <p14:sldId id="355"/>
            <p14:sldId id="358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600"/>
    <a:srgbClr val="AEC5E0"/>
    <a:srgbClr val="799FCD"/>
    <a:srgbClr val="95B3D7"/>
    <a:srgbClr val="9DB9DB"/>
    <a:srgbClr val="355C8B"/>
    <a:srgbClr val="5585BF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7" autoAdjust="0"/>
    <p:restoredTop sz="92972" autoAdjust="0"/>
  </p:normalViewPr>
  <p:slideViewPr>
    <p:cSldViewPr>
      <p:cViewPr varScale="1">
        <p:scale>
          <a:sx n="110" d="100"/>
          <a:sy n="110" d="100"/>
        </p:scale>
        <p:origin x="1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2018-01-16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Instruments Workshop Summary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935596" y="5454779"/>
            <a:ext cx="7367752" cy="461657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solidFill>
                  <a:srgbClr val="FFFFFF"/>
                </a:solidFill>
              </a:rPr>
              <a:t>Shane Kennedy &amp; Toshiya </a:t>
            </a:r>
            <a:r>
              <a:rPr lang="en-US" sz="2000" dirty="0" err="1" smtClean="0">
                <a:solidFill>
                  <a:srgbClr val="FFFFFF"/>
                </a:solidFill>
              </a:rPr>
              <a:t>Otomo</a:t>
            </a:r>
            <a:r>
              <a:rPr lang="en-US" sz="2000" dirty="0" smtClean="0">
                <a:solidFill>
                  <a:srgbClr val="FFFFFF"/>
                </a:solidFill>
              </a:rPr>
              <a:t> (Moderators)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74948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ESS-JPARC workshop,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Lund, 19</a:t>
            </a:r>
            <a:r>
              <a:rPr lang="en-US" sz="2200" baseline="30000" dirty="0" smtClean="0">
                <a:solidFill>
                  <a:schemeClr val="bg1"/>
                </a:solidFill>
              </a:rPr>
              <a:t>th</a:t>
            </a:r>
            <a:r>
              <a:rPr lang="en-US" sz="2200" dirty="0" smtClean="0">
                <a:solidFill>
                  <a:schemeClr val="bg1"/>
                </a:solidFill>
              </a:rPr>
              <a:t> January 2018</a:t>
            </a:r>
          </a:p>
        </p:txBody>
      </p:sp>
    </p:spTree>
    <p:extLst>
      <p:ext uri="{BB962C8B-B14F-4D97-AF65-F5344CB8AC3E}">
        <p14:creationId xmlns:p14="http://schemas.microsoft.com/office/powerpoint/2010/main" val="11419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ESS-J-PARC Instruments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880828"/>
            <a:ext cx="8229600" cy="3996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Charge to workshop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    1) Identify mutually interested issues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    2) draft vision how to tackle the issues including milestone and plan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    3) make friends with each other and find a contact person for each issue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Workshop runs from 9:00 – 12:30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Summary of all workshops at 16:30- 17:0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sz="20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45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139136" cy="1143000"/>
          </a:xfrm>
        </p:spPr>
        <p:txBody>
          <a:bodyPr/>
          <a:lstStyle/>
          <a:p>
            <a:r>
              <a:rPr lang="en-US" dirty="0" smtClean="0"/>
              <a:t>Instruments workshop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00" y="1484784"/>
            <a:ext cx="8415528" cy="516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mutual interests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Choppers and shielding: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</a:rPr>
              <a:t>Aizawa</a:t>
            </a:r>
            <a:r>
              <a:rPr lang="en-US" sz="1600" dirty="0" smtClean="0">
                <a:solidFill>
                  <a:schemeClr val="tx1"/>
                </a:solidFill>
              </a:rPr>
              <a:t> &amp; Niko)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JPARC now updating and replacing chopper (2</a:t>
            </a:r>
            <a:r>
              <a:rPr lang="en-US" sz="1600" baseline="30000" dirty="0" smtClean="0">
                <a:solidFill>
                  <a:schemeClr val="tx1"/>
                </a:solidFill>
              </a:rPr>
              <a:t>nd</a:t>
            </a:r>
            <a:r>
              <a:rPr lang="en-US" sz="1600" dirty="0" smtClean="0">
                <a:solidFill>
                  <a:schemeClr val="tx1"/>
                </a:solidFill>
              </a:rPr>
              <a:t> generation). ESS designing choppers –chance to collaborate involving ESS chopper partners (e.g. with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zero</a:t>
            </a:r>
            <a:r>
              <a:rPr lang="en-US" sz="1600" dirty="0" smtClean="0">
                <a:solidFill>
                  <a:schemeClr val="tx1"/>
                </a:solidFill>
              </a:rPr>
              <a:t> and High Speed disc choppers (e.g. with FZJ?))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Shielding –performance checking –facility mapping such as ESS did at SNS may be interesting for J-PARC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Data management </a:t>
            </a:r>
            <a:r>
              <a:rPr lang="en-US" sz="1600" dirty="0" smtClean="0">
                <a:solidFill>
                  <a:schemeClr val="tx1"/>
                </a:solidFill>
              </a:rPr>
              <a:t>(Toshiya &amp; Jon)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JPARC-DMSC: possible future testing of integrated control and DAQ at JPARC. Further discussion to identify opportunities.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Radiation management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Collaborate on testing of radiation resistance of material in Japan ( </a:t>
            </a:r>
            <a:r>
              <a:rPr lang="en-US" sz="1600" dirty="0" err="1" smtClean="0">
                <a:solidFill>
                  <a:schemeClr val="tx1"/>
                </a:solidFill>
              </a:rPr>
              <a:t>Aizawa</a:t>
            </a:r>
            <a:r>
              <a:rPr lang="en-US" sz="1600" dirty="0" smtClean="0">
                <a:solidFill>
                  <a:schemeClr val="tx1"/>
                </a:solidFill>
              </a:rPr>
              <a:t> &amp; Thomas)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Remote Handling: ESS is designing for extensive RH in bunker. In future JPARC may develop RH system for </a:t>
            </a:r>
            <a:r>
              <a:rPr lang="en-US" sz="1600" dirty="0" err="1" smtClean="0">
                <a:solidFill>
                  <a:schemeClr val="tx1"/>
                </a:solidFill>
              </a:rPr>
              <a:t>Tzero</a:t>
            </a:r>
            <a:r>
              <a:rPr lang="en-US" sz="1600" dirty="0" smtClean="0">
                <a:solidFill>
                  <a:schemeClr val="tx1"/>
                </a:solidFill>
              </a:rPr>
              <a:t> choppers. (Erik is managing RH for ESS Instruments)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1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139136" cy="1143000"/>
          </a:xfrm>
        </p:spPr>
        <p:txBody>
          <a:bodyPr/>
          <a:lstStyle/>
          <a:p>
            <a:r>
              <a:rPr lang="en-US" dirty="0" smtClean="0"/>
              <a:t>Summary of mutual interests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Detectors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Soyama</a:t>
            </a:r>
            <a:r>
              <a:rPr lang="en-US" sz="1600" dirty="0" smtClean="0">
                <a:solidFill>
                  <a:schemeClr val="tx1"/>
                </a:solidFill>
              </a:rPr>
              <a:t> &amp; Richard)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ESS is developing high performance detectors and needs to test and benchmark in high flux spallation sources. JPARC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is interested in high performance low cost detector for chopper spectrometers. Testing of ESS detector prototype at JPARC may benefit all.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Neutron </a:t>
            </a:r>
            <a:r>
              <a:rPr lang="en-US" sz="1600" dirty="0">
                <a:solidFill>
                  <a:schemeClr val="tx1"/>
                </a:solidFill>
              </a:rPr>
              <a:t>Monitors: when ESS becomes active in monitor development testing of systems for ESS could be done at J-PARC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Simulations and modelling</a:t>
            </a:r>
            <a:r>
              <a:rPr lang="en-US" sz="1600" dirty="0" smtClean="0">
                <a:solidFill>
                  <a:schemeClr val="tx1"/>
                </a:solidFill>
              </a:rPr>
              <a:t> (Harada &amp; Phil)</a:t>
            </a:r>
          </a:p>
          <a:p>
            <a:pPr marL="400050" lvl="1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good collaboration already exists </a:t>
            </a:r>
            <a:r>
              <a:rPr lang="en-US" sz="1600" dirty="0" smtClean="0">
                <a:solidFill>
                  <a:schemeClr val="tx1"/>
                </a:solidFill>
              </a:rPr>
              <a:t>. Total </a:t>
            </a:r>
            <a:r>
              <a:rPr lang="en-US" sz="1600" dirty="0" err="1" smtClean="0">
                <a:solidFill>
                  <a:schemeClr val="tx1"/>
                </a:solidFill>
              </a:rPr>
              <a:t>bgd</a:t>
            </a:r>
            <a:r>
              <a:rPr lang="en-US" sz="1600" dirty="0" smtClean="0">
                <a:solidFill>
                  <a:schemeClr val="tx1"/>
                </a:solidFill>
              </a:rPr>
              <a:t> over whole facility and maximization of signal to noise ratios (S/N) of mutual interest. Joint work with GEANT4 (for S/N) and </a:t>
            </a:r>
            <a:r>
              <a:rPr lang="en-US" sz="1600" dirty="0" err="1" smtClean="0">
                <a:solidFill>
                  <a:schemeClr val="tx1"/>
                </a:solidFill>
              </a:rPr>
              <a:t>Phits</a:t>
            </a:r>
            <a:r>
              <a:rPr lang="en-US" sz="1600" dirty="0" smtClean="0">
                <a:solidFill>
                  <a:schemeClr val="tx1"/>
                </a:solidFill>
              </a:rPr>
              <a:t> (for safety) is producing useful information.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Collaborate on continuous code development &amp;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Benchmarking of codes and against measurements at J-PARC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Performance </a:t>
            </a:r>
            <a:r>
              <a:rPr lang="en-US" sz="1600" dirty="0">
                <a:solidFill>
                  <a:schemeClr val="tx1"/>
                </a:solidFill>
              </a:rPr>
              <a:t>verification &amp; corrective measures on intensity and </a:t>
            </a:r>
            <a:r>
              <a:rPr lang="en-US" sz="1600" dirty="0" err="1">
                <a:solidFill>
                  <a:schemeClr val="tx1"/>
                </a:solidFill>
              </a:rPr>
              <a:t>bgd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For now </a:t>
            </a:r>
            <a:r>
              <a:rPr lang="en-US" sz="1600" dirty="0">
                <a:solidFill>
                  <a:schemeClr val="tx1"/>
                </a:solidFill>
              </a:rPr>
              <a:t>ESS could learn from </a:t>
            </a:r>
            <a:r>
              <a:rPr lang="en-US" sz="1600" dirty="0" smtClean="0">
                <a:solidFill>
                  <a:schemeClr val="tx1"/>
                </a:solidFill>
              </a:rPr>
              <a:t>J-PARC (</a:t>
            </a:r>
            <a:r>
              <a:rPr lang="en-US" sz="1600" i="1" dirty="0">
                <a:solidFill>
                  <a:schemeClr val="tx1"/>
                </a:solidFill>
              </a:rPr>
              <a:t>maybe for future </a:t>
            </a:r>
            <a:r>
              <a:rPr lang="en-US" sz="1600" i="1" dirty="0" smtClean="0">
                <a:solidFill>
                  <a:schemeClr val="tx1"/>
                </a:solidFill>
              </a:rPr>
              <a:t>collaboration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ESS is in design stage, J-PARC is in operation. ESS could benefit from experience and lessons learnt at JPARC: JPARC experts could provide advice in NSS design reviews </a:t>
            </a:r>
            <a:r>
              <a:rPr lang="en-US" sz="1600" dirty="0" smtClean="0">
                <a:solidFill>
                  <a:schemeClr val="tx1"/>
                </a:solidFill>
              </a:rPr>
              <a:t>(Kenji &amp; Ken (instruments) or Oliver (technologies) as appropriate)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0410802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10535</TotalTime>
  <Words>384</Words>
  <Application>Microsoft Macintosh PowerPoint</Application>
  <PresentationFormat>On-screen Show (4:3)</PresentationFormat>
  <Paragraphs>40</Paragraphs>
  <Slides>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ESS Core Powerpoint</vt:lpstr>
      <vt:lpstr>Instruments Workshop Summary</vt:lpstr>
      <vt:lpstr>ESS-J-PARC Instruments workshop</vt:lpstr>
      <vt:lpstr>Instruments workshop Programme</vt:lpstr>
      <vt:lpstr>Summary of mutual interests discussed</vt:lpstr>
      <vt:lpstr>Summary of mutual interests discussed</vt:lpstr>
    </vt:vector>
  </TitlesOfParts>
  <Company>ESS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Shane Kennedy</cp:lastModifiedBy>
  <cp:revision>275</cp:revision>
  <cp:lastPrinted>2018-01-11T13:02:06Z</cp:lastPrinted>
  <dcterms:created xsi:type="dcterms:W3CDTF">2013-10-29T16:05:10Z</dcterms:created>
  <dcterms:modified xsi:type="dcterms:W3CDTF">2018-01-19T15:40:40Z</dcterms:modified>
</cp:coreProperties>
</file>