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</p:sldMasterIdLst>
  <p:notesMasterIdLst>
    <p:notesMasterId r:id="rId12"/>
  </p:notesMasterIdLst>
  <p:sldIdLst>
    <p:sldId id="287" r:id="rId2"/>
    <p:sldId id="344" r:id="rId3"/>
    <p:sldId id="350" r:id="rId4"/>
    <p:sldId id="352" r:id="rId5"/>
    <p:sldId id="353" r:id="rId6"/>
    <p:sldId id="351" r:id="rId7"/>
    <p:sldId id="346" r:id="rId8"/>
    <p:sldId id="354" r:id="rId9"/>
    <p:sldId id="345" r:id="rId10"/>
    <p:sldId id="355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74" autoAdjust="0"/>
    <p:restoredTop sz="90183" autoAdjust="0"/>
  </p:normalViewPr>
  <p:slideViewPr>
    <p:cSldViewPr>
      <p:cViewPr varScale="1">
        <p:scale>
          <a:sx n="62" d="100"/>
          <a:sy n="62" d="100"/>
        </p:scale>
        <p:origin x="752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50797B-2C1F-4048-9940-5081211FB92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9664CF9-1BC9-4FC0-A01E-BAEDCE885447}">
      <dgm:prSet phldrT="[Text]" custT="1"/>
      <dgm:spPr>
        <a:solidFill>
          <a:schemeClr val="tx2">
            <a:lumMod val="60000"/>
            <a:lumOff val="40000"/>
          </a:schemeClr>
        </a:solidFill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r>
            <a:rPr lang="en-US" sz="1400" dirty="0" smtClean="0"/>
            <a:t>Lab design</a:t>
          </a:r>
          <a:endParaRPr lang="en-US" sz="1400" dirty="0"/>
        </a:p>
      </dgm:t>
    </dgm:pt>
    <dgm:pt modelId="{E994EF73-5D8A-47DC-825E-ADB108CC914E}" type="parTrans" cxnId="{4DC93E11-3194-4D65-BB8E-341F677548B5}">
      <dgm:prSet/>
      <dgm:spPr/>
      <dgm:t>
        <a:bodyPr/>
        <a:lstStyle/>
        <a:p>
          <a:endParaRPr lang="en-US"/>
        </a:p>
      </dgm:t>
    </dgm:pt>
    <dgm:pt modelId="{6BC71368-D90D-4A90-800F-F6BA072A0A80}" type="sibTrans" cxnId="{4DC93E11-3194-4D65-BB8E-341F677548B5}">
      <dgm:prSet/>
      <dgm:spPr/>
      <dgm:t>
        <a:bodyPr/>
        <a:lstStyle/>
        <a:p>
          <a:endParaRPr lang="en-US"/>
        </a:p>
      </dgm:t>
    </dgm:pt>
    <dgm:pt modelId="{9E81BE7D-9720-495E-AC3B-C7DB9AC124AF}">
      <dgm:prSet phldrT="[Text]" custT="1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r>
            <a:rPr lang="en-US" sz="1800" dirty="0" smtClean="0"/>
            <a:t>Plan interior, but also equipment (e.g. balances, </a:t>
          </a:r>
          <a:r>
            <a:rPr lang="en-US" sz="1800" dirty="0" err="1" smtClean="0"/>
            <a:t>dewars</a:t>
          </a:r>
          <a:r>
            <a:rPr lang="en-US" sz="1800" dirty="0" smtClean="0"/>
            <a:t>, spectrometers)</a:t>
          </a:r>
          <a:endParaRPr lang="en-US" sz="1800" dirty="0"/>
        </a:p>
      </dgm:t>
    </dgm:pt>
    <dgm:pt modelId="{58048BB1-709B-4506-B6F0-C4A131AF49EA}" type="parTrans" cxnId="{A19033A3-CC61-4B23-A777-32D7F9612E53}">
      <dgm:prSet/>
      <dgm:spPr/>
      <dgm:t>
        <a:bodyPr/>
        <a:lstStyle/>
        <a:p>
          <a:endParaRPr lang="en-US"/>
        </a:p>
      </dgm:t>
    </dgm:pt>
    <dgm:pt modelId="{D01A0902-E579-473E-B774-DB2D8A887675}" type="sibTrans" cxnId="{A19033A3-CC61-4B23-A777-32D7F9612E53}">
      <dgm:prSet/>
      <dgm:spPr/>
      <dgm:t>
        <a:bodyPr/>
        <a:lstStyle/>
        <a:p>
          <a:endParaRPr lang="en-US"/>
        </a:p>
      </dgm:t>
    </dgm:pt>
    <dgm:pt modelId="{4CF61F49-F593-4236-9912-DF4EB71E6E37}">
      <dgm:prSet phldrT="[Text]" custT="1"/>
      <dgm:spPr>
        <a:ln>
          <a:solidFill>
            <a:srgbClr val="FFC000"/>
          </a:solidFill>
        </a:ln>
      </dgm:spPr>
      <dgm:t>
        <a:bodyPr/>
        <a:lstStyle/>
        <a:p>
          <a:r>
            <a:rPr lang="en-US" sz="1800" dirty="0" smtClean="0"/>
            <a:t>Purchase basic glassware (e.g. volumetric flasks, conical flasks, round-bottomed flasks)</a:t>
          </a:r>
          <a:endParaRPr lang="en-US" sz="1800" dirty="0"/>
        </a:p>
      </dgm:t>
    </dgm:pt>
    <dgm:pt modelId="{B656DB77-3BF1-4F71-8D74-997B6162AF60}" type="parTrans" cxnId="{BC9C113A-E72D-46A9-BCF8-21C69A6830B8}">
      <dgm:prSet/>
      <dgm:spPr/>
      <dgm:t>
        <a:bodyPr/>
        <a:lstStyle/>
        <a:p>
          <a:endParaRPr lang="en-US"/>
        </a:p>
      </dgm:t>
    </dgm:pt>
    <dgm:pt modelId="{AB23B119-1D13-45BB-ABC9-0CFE38B62BE8}" type="sibTrans" cxnId="{BC9C113A-E72D-46A9-BCF8-21C69A6830B8}">
      <dgm:prSet/>
      <dgm:spPr/>
      <dgm:t>
        <a:bodyPr/>
        <a:lstStyle/>
        <a:p>
          <a:endParaRPr lang="en-US"/>
        </a:p>
      </dgm:t>
    </dgm:pt>
    <dgm:pt modelId="{A12E51BF-0DAE-4AB9-A817-92FE92E11333}">
      <dgm:prSet phldrT="[Text]" custT="1"/>
      <dgm:spPr>
        <a:solidFill>
          <a:schemeClr val="accent6">
            <a:lumMod val="75000"/>
          </a:schemeClr>
        </a:solidFill>
        <a:ln>
          <a:solidFill>
            <a:srgbClr val="FFC000"/>
          </a:solidFill>
        </a:ln>
      </dgm:spPr>
      <dgm:t>
        <a:bodyPr/>
        <a:lstStyle/>
        <a:p>
          <a:r>
            <a:rPr lang="en-US" sz="1200" dirty="0" smtClean="0"/>
            <a:t/>
          </a:r>
          <a:br>
            <a:rPr lang="en-US" sz="1200" dirty="0" smtClean="0"/>
          </a:br>
          <a:r>
            <a:rPr lang="en-US" sz="1300" dirty="0" smtClean="0"/>
            <a:t>Equipment/</a:t>
          </a:r>
        </a:p>
        <a:p>
          <a:r>
            <a:rPr lang="en-US" sz="1300" dirty="0" smtClean="0"/>
            <a:t>consumables</a:t>
          </a:r>
          <a:endParaRPr lang="en-US" sz="1300" dirty="0"/>
        </a:p>
      </dgm:t>
    </dgm:pt>
    <dgm:pt modelId="{7185A57F-A107-4841-8CD7-6D091A3BB355}" type="parTrans" cxnId="{A6668502-7D64-42CC-B4B0-18FBDB53FB0E}">
      <dgm:prSet/>
      <dgm:spPr/>
      <dgm:t>
        <a:bodyPr/>
        <a:lstStyle/>
        <a:p>
          <a:endParaRPr lang="en-US"/>
        </a:p>
      </dgm:t>
    </dgm:pt>
    <dgm:pt modelId="{C9A0A28B-2ED1-421B-837C-53DE775EC64D}" type="sibTrans" cxnId="{A6668502-7D64-42CC-B4B0-18FBDB53FB0E}">
      <dgm:prSet/>
      <dgm:spPr/>
      <dgm:t>
        <a:bodyPr/>
        <a:lstStyle/>
        <a:p>
          <a:endParaRPr lang="en-US"/>
        </a:p>
      </dgm:t>
    </dgm:pt>
    <dgm:pt modelId="{4D84FD00-2D39-4543-8944-DFE10D892A20}">
      <dgm:prSet phldrT="[Text]" custT="1"/>
      <dgm:spPr>
        <a:ln>
          <a:solidFill>
            <a:srgbClr val="FFC000"/>
          </a:solidFill>
        </a:ln>
      </dgm:spPr>
      <dgm:t>
        <a:bodyPr/>
        <a:lstStyle/>
        <a:p>
          <a:r>
            <a:rPr lang="en-US" sz="1800" dirty="0" smtClean="0"/>
            <a:t>Request offers</a:t>
          </a:r>
          <a:endParaRPr lang="en-US" sz="1800" dirty="0"/>
        </a:p>
      </dgm:t>
    </dgm:pt>
    <dgm:pt modelId="{6ABA4EF6-B79C-4038-B3F5-C2C48D9C1BA2}" type="parTrans" cxnId="{C5A9FB84-3C58-488C-895F-36120602CEA7}">
      <dgm:prSet/>
      <dgm:spPr/>
      <dgm:t>
        <a:bodyPr/>
        <a:lstStyle/>
        <a:p>
          <a:endParaRPr lang="en-US"/>
        </a:p>
      </dgm:t>
    </dgm:pt>
    <dgm:pt modelId="{0DF6BC5C-DFA3-4043-8BAD-381CDAB450F0}" type="sibTrans" cxnId="{C5A9FB84-3C58-488C-895F-36120602CEA7}">
      <dgm:prSet/>
      <dgm:spPr/>
      <dgm:t>
        <a:bodyPr/>
        <a:lstStyle/>
        <a:p>
          <a:endParaRPr lang="en-US"/>
        </a:p>
      </dgm:t>
    </dgm:pt>
    <dgm:pt modelId="{44F57686-22C9-451A-874A-9F28EA153729}">
      <dgm:prSet phldrT="[Text]" custT="1"/>
      <dgm:spPr>
        <a:ln>
          <a:solidFill>
            <a:srgbClr val="FFC000"/>
          </a:solidFill>
        </a:ln>
      </dgm:spPr>
      <dgm:t>
        <a:bodyPr/>
        <a:lstStyle/>
        <a:p>
          <a:r>
            <a:rPr lang="en-US" sz="1800" dirty="0" smtClean="0"/>
            <a:t>Purchasing and testing, e.g. </a:t>
          </a:r>
          <a:r>
            <a:rPr lang="en-US" sz="1800" dirty="0" err="1" smtClean="0"/>
            <a:t>dewar</a:t>
          </a:r>
          <a:r>
            <a:rPr lang="en-US" sz="1800" dirty="0" smtClean="0"/>
            <a:t>, centrifuge, oven</a:t>
          </a:r>
          <a:br>
            <a:rPr lang="en-US" sz="1800" dirty="0" smtClean="0"/>
          </a:br>
          <a:endParaRPr lang="en-US" sz="1800" dirty="0"/>
        </a:p>
      </dgm:t>
    </dgm:pt>
    <dgm:pt modelId="{022092BD-9723-403C-BCFD-4FF6D59D4C19}" type="parTrans" cxnId="{D9CBF7EB-A40B-46CB-BE3A-368A0F78663F}">
      <dgm:prSet/>
      <dgm:spPr/>
      <dgm:t>
        <a:bodyPr/>
        <a:lstStyle/>
        <a:p>
          <a:endParaRPr lang="en-US"/>
        </a:p>
      </dgm:t>
    </dgm:pt>
    <dgm:pt modelId="{7D59785B-7DF0-4ADB-A7FF-0AE4BAC827C0}" type="sibTrans" cxnId="{D9CBF7EB-A40B-46CB-BE3A-368A0F78663F}">
      <dgm:prSet/>
      <dgm:spPr/>
      <dgm:t>
        <a:bodyPr/>
        <a:lstStyle/>
        <a:p>
          <a:endParaRPr lang="en-US"/>
        </a:p>
      </dgm:t>
    </dgm:pt>
    <dgm:pt modelId="{B262E02B-FC07-49C2-9393-7AA4BD2F627E}">
      <dgm:prSet phldrT="[Text]" custT="1"/>
      <dgm:spPr>
        <a:ln>
          <a:solidFill>
            <a:srgbClr val="FFC000"/>
          </a:solidFill>
        </a:ln>
      </dgm:spPr>
      <dgm:t>
        <a:bodyPr/>
        <a:lstStyle/>
        <a:p>
          <a:r>
            <a:rPr lang="en-US" sz="1800" dirty="0" smtClean="0"/>
            <a:t>Stock items and purchase more</a:t>
          </a:r>
          <a:br>
            <a:rPr lang="en-US" sz="1800" dirty="0" smtClean="0"/>
          </a:br>
          <a:endParaRPr lang="en-US" sz="1800" dirty="0"/>
        </a:p>
      </dgm:t>
    </dgm:pt>
    <dgm:pt modelId="{96004BB1-70C1-49CB-96FD-B019C06805A2}" type="parTrans" cxnId="{0653CE33-9241-4AA3-A33C-BEE7DDAFD9BA}">
      <dgm:prSet/>
      <dgm:spPr/>
      <dgm:t>
        <a:bodyPr/>
        <a:lstStyle/>
        <a:p>
          <a:endParaRPr lang="en-US"/>
        </a:p>
      </dgm:t>
    </dgm:pt>
    <dgm:pt modelId="{E2907C86-12EA-42DF-BD91-5CED66BCD040}" type="sibTrans" cxnId="{0653CE33-9241-4AA3-A33C-BEE7DDAFD9BA}">
      <dgm:prSet/>
      <dgm:spPr/>
      <dgm:t>
        <a:bodyPr/>
        <a:lstStyle/>
        <a:p>
          <a:endParaRPr lang="en-US"/>
        </a:p>
      </dgm:t>
    </dgm:pt>
    <dgm:pt modelId="{31AB8D97-23EB-4DE2-A3CF-8552AB90CA6E}">
      <dgm:prSet phldrT="[Text]" custT="1"/>
      <dgm:spPr>
        <a:ln>
          <a:solidFill>
            <a:srgbClr val="FFC000"/>
          </a:solidFill>
        </a:ln>
      </dgm:spPr>
      <dgm:t>
        <a:bodyPr/>
        <a:lstStyle/>
        <a:p>
          <a:r>
            <a:rPr lang="en-US" sz="1800" dirty="0" smtClean="0"/>
            <a:t>Contractor work – </a:t>
          </a:r>
          <a:r>
            <a:rPr lang="en-US" sz="1800" dirty="0" err="1" smtClean="0"/>
            <a:t>labcoat</a:t>
          </a:r>
          <a:r>
            <a:rPr lang="en-US" sz="1800" dirty="0" smtClean="0"/>
            <a:t> service (</a:t>
          </a:r>
          <a:r>
            <a:rPr lang="en-US" sz="1800" dirty="0" err="1" smtClean="0"/>
            <a:t>Berendsen</a:t>
          </a:r>
          <a:r>
            <a:rPr lang="en-US" sz="1800" dirty="0" smtClean="0"/>
            <a:t>), </a:t>
          </a:r>
          <a:r>
            <a:rPr lang="en-US" sz="1800" dirty="0" err="1" smtClean="0"/>
            <a:t>Ahlsell</a:t>
          </a:r>
          <a:r>
            <a:rPr lang="en-US" sz="1800" dirty="0" smtClean="0"/>
            <a:t> protective wear, industrial waste supplier (Stena)</a:t>
          </a:r>
          <a:endParaRPr lang="en-US" sz="1800" dirty="0"/>
        </a:p>
      </dgm:t>
    </dgm:pt>
    <dgm:pt modelId="{3B266F33-34B7-4F15-A4DB-861CBC275378}" type="parTrans" cxnId="{FA06FAAC-F4DB-4B82-A365-CEA3357E841A}">
      <dgm:prSet/>
      <dgm:spPr/>
      <dgm:t>
        <a:bodyPr/>
        <a:lstStyle/>
        <a:p>
          <a:endParaRPr lang="en-US"/>
        </a:p>
      </dgm:t>
    </dgm:pt>
    <dgm:pt modelId="{F01BF2EC-19EF-4EDC-B2C0-8657036F6ED9}" type="sibTrans" cxnId="{FA06FAAC-F4DB-4B82-A365-CEA3357E841A}">
      <dgm:prSet/>
      <dgm:spPr/>
      <dgm:t>
        <a:bodyPr/>
        <a:lstStyle/>
        <a:p>
          <a:endParaRPr lang="en-US"/>
        </a:p>
      </dgm:t>
    </dgm:pt>
    <dgm:pt modelId="{4B6B3B61-3CE6-492D-ADD2-DD00ECFEA139}">
      <dgm:prSet phldrT="[Text]" custT="1"/>
      <dgm:spPr>
        <a:ln>
          <a:solidFill>
            <a:srgbClr val="FFC000"/>
          </a:solidFill>
        </a:ln>
      </dgm:spPr>
      <dgm:t>
        <a:bodyPr/>
        <a:lstStyle/>
        <a:p>
          <a:r>
            <a:rPr lang="en-US" sz="1800" dirty="0" smtClean="0"/>
            <a:t>Purchase and stock consumables (e.g. gloves, paper wipes, Pasteur pipettes) </a:t>
          </a:r>
          <a:endParaRPr lang="en-US" sz="1800" dirty="0"/>
        </a:p>
      </dgm:t>
    </dgm:pt>
    <dgm:pt modelId="{76CCBCAD-0710-4809-823F-5B2C44D25B22}" type="parTrans" cxnId="{EC844CF2-C579-41BB-9F9C-ABA90DDEC91E}">
      <dgm:prSet/>
      <dgm:spPr/>
      <dgm:t>
        <a:bodyPr/>
        <a:lstStyle/>
        <a:p>
          <a:endParaRPr lang="en-US"/>
        </a:p>
      </dgm:t>
    </dgm:pt>
    <dgm:pt modelId="{F3F70676-10DC-4737-84A2-247D331CAE37}" type="sibTrans" cxnId="{EC844CF2-C579-41BB-9F9C-ABA90DDEC91E}">
      <dgm:prSet/>
      <dgm:spPr/>
      <dgm:t>
        <a:bodyPr/>
        <a:lstStyle/>
        <a:p>
          <a:endParaRPr lang="en-US"/>
        </a:p>
      </dgm:t>
    </dgm:pt>
    <dgm:pt modelId="{099635D6-66C8-4EF9-A163-0CCDF39B4086}">
      <dgm:prSet phldrT="[Text]" custT="1"/>
      <dgm:spPr>
        <a:solidFill>
          <a:schemeClr val="accent6">
            <a:lumMod val="75000"/>
          </a:schemeClr>
        </a:solidFill>
        <a:ln>
          <a:solidFill>
            <a:srgbClr val="FFC000"/>
          </a:solidFill>
        </a:ln>
      </dgm:spPr>
      <dgm:t>
        <a:bodyPr/>
        <a:lstStyle/>
        <a:p>
          <a:r>
            <a:rPr lang="en-US" sz="1600" dirty="0" smtClean="0"/>
            <a:t/>
          </a:r>
          <a:br>
            <a:rPr lang="en-US" sz="1600" dirty="0" smtClean="0"/>
          </a:br>
          <a:r>
            <a:rPr lang="en-US" sz="1400" dirty="0" smtClean="0"/>
            <a:t>Glassware planning/ service</a:t>
          </a:r>
          <a:endParaRPr lang="en-US" sz="1400" dirty="0"/>
        </a:p>
      </dgm:t>
    </dgm:pt>
    <dgm:pt modelId="{26124E6E-6CCA-4113-8BD8-17836038D83C}" type="parTrans" cxnId="{D9E65965-D710-482B-9FF3-59210BD3A0EF}">
      <dgm:prSet/>
      <dgm:spPr/>
      <dgm:t>
        <a:bodyPr/>
        <a:lstStyle/>
        <a:p>
          <a:endParaRPr lang="en-US"/>
        </a:p>
      </dgm:t>
    </dgm:pt>
    <dgm:pt modelId="{1AA221C7-B5DF-4B84-B742-97780D025975}" type="sibTrans" cxnId="{D9E65965-D710-482B-9FF3-59210BD3A0EF}">
      <dgm:prSet/>
      <dgm:spPr/>
      <dgm:t>
        <a:bodyPr/>
        <a:lstStyle/>
        <a:p>
          <a:endParaRPr lang="en-US"/>
        </a:p>
      </dgm:t>
    </dgm:pt>
    <dgm:pt modelId="{05DAB3EB-6796-434D-BA26-BBE20668C595}" type="pres">
      <dgm:prSet presAssocID="{E550797B-2C1F-4048-9940-5081211FB92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42F50C0-7C5F-4F45-A49C-A749BE50AC47}" type="pres">
      <dgm:prSet presAssocID="{69664CF9-1BC9-4FC0-A01E-BAEDCE885447}" presName="composite" presStyleCnt="0"/>
      <dgm:spPr/>
    </dgm:pt>
    <dgm:pt modelId="{5AD36FD2-998D-4003-9EBB-796D5B74A227}" type="pres">
      <dgm:prSet presAssocID="{69664CF9-1BC9-4FC0-A01E-BAEDCE885447}" presName="parentText" presStyleLbl="alignNode1" presStyleIdx="0" presStyleCnt="3" custLinFactNeighborX="1886" custLinFactNeighborY="-440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8C7A26-237B-4480-B24F-564A51E8626B}" type="pres">
      <dgm:prSet presAssocID="{69664CF9-1BC9-4FC0-A01E-BAEDCE885447}" presName="descendantText" presStyleLbl="alignAcc1" presStyleIdx="0" presStyleCnt="3" custScaleY="108517" custLinFactNeighborX="1284" custLinFactNeighborY="-20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A59E90-2A58-4464-AB18-CE5E603F40C8}" type="pres">
      <dgm:prSet presAssocID="{6BC71368-D90D-4A90-800F-F6BA072A0A80}" presName="sp" presStyleCnt="0"/>
      <dgm:spPr/>
    </dgm:pt>
    <dgm:pt modelId="{B1BC8F1B-0EFB-40A3-8B67-5093234E03B4}" type="pres">
      <dgm:prSet presAssocID="{099635D6-66C8-4EF9-A163-0CCDF39B4086}" presName="composite" presStyleCnt="0"/>
      <dgm:spPr/>
    </dgm:pt>
    <dgm:pt modelId="{727AD3F1-055F-4ADA-BBAE-1AE6768ADCA3}" type="pres">
      <dgm:prSet presAssocID="{099635D6-66C8-4EF9-A163-0CCDF39B4086}" presName="parentText" presStyleLbl="alignNode1" presStyleIdx="1" presStyleCnt="3" custLinFactNeighborX="188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35F481-32B7-48B0-8D0B-971B18B0313B}" type="pres">
      <dgm:prSet presAssocID="{099635D6-66C8-4EF9-A163-0CCDF39B4086}" presName="descendantText" presStyleLbl="alignAcc1" presStyleIdx="1" presStyleCnt="3" custScaleY="178049" custLinFactNeighborX="12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0F8B46-1FD9-496C-8652-FCD0401EA71B}" type="pres">
      <dgm:prSet presAssocID="{1AA221C7-B5DF-4B84-B742-97780D025975}" presName="sp" presStyleCnt="0"/>
      <dgm:spPr/>
    </dgm:pt>
    <dgm:pt modelId="{CAAE8D00-5792-436C-B4AD-8DB5BDFA276C}" type="pres">
      <dgm:prSet presAssocID="{A12E51BF-0DAE-4AB9-A817-92FE92E11333}" presName="composite" presStyleCnt="0"/>
      <dgm:spPr/>
    </dgm:pt>
    <dgm:pt modelId="{24A4BEB2-691A-4F16-A4B6-B9102CC0DC53}" type="pres">
      <dgm:prSet presAssocID="{A12E51BF-0DAE-4AB9-A817-92FE92E11333}" presName="parentText" presStyleLbl="alignNode1" presStyleIdx="2" presStyleCnt="3" custScaleX="107544" custLinFactNeighborX="-6056" custLinFactNeighborY="-303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BA29B1-99F9-495C-9758-05E8D95510FB}" type="pres">
      <dgm:prSet presAssocID="{A12E51BF-0DAE-4AB9-A817-92FE92E11333}" presName="descendantText" presStyleLbl="alignAcc1" presStyleIdx="2" presStyleCnt="3" custScaleY="159936" custLinFactNeighborY="108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6D7B868-A604-446D-96DD-3E174CD9F368}" type="presOf" srcId="{4B6B3B61-3CE6-492D-ADD2-DD00ECFEA139}" destId="{E5BA29B1-99F9-495C-9758-05E8D95510FB}" srcOrd="0" destOrd="2" presId="urn:microsoft.com/office/officeart/2005/8/layout/chevron2"/>
    <dgm:cxn modelId="{8D575EF0-4834-49EB-A873-E30929A4BCA4}" type="presOf" srcId="{69664CF9-1BC9-4FC0-A01E-BAEDCE885447}" destId="{5AD36FD2-998D-4003-9EBB-796D5B74A227}" srcOrd="0" destOrd="0" presId="urn:microsoft.com/office/officeart/2005/8/layout/chevron2"/>
    <dgm:cxn modelId="{BC9C113A-E72D-46A9-BCF8-21C69A6830B8}" srcId="{099635D6-66C8-4EF9-A163-0CCDF39B4086}" destId="{4CF61F49-F593-4236-9912-DF4EB71E6E37}" srcOrd="0" destOrd="0" parTransId="{B656DB77-3BF1-4F71-8D74-997B6162AF60}" sibTransId="{AB23B119-1D13-45BB-ABC9-0CFE38B62BE8}"/>
    <dgm:cxn modelId="{0653CE33-9241-4AA3-A33C-BEE7DDAFD9BA}" srcId="{099635D6-66C8-4EF9-A163-0CCDF39B4086}" destId="{B262E02B-FC07-49C2-9393-7AA4BD2F627E}" srcOrd="1" destOrd="0" parTransId="{96004BB1-70C1-49CB-96FD-B019C06805A2}" sibTransId="{E2907C86-12EA-42DF-BD91-5CED66BCD040}"/>
    <dgm:cxn modelId="{D9E65965-D710-482B-9FF3-59210BD3A0EF}" srcId="{E550797B-2C1F-4048-9940-5081211FB92F}" destId="{099635D6-66C8-4EF9-A163-0CCDF39B4086}" srcOrd="1" destOrd="0" parTransId="{26124E6E-6CCA-4113-8BD8-17836038D83C}" sibTransId="{1AA221C7-B5DF-4B84-B742-97780D025975}"/>
    <dgm:cxn modelId="{B80B7BB4-005D-4D74-A3FA-C6FE852694CE}" type="presOf" srcId="{44F57686-22C9-451A-874A-9F28EA153729}" destId="{E5BA29B1-99F9-495C-9758-05E8D95510FB}" srcOrd="0" destOrd="1" presId="urn:microsoft.com/office/officeart/2005/8/layout/chevron2"/>
    <dgm:cxn modelId="{60DFE17C-0975-47E0-92FD-5AFA86050F1C}" type="presOf" srcId="{4D84FD00-2D39-4543-8944-DFE10D892A20}" destId="{E5BA29B1-99F9-495C-9758-05E8D95510FB}" srcOrd="0" destOrd="0" presId="urn:microsoft.com/office/officeart/2005/8/layout/chevron2"/>
    <dgm:cxn modelId="{B25EACCE-831E-4BEF-A538-204A97D1CCD0}" type="presOf" srcId="{4CF61F49-F593-4236-9912-DF4EB71E6E37}" destId="{FD35F481-32B7-48B0-8D0B-971B18B0313B}" srcOrd="0" destOrd="0" presId="urn:microsoft.com/office/officeart/2005/8/layout/chevron2"/>
    <dgm:cxn modelId="{FA06FAAC-F4DB-4B82-A365-CEA3357E841A}" srcId="{099635D6-66C8-4EF9-A163-0CCDF39B4086}" destId="{31AB8D97-23EB-4DE2-A3CF-8552AB90CA6E}" srcOrd="2" destOrd="0" parTransId="{3B266F33-34B7-4F15-A4DB-861CBC275378}" sibTransId="{F01BF2EC-19EF-4EDC-B2C0-8657036F6ED9}"/>
    <dgm:cxn modelId="{A6668502-7D64-42CC-B4B0-18FBDB53FB0E}" srcId="{E550797B-2C1F-4048-9940-5081211FB92F}" destId="{A12E51BF-0DAE-4AB9-A817-92FE92E11333}" srcOrd="2" destOrd="0" parTransId="{7185A57F-A107-4841-8CD7-6D091A3BB355}" sibTransId="{C9A0A28B-2ED1-421B-837C-53DE775EC64D}"/>
    <dgm:cxn modelId="{C5A9FB84-3C58-488C-895F-36120602CEA7}" srcId="{A12E51BF-0DAE-4AB9-A817-92FE92E11333}" destId="{4D84FD00-2D39-4543-8944-DFE10D892A20}" srcOrd="0" destOrd="0" parTransId="{6ABA4EF6-B79C-4038-B3F5-C2C48D9C1BA2}" sibTransId="{0DF6BC5C-DFA3-4043-8BAD-381CDAB450F0}"/>
    <dgm:cxn modelId="{EC844CF2-C579-41BB-9F9C-ABA90DDEC91E}" srcId="{A12E51BF-0DAE-4AB9-A817-92FE92E11333}" destId="{4B6B3B61-3CE6-492D-ADD2-DD00ECFEA139}" srcOrd="2" destOrd="0" parTransId="{76CCBCAD-0710-4809-823F-5B2C44D25B22}" sibTransId="{F3F70676-10DC-4737-84A2-247D331CAE37}"/>
    <dgm:cxn modelId="{D9CBF7EB-A40B-46CB-BE3A-368A0F78663F}" srcId="{A12E51BF-0DAE-4AB9-A817-92FE92E11333}" destId="{44F57686-22C9-451A-874A-9F28EA153729}" srcOrd="1" destOrd="0" parTransId="{022092BD-9723-403C-BCFD-4FF6D59D4C19}" sibTransId="{7D59785B-7DF0-4ADB-A7FF-0AE4BAC827C0}"/>
    <dgm:cxn modelId="{6595A0A6-E723-4E0F-A321-F66FA08C4D87}" type="presOf" srcId="{E550797B-2C1F-4048-9940-5081211FB92F}" destId="{05DAB3EB-6796-434D-BA26-BBE20668C595}" srcOrd="0" destOrd="0" presId="urn:microsoft.com/office/officeart/2005/8/layout/chevron2"/>
    <dgm:cxn modelId="{C045832D-AE02-4540-B072-38F4F4681BF5}" type="presOf" srcId="{099635D6-66C8-4EF9-A163-0CCDF39B4086}" destId="{727AD3F1-055F-4ADA-BBAE-1AE6768ADCA3}" srcOrd="0" destOrd="0" presId="urn:microsoft.com/office/officeart/2005/8/layout/chevron2"/>
    <dgm:cxn modelId="{2A006794-D2B2-4C49-885A-AB97895DB7B6}" type="presOf" srcId="{B262E02B-FC07-49C2-9393-7AA4BD2F627E}" destId="{FD35F481-32B7-48B0-8D0B-971B18B0313B}" srcOrd="0" destOrd="1" presId="urn:microsoft.com/office/officeart/2005/8/layout/chevron2"/>
    <dgm:cxn modelId="{A19033A3-CC61-4B23-A777-32D7F9612E53}" srcId="{69664CF9-1BC9-4FC0-A01E-BAEDCE885447}" destId="{9E81BE7D-9720-495E-AC3B-C7DB9AC124AF}" srcOrd="0" destOrd="0" parTransId="{58048BB1-709B-4506-B6F0-C4A131AF49EA}" sibTransId="{D01A0902-E579-473E-B774-DB2D8A887675}"/>
    <dgm:cxn modelId="{4DC93E11-3194-4D65-BB8E-341F677548B5}" srcId="{E550797B-2C1F-4048-9940-5081211FB92F}" destId="{69664CF9-1BC9-4FC0-A01E-BAEDCE885447}" srcOrd="0" destOrd="0" parTransId="{E994EF73-5D8A-47DC-825E-ADB108CC914E}" sibTransId="{6BC71368-D90D-4A90-800F-F6BA072A0A80}"/>
    <dgm:cxn modelId="{B4F1D6A8-9583-42F8-9503-8CB5887BA34E}" type="presOf" srcId="{9E81BE7D-9720-495E-AC3B-C7DB9AC124AF}" destId="{DF8C7A26-237B-4480-B24F-564A51E8626B}" srcOrd="0" destOrd="0" presId="urn:microsoft.com/office/officeart/2005/8/layout/chevron2"/>
    <dgm:cxn modelId="{132D018E-007C-4CE5-A87F-BD2F38B65A17}" type="presOf" srcId="{31AB8D97-23EB-4DE2-A3CF-8552AB90CA6E}" destId="{FD35F481-32B7-48B0-8D0B-971B18B0313B}" srcOrd="0" destOrd="2" presId="urn:microsoft.com/office/officeart/2005/8/layout/chevron2"/>
    <dgm:cxn modelId="{24074C6D-6FEC-4C44-9AE5-10B5431BC4AF}" type="presOf" srcId="{A12E51BF-0DAE-4AB9-A817-92FE92E11333}" destId="{24A4BEB2-691A-4F16-A4B6-B9102CC0DC53}" srcOrd="0" destOrd="0" presId="urn:microsoft.com/office/officeart/2005/8/layout/chevron2"/>
    <dgm:cxn modelId="{4E1CBA45-9DCD-4B38-ACE5-DA539E543D61}" type="presParOf" srcId="{05DAB3EB-6796-434D-BA26-BBE20668C595}" destId="{642F50C0-7C5F-4F45-A49C-A749BE50AC47}" srcOrd="0" destOrd="0" presId="urn:microsoft.com/office/officeart/2005/8/layout/chevron2"/>
    <dgm:cxn modelId="{7F69BBEB-0131-46CD-808B-B1091DCEB2D7}" type="presParOf" srcId="{642F50C0-7C5F-4F45-A49C-A749BE50AC47}" destId="{5AD36FD2-998D-4003-9EBB-796D5B74A227}" srcOrd="0" destOrd="0" presId="urn:microsoft.com/office/officeart/2005/8/layout/chevron2"/>
    <dgm:cxn modelId="{B99B3C71-3152-44D8-936B-749ECC54F6D7}" type="presParOf" srcId="{642F50C0-7C5F-4F45-A49C-A749BE50AC47}" destId="{DF8C7A26-237B-4480-B24F-564A51E8626B}" srcOrd="1" destOrd="0" presId="urn:microsoft.com/office/officeart/2005/8/layout/chevron2"/>
    <dgm:cxn modelId="{16FC6ACB-D431-44E4-878F-E8241F1C04A8}" type="presParOf" srcId="{05DAB3EB-6796-434D-BA26-BBE20668C595}" destId="{39A59E90-2A58-4464-AB18-CE5E603F40C8}" srcOrd="1" destOrd="0" presId="urn:microsoft.com/office/officeart/2005/8/layout/chevron2"/>
    <dgm:cxn modelId="{B87DBB16-3828-4837-8367-6E09FE7EA891}" type="presParOf" srcId="{05DAB3EB-6796-434D-BA26-BBE20668C595}" destId="{B1BC8F1B-0EFB-40A3-8B67-5093234E03B4}" srcOrd="2" destOrd="0" presId="urn:microsoft.com/office/officeart/2005/8/layout/chevron2"/>
    <dgm:cxn modelId="{77A74889-DF3A-4A8A-931B-C71CE48E8225}" type="presParOf" srcId="{B1BC8F1B-0EFB-40A3-8B67-5093234E03B4}" destId="{727AD3F1-055F-4ADA-BBAE-1AE6768ADCA3}" srcOrd="0" destOrd="0" presId="urn:microsoft.com/office/officeart/2005/8/layout/chevron2"/>
    <dgm:cxn modelId="{A88A42CB-9A9D-4512-876B-1080EB9D44CD}" type="presParOf" srcId="{B1BC8F1B-0EFB-40A3-8B67-5093234E03B4}" destId="{FD35F481-32B7-48B0-8D0B-971B18B0313B}" srcOrd="1" destOrd="0" presId="urn:microsoft.com/office/officeart/2005/8/layout/chevron2"/>
    <dgm:cxn modelId="{1A77E3DF-99A7-4FEC-9E50-DDE841860B32}" type="presParOf" srcId="{05DAB3EB-6796-434D-BA26-BBE20668C595}" destId="{390F8B46-1FD9-496C-8652-FCD0401EA71B}" srcOrd="3" destOrd="0" presId="urn:microsoft.com/office/officeart/2005/8/layout/chevron2"/>
    <dgm:cxn modelId="{B3E4EC6D-3D47-4ACF-A3AB-59F8EABBF06C}" type="presParOf" srcId="{05DAB3EB-6796-434D-BA26-BBE20668C595}" destId="{CAAE8D00-5792-436C-B4AD-8DB5BDFA276C}" srcOrd="4" destOrd="0" presId="urn:microsoft.com/office/officeart/2005/8/layout/chevron2"/>
    <dgm:cxn modelId="{CC29ED43-9DE5-450A-BFA6-6C79B94BE663}" type="presParOf" srcId="{CAAE8D00-5792-436C-B4AD-8DB5BDFA276C}" destId="{24A4BEB2-691A-4F16-A4B6-B9102CC0DC53}" srcOrd="0" destOrd="0" presId="urn:microsoft.com/office/officeart/2005/8/layout/chevron2"/>
    <dgm:cxn modelId="{C0180C71-33A2-44B4-B6E9-1359AE1FFEE9}" type="presParOf" srcId="{CAAE8D00-5792-436C-B4AD-8DB5BDFA276C}" destId="{E5BA29B1-99F9-495C-9758-05E8D95510F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50797B-2C1F-4048-9940-5081211FB92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9664CF9-1BC9-4FC0-A01E-BAEDCE885447}">
      <dgm:prSet phldrT="[Text]" custT="1"/>
      <dgm:spPr>
        <a:solidFill>
          <a:schemeClr val="tx2">
            <a:lumMod val="60000"/>
            <a:lumOff val="40000"/>
          </a:schemeClr>
        </a:solidFill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r>
            <a:rPr lang="en-US" sz="1400" dirty="0" smtClean="0"/>
            <a:t>Lab design</a:t>
          </a:r>
          <a:endParaRPr lang="en-US" sz="1400" dirty="0"/>
        </a:p>
      </dgm:t>
    </dgm:pt>
    <dgm:pt modelId="{E994EF73-5D8A-47DC-825E-ADB108CC914E}" type="parTrans" cxnId="{4DC93E11-3194-4D65-BB8E-341F677548B5}">
      <dgm:prSet/>
      <dgm:spPr/>
      <dgm:t>
        <a:bodyPr/>
        <a:lstStyle/>
        <a:p>
          <a:endParaRPr lang="en-US"/>
        </a:p>
      </dgm:t>
    </dgm:pt>
    <dgm:pt modelId="{6BC71368-D90D-4A90-800F-F6BA072A0A80}" type="sibTrans" cxnId="{4DC93E11-3194-4D65-BB8E-341F677548B5}">
      <dgm:prSet/>
      <dgm:spPr/>
      <dgm:t>
        <a:bodyPr/>
        <a:lstStyle/>
        <a:p>
          <a:endParaRPr lang="en-US"/>
        </a:p>
      </dgm:t>
    </dgm:pt>
    <dgm:pt modelId="{9E81BE7D-9720-495E-AC3B-C7DB9AC124AF}">
      <dgm:prSet phldrT="[Text]" custT="1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r>
            <a:rPr lang="en-US" sz="1800" dirty="0" smtClean="0"/>
            <a:t>Plan interior, but also equipment (e.g. balances, </a:t>
          </a:r>
          <a:r>
            <a:rPr lang="en-US" sz="1800" dirty="0" err="1" smtClean="0"/>
            <a:t>dewars</a:t>
          </a:r>
          <a:r>
            <a:rPr lang="en-US" sz="1800" dirty="0" smtClean="0"/>
            <a:t>, spectrometers)</a:t>
          </a:r>
          <a:endParaRPr lang="en-US" sz="1800" dirty="0"/>
        </a:p>
      </dgm:t>
    </dgm:pt>
    <dgm:pt modelId="{58048BB1-709B-4506-B6F0-C4A131AF49EA}" type="parTrans" cxnId="{A19033A3-CC61-4B23-A777-32D7F9612E53}">
      <dgm:prSet/>
      <dgm:spPr/>
      <dgm:t>
        <a:bodyPr/>
        <a:lstStyle/>
        <a:p>
          <a:endParaRPr lang="en-US"/>
        </a:p>
      </dgm:t>
    </dgm:pt>
    <dgm:pt modelId="{D01A0902-E579-473E-B774-DB2D8A887675}" type="sibTrans" cxnId="{A19033A3-CC61-4B23-A777-32D7F9612E53}">
      <dgm:prSet/>
      <dgm:spPr/>
      <dgm:t>
        <a:bodyPr/>
        <a:lstStyle/>
        <a:p>
          <a:endParaRPr lang="en-US"/>
        </a:p>
      </dgm:t>
    </dgm:pt>
    <dgm:pt modelId="{4CF61F49-F593-4236-9912-DF4EB71E6E37}">
      <dgm:prSet phldrT="[Text]" custT="1"/>
      <dgm:spPr>
        <a:ln>
          <a:solidFill>
            <a:srgbClr val="FFC000"/>
          </a:solidFill>
        </a:ln>
      </dgm:spPr>
      <dgm:t>
        <a:bodyPr/>
        <a:lstStyle/>
        <a:p>
          <a:r>
            <a:rPr lang="en-US" sz="1800" dirty="0" smtClean="0"/>
            <a:t>Purchase basic glassware (e.g. volumetric flasks, conical flasks, round-bottomed flasks)</a:t>
          </a:r>
          <a:endParaRPr lang="en-US" sz="1800" dirty="0"/>
        </a:p>
      </dgm:t>
    </dgm:pt>
    <dgm:pt modelId="{B656DB77-3BF1-4F71-8D74-997B6162AF60}" type="parTrans" cxnId="{BC9C113A-E72D-46A9-BCF8-21C69A6830B8}">
      <dgm:prSet/>
      <dgm:spPr/>
      <dgm:t>
        <a:bodyPr/>
        <a:lstStyle/>
        <a:p>
          <a:endParaRPr lang="en-US"/>
        </a:p>
      </dgm:t>
    </dgm:pt>
    <dgm:pt modelId="{AB23B119-1D13-45BB-ABC9-0CFE38B62BE8}" type="sibTrans" cxnId="{BC9C113A-E72D-46A9-BCF8-21C69A6830B8}">
      <dgm:prSet/>
      <dgm:spPr/>
      <dgm:t>
        <a:bodyPr/>
        <a:lstStyle/>
        <a:p>
          <a:endParaRPr lang="en-US"/>
        </a:p>
      </dgm:t>
    </dgm:pt>
    <dgm:pt modelId="{A12E51BF-0DAE-4AB9-A817-92FE92E11333}">
      <dgm:prSet phldrT="[Text]" custT="1"/>
      <dgm:spPr>
        <a:solidFill>
          <a:schemeClr val="accent6">
            <a:lumMod val="75000"/>
          </a:schemeClr>
        </a:solidFill>
        <a:ln>
          <a:solidFill>
            <a:srgbClr val="FFC000"/>
          </a:solidFill>
        </a:ln>
      </dgm:spPr>
      <dgm:t>
        <a:bodyPr/>
        <a:lstStyle/>
        <a:p>
          <a:r>
            <a:rPr lang="en-US" sz="1200" dirty="0" smtClean="0"/>
            <a:t/>
          </a:r>
          <a:br>
            <a:rPr lang="en-US" sz="1200" dirty="0" smtClean="0"/>
          </a:br>
          <a:r>
            <a:rPr lang="en-US" sz="1300" dirty="0" smtClean="0"/>
            <a:t>Equipment/</a:t>
          </a:r>
        </a:p>
        <a:p>
          <a:r>
            <a:rPr lang="en-US" sz="1300" dirty="0" smtClean="0"/>
            <a:t>consumables</a:t>
          </a:r>
          <a:endParaRPr lang="en-US" sz="1300" dirty="0"/>
        </a:p>
      </dgm:t>
    </dgm:pt>
    <dgm:pt modelId="{7185A57F-A107-4841-8CD7-6D091A3BB355}" type="parTrans" cxnId="{A6668502-7D64-42CC-B4B0-18FBDB53FB0E}">
      <dgm:prSet/>
      <dgm:spPr/>
      <dgm:t>
        <a:bodyPr/>
        <a:lstStyle/>
        <a:p>
          <a:endParaRPr lang="en-US"/>
        </a:p>
      </dgm:t>
    </dgm:pt>
    <dgm:pt modelId="{C9A0A28B-2ED1-421B-837C-53DE775EC64D}" type="sibTrans" cxnId="{A6668502-7D64-42CC-B4B0-18FBDB53FB0E}">
      <dgm:prSet/>
      <dgm:spPr/>
      <dgm:t>
        <a:bodyPr/>
        <a:lstStyle/>
        <a:p>
          <a:endParaRPr lang="en-US"/>
        </a:p>
      </dgm:t>
    </dgm:pt>
    <dgm:pt modelId="{4D84FD00-2D39-4543-8944-DFE10D892A20}">
      <dgm:prSet phldrT="[Text]" custT="1"/>
      <dgm:spPr>
        <a:ln>
          <a:solidFill>
            <a:srgbClr val="FFC000"/>
          </a:solidFill>
        </a:ln>
      </dgm:spPr>
      <dgm:t>
        <a:bodyPr/>
        <a:lstStyle/>
        <a:p>
          <a:r>
            <a:rPr lang="en-US" sz="1800" dirty="0" smtClean="0"/>
            <a:t>Request offers</a:t>
          </a:r>
          <a:endParaRPr lang="en-US" sz="1800" dirty="0"/>
        </a:p>
      </dgm:t>
    </dgm:pt>
    <dgm:pt modelId="{6ABA4EF6-B79C-4038-B3F5-C2C48D9C1BA2}" type="parTrans" cxnId="{C5A9FB84-3C58-488C-895F-36120602CEA7}">
      <dgm:prSet/>
      <dgm:spPr/>
      <dgm:t>
        <a:bodyPr/>
        <a:lstStyle/>
        <a:p>
          <a:endParaRPr lang="en-US"/>
        </a:p>
      </dgm:t>
    </dgm:pt>
    <dgm:pt modelId="{0DF6BC5C-DFA3-4043-8BAD-381CDAB450F0}" type="sibTrans" cxnId="{C5A9FB84-3C58-488C-895F-36120602CEA7}">
      <dgm:prSet/>
      <dgm:spPr/>
      <dgm:t>
        <a:bodyPr/>
        <a:lstStyle/>
        <a:p>
          <a:endParaRPr lang="en-US"/>
        </a:p>
      </dgm:t>
    </dgm:pt>
    <dgm:pt modelId="{44F57686-22C9-451A-874A-9F28EA153729}">
      <dgm:prSet phldrT="[Text]" custT="1"/>
      <dgm:spPr>
        <a:ln>
          <a:solidFill>
            <a:srgbClr val="FFC000"/>
          </a:solidFill>
        </a:ln>
      </dgm:spPr>
      <dgm:t>
        <a:bodyPr/>
        <a:lstStyle/>
        <a:p>
          <a:r>
            <a:rPr lang="en-US" sz="1800" dirty="0" smtClean="0"/>
            <a:t>Purchasing and testing, e.g. </a:t>
          </a:r>
          <a:r>
            <a:rPr lang="en-US" sz="1800" dirty="0" err="1" smtClean="0"/>
            <a:t>dewar</a:t>
          </a:r>
          <a:r>
            <a:rPr lang="en-US" sz="1800" dirty="0" smtClean="0"/>
            <a:t>, centrifuge, oven</a:t>
          </a:r>
          <a:br>
            <a:rPr lang="en-US" sz="1800" dirty="0" smtClean="0"/>
          </a:br>
          <a:endParaRPr lang="en-US" sz="1800" dirty="0"/>
        </a:p>
      </dgm:t>
    </dgm:pt>
    <dgm:pt modelId="{022092BD-9723-403C-BCFD-4FF6D59D4C19}" type="parTrans" cxnId="{D9CBF7EB-A40B-46CB-BE3A-368A0F78663F}">
      <dgm:prSet/>
      <dgm:spPr/>
      <dgm:t>
        <a:bodyPr/>
        <a:lstStyle/>
        <a:p>
          <a:endParaRPr lang="en-US"/>
        </a:p>
      </dgm:t>
    </dgm:pt>
    <dgm:pt modelId="{7D59785B-7DF0-4ADB-A7FF-0AE4BAC827C0}" type="sibTrans" cxnId="{D9CBF7EB-A40B-46CB-BE3A-368A0F78663F}">
      <dgm:prSet/>
      <dgm:spPr/>
      <dgm:t>
        <a:bodyPr/>
        <a:lstStyle/>
        <a:p>
          <a:endParaRPr lang="en-US"/>
        </a:p>
      </dgm:t>
    </dgm:pt>
    <dgm:pt modelId="{B262E02B-FC07-49C2-9393-7AA4BD2F627E}">
      <dgm:prSet phldrT="[Text]" custT="1"/>
      <dgm:spPr>
        <a:ln>
          <a:solidFill>
            <a:srgbClr val="FFC000"/>
          </a:solidFill>
        </a:ln>
      </dgm:spPr>
      <dgm:t>
        <a:bodyPr/>
        <a:lstStyle/>
        <a:p>
          <a:r>
            <a:rPr lang="en-US" sz="1800" dirty="0" smtClean="0"/>
            <a:t>Stock items and purchase more</a:t>
          </a:r>
          <a:br>
            <a:rPr lang="en-US" sz="1800" dirty="0" smtClean="0"/>
          </a:br>
          <a:endParaRPr lang="en-US" sz="1800" dirty="0"/>
        </a:p>
      </dgm:t>
    </dgm:pt>
    <dgm:pt modelId="{96004BB1-70C1-49CB-96FD-B019C06805A2}" type="parTrans" cxnId="{0653CE33-9241-4AA3-A33C-BEE7DDAFD9BA}">
      <dgm:prSet/>
      <dgm:spPr/>
      <dgm:t>
        <a:bodyPr/>
        <a:lstStyle/>
        <a:p>
          <a:endParaRPr lang="en-US"/>
        </a:p>
      </dgm:t>
    </dgm:pt>
    <dgm:pt modelId="{E2907C86-12EA-42DF-BD91-5CED66BCD040}" type="sibTrans" cxnId="{0653CE33-9241-4AA3-A33C-BEE7DDAFD9BA}">
      <dgm:prSet/>
      <dgm:spPr/>
      <dgm:t>
        <a:bodyPr/>
        <a:lstStyle/>
        <a:p>
          <a:endParaRPr lang="en-US"/>
        </a:p>
      </dgm:t>
    </dgm:pt>
    <dgm:pt modelId="{31AB8D97-23EB-4DE2-A3CF-8552AB90CA6E}">
      <dgm:prSet phldrT="[Text]" custT="1"/>
      <dgm:spPr>
        <a:ln>
          <a:solidFill>
            <a:srgbClr val="FFC000"/>
          </a:solidFill>
        </a:ln>
      </dgm:spPr>
      <dgm:t>
        <a:bodyPr/>
        <a:lstStyle/>
        <a:p>
          <a:r>
            <a:rPr lang="en-US" sz="1800" dirty="0" smtClean="0"/>
            <a:t>Contractor work – </a:t>
          </a:r>
          <a:r>
            <a:rPr lang="en-US" sz="1800" dirty="0" err="1" smtClean="0"/>
            <a:t>labcoat</a:t>
          </a:r>
          <a:r>
            <a:rPr lang="en-US" sz="1800" dirty="0" smtClean="0"/>
            <a:t> service (</a:t>
          </a:r>
          <a:r>
            <a:rPr lang="en-US" sz="1800" dirty="0" err="1" smtClean="0"/>
            <a:t>Berendsen</a:t>
          </a:r>
          <a:r>
            <a:rPr lang="en-US" sz="1800" dirty="0" smtClean="0"/>
            <a:t>), </a:t>
          </a:r>
          <a:r>
            <a:rPr lang="en-US" sz="1800" dirty="0" err="1" smtClean="0"/>
            <a:t>Ahlsell</a:t>
          </a:r>
          <a:r>
            <a:rPr lang="en-US" sz="1800" dirty="0" smtClean="0"/>
            <a:t> protective wear, industrial waste supplier (Stena)</a:t>
          </a:r>
          <a:endParaRPr lang="en-US" sz="1800" dirty="0"/>
        </a:p>
      </dgm:t>
    </dgm:pt>
    <dgm:pt modelId="{3B266F33-34B7-4F15-A4DB-861CBC275378}" type="parTrans" cxnId="{FA06FAAC-F4DB-4B82-A365-CEA3357E841A}">
      <dgm:prSet/>
      <dgm:spPr/>
      <dgm:t>
        <a:bodyPr/>
        <a:lstStyle/>
        <a:p>
          <a:endParaRPr lang="en-US"/>
        </a:p>
      </dgm:t>
    </dgm:pt>
    <dgm:pt modelId="{F01BF2EC-19EF-4EDC-B2C0-8657036F6ED9}" type="sibTrans" cxnId="{FA06FAAC-F4DB-4B82-A365-CEA3357E841A}">
      <dgm:prSet/>
      <dgm:spPr/>
      <dgm:t>
        <a:bodyPr/>
        <a:lstStyle/>
        <a:p>
          <a:endParaRPr lang="en-US"/>
        </a:p>
      </dgm:t>
    </dgm:pt>
    <dgm:pt modelId="{4B6B3B61-3CE6-492D-ADD2-DD00ECFEA139}">
      <dgm:prSet phldrT="[Text]" custT="1"/>
      <dgm:spPr>
        <a:ln>
          <a:solidFill>
            <a:srgbClr val="FFC000"/>
          </a:solidFill>
        </a:ln>
      </dgm:spPr>
      <dgm:t>
        <a:bodyPr/>
        <a:lstStyle/>
        <a:p>
          <a:r>
            <a:rPr lang="en-US" sz="1800" dirty="0" smtClean="0"/>
            <a:t>Purchase and stock consumables (e.g. gloves, paper wipes, Pasteur pipettes) </a:t>
          </a:r>
          <a:endParaRPr lang="en-US" sz="1800" dirty="0"/>
        </a:p>
      </dgm:t>
    </dgm:pt>
    <dgm:pt modelId="{76CCBCAD-0710-4809-823F-5B2C44D25B22}" type="parTrans" cxnId="{EC844CF2-C579-41BB-9F9C-ABA90DDEC91E}">
      <dgm:prSet/>
      <dgm:spPr/>
      <dgm:t>
        <a:bodyPr/>
        <a:lstStyle/>
        <a:p>
          <a:endParaRPr lang="en-US"/>
        </a:p>
      </dgm:t>
    </dgm:pt>
    <dgm:pt modelId="{F3F70676-10DC-4737-84A2-247D331CAE37}" type="sibTrans" cxnId="{EC844CF2-C579-41BB-9F9C-ABA90DDEC91E}">
      <dgm:prSet/>
      <dgm:spPr/>
      <dgm:t>
        <a:bodyPr/>
        <a:lstStyle/>
        <a:p>
          <a:endParaRPr lang="en-US"/>
        </a:p>
      </dgm:t>
    </dgm:pt>
    <dgm:pt modelId="{099635D6-66C8-4EF9-A163-0CCDF39B4086}">
      <dgm:prSet phldrT="[Text]" custT="1"/>
      <dgm:spPr>
        <a:solidFill>
          <a:schemeClr val="accent6">
            <a:lumMod val="75000"/>
          </a:schemeClr>
        </a:solidFill>
        <a:ln>
          <a:solidFill>
            <a:srgbClr val="FFC000"/>
          </a:solidFill>
        </a:ln>
      </dgm:spPr>
      <dgm:t>
        <a:bodyPr/>
        <a:lstStyle/>
        <a:p>
          <a:r>
            <a:rPr lang="en-US" sz="1600" dirty="0" smtClean="0"/>
            <a:t/>
          </a:r>
          <a:br>
            <a:rPr lang="en-US" sz="1600" dirty="0" smtClean="0"/>
          </a:br>
          <a:r>
            <a:rPr lang="en-US" sz="1400" dirty="0" smtClean="0"/>
            <a:t>Glassware planning/ service</a:t>
          </a:r>
          <a:endParaRPr lang="en-US" sz="1400" dirty="0"/>
        </a:p>
      </dgm:t>
    </dgm:pt>
    <dgm:pt modelId="{26124E6E-6CCA-4113-8BD8-17836038D83C}" type="parTrans" cxnId="{D9E65965-D710-482B-9FF3-59210BD3A0EF}">
      <dgm:prSet/>
      <dgm:spPr/>
      <dgm:t>
        <a:bodyPr/>
        <a:lstStyle/>
        <a:p>
          <a:endParaRPr lang="en-US"/>
        </a:p>
      </dgm:t>
    </dgm:pt>
    <dgm:pt modelId="{1AA221C7-B5DF-4B84-B742-97780D025975}" type="sibTrans" cxnId="{D9E65965-D710-482B-9FF3-59210BD3A0EF}">
      <dgm:prSet/>
      <dgm:spPr/>
      <dgm:t>
        <a:bodyPr/>
        <a:lstStyle/>
        <a:p>
          <a:endParaRPr lang="en-US"/>
        </a:p>
      </dgm:t>
    </dgm:pt>
    <dgm:pt modelId="{05DAB3EB-6796-434D-BA26-BBE20668C595}" type="pres">
      <dgm:prSet presAssocID="{E550797B-2C1F-4048-9940-5081211FB92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42F50C0-7C5F-4F45-A49C-A749BE50AC47}" type="pres">
      <dgm:prSet presAssocID="{69664CF9-1BC9-4FC0-A01E-BAEDCE885447}" presName="composite" presStyleCnt="0"/>
      <dgm:spPr/>
    </dgm:pt>
    <dgm:pt modelId="{5AD36FD2-998D-4003-9EBB-796D5B74A227}" type="pres">
      <dgm:prSet presAssocID="{69664CF9-1BC9-4FC0-A01E-BAEDCE885447}" presName="parentText" presStyleLbl="alignNode1" presStyleIdx="0" presStyleCnt="3" custLinFactNeighborX="1886" custLinFactNeighborY="-440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8C7A26-237B-4480-B24F-564A51E8626B}" type="pres">
      <dgm:prSet presAssocID="{69664CF9-1BC9-4FC0-A01E-BAEDCE885447}" presName="descendantText" presStyleLbl="alignAcc1" presStyleIdx="0" presStyleCnt="3" custScaleY="108517" custLinFactNeighborX="1284" custLinFactNeighborY="-20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A59E90-2A58-4464-AB18-CE5E603F40C8}" type="pres">
      <dgm:prSet presAssocID="{6BC71368-D90D-4A90-800F-F6BA072A0A80}" presName="sp" presStyleCnt="0"/>
      <dgm:spPr/>
    </dgm:pt>
    <dgm:pt modelId="{B1BC8F1B-0EFB-40A3-8B67-5093234E03B4}" type="pres">
      <dgm:prSet presAssocID="{099635D6-66C8-4EF9-A163-0CCDF39B4086}" presName="composite" presStyleCnt="0"/>
      <dgm:spPr/>
    </dgm:pt>
    <dgm:pt modelId="{727AD3F1-055F-4ADA-BBAE-1AE6768ADCA3}" type="pres">
      <dgm:prSet presAssocID="{099635D6-66C8-4EF9-A163-0CCDF39B4086}" presName="parentText" presStyleLbl="alignNode1" presStyleIdx="1" presStyleCnt="3" custLinFactNeighborX="188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35F481-32B7-48B0-8D0B-971B18B0313B}" type="pres">
      <dgm:prSet presAssocID="{099635D6-66C8-4EF9-A163-0CCDF39B4086}" presName="descendantText" presStyleLbl="alignAcc1" presStyleIdx="1" presStyleCnt="3" custScaleY="178049" custLinFactNeighborX="12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0F8B46-1FD9-496C-8652-FCD0401EA71B}" type="pres">
      <dgm:prSet presAssocID="{1AA221C7-B5DF-4B84-B742-97780D025975}" presName="sp" presStyleCnt="0"/>
      <dgm:spPr/>
    </dgm:pt>
    <dgm:pt modelId="{CAAE8D00-5792-436C-B4AD-8DB5BDFA276C}" type="pres">
      <dgm:prSet presAssocID="{A12E51BF-0DAE-4AB9-A817-92FE92E11333}" presName="composite" presStyleCnt="0"/>
      <dgm:spPr/>
    </dgm:pt>
    <dgm:pt modelId="{24A4BEB2-691A-4F16-A4B6-B9102CC0DC53}" type="pres">
      <dgm:prSet presAssocID="{A12E51BF-0DAE-4AB9-A817-92FE92E11333}" presName="parentText" presStyleLbl="alignNode1" presStyleIdx="2" presStyleCnt="3" custScaleX="107544" custLinFactNeighborX="-6056" custLinFactNeighborY="-303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BA29B1-99F9-495C-9758-05E8D95510FB}" type="pres">
      <dgm:prSet presAssocID="{A12E51BF-0DAE-4AB9-A817-92FE92E11333}" presName="descendantText" presStyleLbl="alignAcc1" presStyleIdx="2" presStyleCnt="3" custScaleY="159936" custLinFactNeighborY="108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6D7B868-A604-446D-96DD-3E174CD9F368}" type="presOf" srcId="{4B6B3B61-3CE6-492D-ADD2-DD00ECFEA139}" destId="{E5BA29B1-99F9-495C-9758-05E8D95510FB}" srcOrd="0" destOrd="2" presId="urn:microsoft.com/office/officeart/2005/8/layout/chevron2"/>
    <dgm:cxn modelId="{8D575EF0-4834-49EB-A873-E30929A4BCA4}" type="presOf" srcId="{69664CF9-1BC9-4FC0-A01E-BAEDCE885447}" destId="{5AD36FD2-998D-4003-9EBB-796D5B74A227}" srcOrd="0" destOrd="0" presId="urn:microsoft.com/office/officeart/2005/8/layout/chevron2"/>
    <dgm:cxn modelId="{BC9C113A-E72D-46A9-BCF8-21C69A6830B8}" srcId="{099635D6-66C8-4EF9-A163-0CCDF39B4086}" destId="{4CF61F49-F593-4236-9912-DF4EB71E6E37}" srcOrd="0" destOrd="0" parTransId="{B656DB77-3BF1-4F71-8D74-997B6162AF60}" sibTransId="{AB23B119-1D13-45BB-ABC9-0CFE38B62BE8}"/>
    <dgm:cxn modelId="{0653CE33-9241-4AA3-A33C-BEE7DDAFD9BA}" srcId="{099635D6-66C8-4EF9-A163-0CCDF39B4086}" destId="{B262E02B-FC07-49C2-9393-7AA4BD2F627E}" srcOrd="1" destOrd="0" parTransId="{96004BB1-70C1-49CB-96FD-B019C06805A2}" sibTransId="{E2907C86-12EA-42DF-BD91-5CED66BCD040}"/>
    <dgm:cxn modelId="{D9E65965-D710-482B-9FF3-59210BD3A0EF}" srcId="{E550797B-2C1F-4048-9940-5081211FB92F}" destId="{099635D6-66C8-4EF9-A163-0CCDF39B4086}" srcOrd="1" destOrd="0" parTransId="{26124E6E-6CCA-4113-8BD8-17836038D83C}" sibTransId="{1AA221C7-B5DF-4B84-B742-97780D025975}"/>
    <dgm:cxn modelId="{B80B7BB4-005D-4D74-A3FA-C6FE852694CE}" type="presOf" srcId="{44F57686-22C9-451A-874A-9F28EA153729}" destId="{E5BA29B1-99F9-495C-9758-05E8D95510FB}" srcOrd="0" destOrd="1" presId="urn:microsoft.com/office/officeart/2005/8/layout/chevron2"/>
    <dgm:cxn modelId="{60DFE17C-0975-47E0-92FD-5AFA86050F1C}" type="presOf" srcId="{4D84FD00-2D39-4543-8944-DFE10D892A20}" destId="{E5BA29B1-99F9-495C-9758-05E8D95510FB}" srcOrd="0" destOrd="0" presId="urn:microsoft.com/office/officeart/2005/8/layout/chevron2"/>
    <dgm:cxn modelId="{B25EACCE-831E-4BEF-A538-204A97D1CCD0}" type="presOf" srcId="{4CF61F49-F593-4236-9912-DF4EB71E6E37}" destId="{FD35F481-32B7-48B0-8D0B-971B18B0313B}" srcOrd="0" destOrd="0" presId="urn:microsoft.com/office/officeart/2005/8/layout/chevron2"/>
    <dgm:cxn modelId="{FA06FAAC-F4DB-4B82-A365-CEA3357E841A}" srcId="{099635D6-66C8-4EF9-A163-0CCDF39B4086}" destId="{31AB8D97-23EB-4DE2-A3CF-8552AB90CA6E}" srcOrd="2" destOrd="0" parTransId="{3B266F33-34B7-4F15-A4DB-861CBC275378}" sibTransId="{F01BF2EC-19EF-4EDC-B2C0-8657036F6ED9}"/>
    <dgm:cxn modelId="{C5A9FB84-3C58-488C-895F-36120602CEA7}" srcId="{A12E51BF-0DAE-4AB9-A817-92FE92E11333}" destId="{4D84FD00-2D39-4543-8944-DFE10D892A20}" srcOrd="0" destOrd="0" parTransId="{6ABA4EF6-B79C-4038-B3F5-C2C48D9C1BA2}" sibTransId="{0DF6BC5C-DFA3-4043-8BAD-381CDAB450F0}"/>
    <dgm:cxn modelId="{EC844CF2-C579-41BB-9F9C-ABA90DDEC91E}" srcId="{A12E51BF-0DAE-4AB9-A817-92FE92E11333}" destId="{4B6B3B61-3CE6-492D-ADD2-DD00ECFEA139}" srcOrd="2" destOrd="0" parTransId="{76CCBCAD-0710-4809-823F-5B2C44D25B22}" sibTransId="{F3F70676-10DC-4737-84A2-247D331CAE37}"/>
    <dgm:cxn modelId="{A6668502-7D64-42CC-B4B0-18FBDB53FB0E}" srcId="{E550797B-2C1F-4048-9940-5081211FB92F}" destId="{A12E51BF-0DAE-4AB9-A817-92FE92E11333}" srcOrd="2" destOrd="0" parTransId="{7185A57F-A107-4841-8CD7-6D091A3BB355}" sibTransId="{C9A0A28B-2ED1-421B-837C-53DE775EC64D}"/>
    <dgm:cxn modelId="{D9CBF7EB-A40B-46CB-BE3A-368A0F78663F}" srcId="{A12E51BF-0DAE-4AB9-A817-92FE92E11333}" destId="{44F57686-22C9-451A-874A-9F28EA153729}" srcOrd="1" destOrd="0" parTransId="{022092BD-9723-403C-BCFD-4FF6D59D4C19}" sibTransId="{7D59785B-7DF0-4ADB-A7FF-0AE4BAC827C0}"/>
    <dgm:cxn modelId="{6595A0A6-E723-4E0F-A321-F66FA08C4D87}" type="presOf" srcId="{E550797B-2C1F-4048-9940-5081211FB92F}" destId="{05DAB3EB-6796-434D-BA26-BBE20668C595}" srcOrd="0" destOrd="0" presId="urn:microsoft.com/office/officeart/2005/8/layout/chevron2"/>
    <dgm:cxn modelId="{C045832D-AE02-4540-B072-38F4F4681BF5}" type="presOf" srcId="{099635D6-66C8-4EF9-A163-0CCDF39B4086}" destId="{727AD3F1-055F-4ADA-BBAE-1AE6768ADCA3}" srcOrd="0" destOrd="0" presId="urn:microsoft.com/office/officeart/2005/8/layout/chevron2"/>
    <dgm:cxn modelId="{2A006794-D2B2-4C49-885A-AB97895DB7B6}" type="presOf" srcId="{B262E02B-FC07-49C2-9393-7AA4BD2F627E}" destId="{FD35F481-32B7-48B0-8D0B-971B18B0313B}" srcOrd="0" destOrd="1" presId="urn:microsoft.com/office/officeart/2005/8/layout/chevron2"/>
    <dgm:cxn modelId="{A19033A3-CC61-4B23-A777-32D7F9612E53}" srcId="{69664CF9-1BC9-4FC0-A01E-BAEDCE885447}" destId="{9E81BE7D-9720-495E-AC3B-C7DB9AC124AF}" srcOrd="0" destOrd="0" parTransId="{58048BB1-709B-4506-B6F0-C4A131AF49EA}" sibTransId="{D01A0902-E579-473E-B774-DB2D8A887675}"/>
    <dgm:cxn modelId="{4DC93E11-3194-4D65-BB8E-341F677548B5}" srcId="{E550797B-2C1F-4048-9940-5081211FB92F}" destId="{69664CF9-1BC9-4FC0-A01E-BAEDCE885447}" srcOrd="0" destOrd="0" parTransId="{E994EF73-5D8A-47DC-825E-ADB108CC914E}" sibTransId="{6BC71368-D90D-4A90-800F-F6BA072A0A80}"/>
    <dgm:cxn modelId="{B4F1D6A8-9583-42F8-9503-8CB5887BA34E}" type="presOf" srcId="{9E81BE7D-9720-495E-AC3B-C7DB9AC124AF}" destId="{DF8C7A26-237B-4480-B24F-564A51E8626B}" srcOrd="0" destOrd="0" presId="urn:microsoft.com/office/officeart/2005/8/layout/chevron2"/>
    <dgm:cxn modelId="{132D018E-007C-4CE5-A87F-BD2F38B65A17}" type="presOf" srcId="{31AB8D97-23EB-4DE2-A3CF-8552AB90CA6E}" destId="{FD35F481-32B7-48B0-8D0B-971B18B0313B}" srcOrd="0" destOrd="2" presId="urn:microsoft.com/office/officeart/2005/8/layout/chevron2"/>
    <dgm:cxn modelId="{24074C6D-6FEC-4C44-9AE5-10B5431BC4AF}" type="presOf" srcId="{A12E51BF-0DAE-4AB9-A817-92FE92E11333}" destId="{24A4BEB2-691A-4F16-A4B6-B9102CC0DC53}" srcOrd="0" destOrd="0" presId="urn:microsoft.com/office/officeart/2005/8/layout/chevron2"/>
    <dgm:cxn modelId="{4E1CBA45-9DCD-4B38-ACE5-DA539E543D61}" type="presParOf" srcId="{05DAB3EB-6796-434D-BA26-BBE20668C595}" destId="{642F50C0-7C5F-4F45-A49C-A749BE50AC47}" srcOrd="0" destOrd="0" presId="urn:microsoft.com/office/officeart/2005/8/layout/chevron2"/>
    <dgm:cxn modelId="{7F69BBEB-0131-46CD-808B-B1091DCEB2D7}" type="presParOf" srcId="{642F50C0-7C5F-4F45-A49C-A749BE50AC47}" destId="{5AD36FD2-998D-4003-9EBB-796D5B74A227}" srcOrd="0" destOrd="0" presId="urn:microsoft.com/office/officeart/2005/8/layout/chevron2"/>
    <dgm:cxn modelId="{B99B3C71-3152-44D8-936B-749ECC54F6D7}" type="presParOf" srcId="{642F50C0-7C5F-4F45-A49C-A749BE50AC47}" destId="{DF8C7A26-237B-4480-B24F-564A51E8626B}" srcOrd="1" destOrd="0" presId="urn:microsoft.com/office/officeart/2005/8/layout/chevron2"/>
    <dgm:cxn modelId="{16FC6ACB-D431-44E4-878F-E8241F1C04A8}" type="presParOf" srcId="{05DAB3EB-6796-434D-BA26-BBE20668C595}" destId="{39A59E90-2A58-4464-AB18-CE5E603F40C8}" srcOrd="1" destOrd="0" presId="urn:microsoft.com/office/officeart/2005/8/layout/chevron2"/>
    <dgm:cxn modelId="{B87DBB16-3828-4837-8367-6E09FE7EA891}" type="presParOf" srcId="{05DAB3EB-6796-434D-BA26-BBE20668C595}" destId="{B1BC8F1B-0EFB-40A3-8B67-5093234E03B4}" srcOrd="2" destOrd="0" presId="urn:microsoft.com/office/officeart/2005/8/layout/chevron2"/>
    <dgm:cxn modelId="{77A74889-DF3A-4A8A-931B-C71CE48E8225}" type="presParOf" srcId="{B1BC8F1B-0EFB-40A3-8B67-5093234E03B4}" destId="{727AD3F1-055F-4ADA-BBAE-1AE6768ADCA3}" srcOrd="0" destOrd="0" presId="urn:microsoft.com/office/officeart/2005/8/layout/chevron2"/>
    <dgm:cxn modelId="{A88A42CB-9A9D-4512-876B-1080EB9D44CD}" type="presParOf" srcId="{B1BC8F1B-0EFB-40A3-8B67-5093234E03B4}" destId="{FD35F481-32B7-48B0-8D0B-971B18B0313B}" srcOrd="1" destOrd="0" presId="urn:microsoft.com/office/officeart/2005/8/layout/chevron2"/>
    <dgm:cxn modelId="{1A77E3DF-99A7-4FEC-9E50-DDE841860B32}" type="presParOf" srcId="{05DAB3EB-6796-434D-BA26-BBE20668C595}" destId="{390F8B46-1FD9-496C-8652-FCD0401EA71B}" srcOrd="3" destOrd="0" presId="urn:microsoft.com/office/officeart/2005/8/layout/chevron2"/>
    <dgm:cxn modelId="{B3E4EC6D-3D47-4ACF-A3AB-59F8EABBF06C}" type="presParOf" srcId="{05DAB3EB-6796-434D-BA26-BBE20668C595}" destId="{CAAE8D00-5792-436C-B4AD-8DB5BDFA276C}" srcOrd="4" destOrd="0" presId="urn:microsoft.com/office/officeart/2005/8/layout/chevron2"/>
    <dgm:cxn modelId="{CC29ED43-9DE5-450A-BFA6-6C79B94BE663}" type="presParOf" srcId="{CAAE8D00-5792-436C-B4AD-8DB5BDFA276C}" destId="{24A4BEB2-691A-4F16-A4B6-B9102CC0DC53}" srcOrd="0" destOrd="0" presId="urn:microsoft.com/office/officeart/2005/8/layout/chevron2"/>
    <dgm:cxn modelId="{C0180C71-33A2-44B4-B6E9-1359AE1FFEE9}" type="presParOf" srcId="{CAAE8D00-5792-436C-B4AD-8DB5BDFA276C}" destId="{E5BA29B1-99F9-495C-9758-05E8D95510F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550797B-2C1F-4048-9940-5081211FB92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9664CF9-1BC9-4FC0-A01E-BAEDCE885447}">
      <dgm:prSet phldrT="[Text]" custT="1"/>
      <dgm:spPr>
        <a:solidFill>
          <a:schemeClr val="tx2">
            <a:lumMod val="60000"/>
            <a:lumOff val="40000"/>
          </a:schemeClr>
        </a:solidFill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r>
            <a:rPr lang="en-US" sz="1400" dirty="0" smtClean="0"/>
            <a:t>Lab design</a:t>
          </a:r>
          <a:endParaRPr lang="en-US" sz="1400" dirty="0"/>
        </a:p>
      </dgm:t>
    </dgm:pt>
    <dgm:pt modelId="{E994EF73-5D8A-47DC-825E-ADB108CC914E}" type="parTrans" cxnId="{4DC93E11-3194-4D65-BB8E-341F677548B5}">
      <dgm:prSet/>
      <dgm:spPr/>
      <dgm:t>
        <a:bodyPr/>
        <a:lstStyle/>
        <a:p>
          <a:endParaRPr lang="en-US"/>
        </a:p>
      </dgm:t>
    </dgm:pt>
    <dgm:pt modelId="{6BC71368-D90D-4A90-800F-F6BA072A0A80}" type="sibTrans" cxnId="{4DC93E11-3194-4D65-BB8E-341F677548B5}">
      <dgm:prSet/>
      <dgm:spPr/>
      <dgm:t>
        <a:bodyPr/>
        <a:lstStyle/>
        <a:p>
          <a:endParaRPr lang="en-US"/>
        </a:p>
      </dgm:t>
    </dgm:pt>
    <dgm:pt modelId="{9E81BE7D-9720-495E-AC3B-C7DB9AC124AF}">
      <dgm:prSet phldrT="[Text]" custT="1"/>
      <dgm:spPr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r>
            <a:rPr lang="en-US" sz="1800" dirty="0" smtClean="0"/>
            <a:t>Plan interior, but also equipment (e.g. balances, </a:t>
          </a:r>
          <a:r>
            <a:rPr lang="en-US" sz="1800" dirty="0" err="1" smtClean="0"/>
            <a:t>dewars</a:t>
          </a:r>
          <a:r>
            <a:rPr lang="en-US" sz="1800" dirty="0" smtClean="0"/>
            <a:t>, spectrometers)</a:t>
          </a:r>
          <a:endParaRPr lang="en-US" sz="1800" dirty="0"/>
        </a:p>
      </dgm:t>
    </dgm:pt>
    <dgm:pt modelId="{58048BB1-709B-4506-B6F0-C4A131AF49EA}" type="parTrans" cxnId="{A19033A3-CC61-4B23-A777-32D7F9612E53}">
      <dgm:prSet/>
      <dgm:spPr/>
      <dgm:t>
        <a:bodyPr/>
        <a:lstStyle/>
        <a:p>
          <a:endParaRPr lang="en-US"/>
        </a:p>
      </dgm:t>
    </dgm:pt>
    <dgm:pt modelId="{D01A0902-E579-473E-B774-DB2D8A887675}" type="sibTrans" cxnId="{A19033A3-CC61-4B23-A777-32D7F9612E53}">
      <dgm:prSet/>
      <dgm:spPr/>
      <dgm:t>
        <a:bodyPr/>
        <a:lstStyle/>
        <a:p>
          <a:endParaRPr lang="en-US"/>
        </a:p>
      </dgm:t>
    </dgm:pt>
    <dgm:pt modelId="{4CF61F49-F593-4236-9912-DF4EB71E6E37}">
      <dgm:prSet phldrT="[Text]" custT="1"/>
      <dgm:spPr>
        <a:ln>
          <a:solidFill>
            <a:srgbClr val="FFC000"/>
          </a:solidFill>
        </a:ln>
      </dgm:spPr>
      <dgm:t>
        <a:bodyPr/>
        <a:lstStyle/>
        <a:p>
          <a:r>
            <a:rPr lang="en-US" sz="1800" dirty="0" smtClean="0"/>
            <a:t>Purchase basic glassware (e.g. volumetric flasks, conical flasks, round-bottomed flasks)</a:t>
          </a:r>
          <a:endParaRPr lang="en-US" sz="1800" dirty="0"/>
        </a:p>
      </dgm:t>
    </dgm:pt>
    <dgm:pt modelId="{B656DB77-3BF1-4F71-8D74-997B6162AF60}" type="parTrans" cxnId="{BC9C113A-E72D-46A9-BCF8-21C69A6830B8}">
      <dgm:prSet/>
      <dgm:spPr/>
      <dgm:t>
        <a:bodyPr/>
        <a:lstStyle/>
        <a:p>
          <a:endParaRPr lang="en-US"/>
        </a:p>
      </dgm:t>
    </dgm:pt>
    <dgm:pt modelId="{AB23B119-1D13-45BB-ABC9-0CFE38B62BE8}" type="sibTrans" cxnId="{BC9C113A-E72D-46A9-BCF8-21C69A6830B8}">
      <dgm:prSet/>
      <dgm:spPr/>
      <dgm:t>
        <a:bodyPr/>
        <a:lstStyle/>
        <a:p>
          <a:endParaRPr lang="en-US"/>
        </a:p>
      </dgm:t>
    </dgm:pt>
    <dgm:pt modelId="{A12E51BF-0DAE-4AB9-A817-92FE92E11333}">
      <dgm:prSet phldrT="[Text]" custT="1"/>
      <dgm:spPr>
        <a:solidFill>
          <a:schemeClr val="accent6">
            <a:lumMod val="75000"/>
          </a:schemeClr>
        </a:solidFill>
        <a:ln>
          <a:solidFill>
            <a:srgbClr val="FFC000"/>
          </a:solidFill>
        </a:ln>
      </dgm:spPr>
      <dgm:t>
        <a:bodyPr/>
        <a:lstStyle/>
        <a:p>
          <a:r>
            <a:rPr lang="en-US" sz="1200" dirty="0" smtClean="0"/>
            <a:t/>
          </a:r>
          <a:br>
            <a:rPr lang="en-US" sz="1200" dirty="0" smtClean="0"/>
          </a:br>
          <a:r>
            <a:rPr lang="en-US" sz="1300" dirty="0" smtClean="0"/>
            <a:t>Equipment/</a:t>
          </a:r>
        </a:p>
        <a:p>
          <a:r>
            <a:rPr lang="en-US" sz="1300" dirty="0" smtClean="0"/>
            <a:t>consumables</a:t>
          </a:r>
          <a:endParaRPr lang="en-US" sz="1300" dirty="0"/>
        </a:p>
      </dgm:t>
    </dgm:pt>
    <dgm:pt modelId="{7185A57F-A107-4841-8CD7-6D091A3BB355}" type="parTrans" cxnId="{A6668502-7D64-42CC-B4B0-18FBDB53FB0E}">
      <dgm:prSet/>
      <dgm:spPr/>
      <dgm:t>
        <a:bodyPr/>
        <a:lstStyle/>
        <a:p>
          <a:endParaRPr lang="en-US"/>
        </a:p>
      </dgm:t>
    </dgm:pt>
    <dgm:pt modelId="{C9A0A28B-2ED1-421B-837C-53DE775EC64D}" type="sibTrans" cxnId="{A6668502-7D64-42CC-B4B0-18FBDB53FB0E}">
      <dgm:prSet/>
      <dgm:spPr/>
      <dgm:t>
        <a:bodyPr/>
        <a:lstStyle/>
        <a:p>
          <a:endParaRPr lang="en-US"/>
        </a:p>
      </dgm:t>
    </dgm:pt>
    <dgm:pt modelId="{4D84FD00-2D39-4543-8944-DFE10D892A20}">
      <dgm:prSet phldrT="[Text]" custT="1"/>
      <dgm:spPr>
        <a:ln>
          <a:solidFill>
            <a:srgbClr val="FFC000"/>
          </a:solidFill>
        </a:ln>
      </dgm:spPr>
      <dgm:t>
        <a:bodyPr/>
        <a:lstStyle/>
        <a:p>
          <a:r>
            <a:rPr lang="en-US" sz="1800" dirty="0" smtClean="0"/>
            <a:t>Request offers</a:t>
          </a:r>
          <a:endParaRPr lang="en-US" sz="1800" dirty="0"/>
        </a:p>
      </dgm:t>
    </dgm:pt>
    <dgm:pt modelId="{6ABA4EF6-B79C-4038-B3F5-C2C48D9C1BA2}" type="parTrans" cxnId="{C5A9FB84-3C58-488C-895F-36120602CEA7}">
      <dgm:prSet/>
      <dgm:spPr/>
      <dgm:t>
        <a:bodyPr/>
        <a:lstStyle/>
        <a:p>
          <a:endParaRPr lang="en-US"/>
        </a:p>
      </dgm:t>
    </dgm:pt>
    <dgm:pt modelId="{0DF6BC5C-DFA3-4043-8BAD-381CDAB450F0}" type="sibTrans" cxnId="{C5A9FB84-3C58-488C-895F-36120602CEA7}">
      <dgm:prSet/>
      <dgm:spPr/>
      <dgm:t>
        <a:bodyPr/>
        <a:lstStyle/>
        <a:p>
          <a:endParaRPr lang="en-US"/>
        </a:p>
      </dgm:t>
    </dgm:pt>
    <dgm:pt modelId="{44F57686-22C9-451A-874A-9F28EA153729}">
      <dgm:prSet phldrT="[Text]" custT="1"/>
      <dgm:spPr>
        <a:ln>
          <a:solidFill>
            <a:srgbClr val="FFC000"/>
          </a:solidFill>
        </a:ln>
      </dgm:spPr>
      <dgm:t>
        <a:bodyPr/>
        <a:lstStyle/>
        <a:p>
          <a:r>
            <a:rPr lang="en-US" sz="1800" dirty="0" smtClean="0"/>
            <a:t>Purchasing and testing, e.g. </a:t>
          </a:r>
          <a:r>
            <a:rPr lang="en-US" sz="1800" dirty="0" err="1" smtClean="0"/>
            <a:t>dewar</a:t>
          </a:r>
          <a:r>
            <a:rPr lang="en-US" sz="1800" dirty="0" smtClean="0"/>
            <a:t>, centrifuge, oven</a:t>
          </a:r>
          <a:br>
            <a:rPr lang="en-US" sz="1800" dirty="0" smtClean="0"/>
          </a:br>
          <a:endParaRPr lang="en-US" sz="1800" dirty="0"/>
        </a:p>
      </dgm:t>
    </dgm:pt>
    <dgm:pt modelId="{022092BD-9723-403C-BCFD-4FF6D59D4C19}" type="parTrans" cxnId="{D9CBF7EB-A40B-46CB-BE3A-368A0F78663F}">
      <dgm:prSet/>
      <dgm:spPr/>
      <dgm:t>
        <a:bodyPr/>
        <a:lstStyle/>
        <a:p>
          <a:endParaRPr lang="en-US"/>
        </a:p>
      </dgm:t>
    </dgm:pt>
    <dgm:pt modelId="{7D59785B-7DF0-4ADB-A7FF-0AE4BAC827C0}" type="sibTrans" cxnId="{D9CBF7EB-A40B-46CB-BE3A-368A0F78663F}">
      <dgm:prSet/>
      <dgm:spPr/>
      <dgm:t>
        <a:bodyPr/>
        <a:lstStyle/>
        <a:p>
          <a:endParaRPr lang="en-US"/>
        </a:p>
      </dgm:t>
    </dgm:pt>
    <dgm:pt modelId="{B262E02B-FC07-49C2-9393-7AA4BD2F627E}">
      <dgm:prSet phldrT="[Text]" custT="1"/>
      <dgm:spPr>
        <a:ln>
          <a:solidFill>
            <a:srgbClr val="FFC000"/>
          </a:solidFill>
        </a:ln>
      </dgm:spPr>
      <dgm:t>
        <a:bodyPr/>
        <a:lstStyle/>
        <a:p>
          <a:r>
            <a:rPr lang="en-US" sz="1800" dirty="0" smtClean="0"/>
            <a:t>Stock items and purchase more</a:t>
          </a:r>
          <a:br>
            <a:rPr lang="en-US" sz="1800" dirty="0" smtClean="0"/>
          </a:br>
          <a:endParaRPr lang="en-US" sz="1800" dirty="0"/>
        </a:p>
      </dgm:t>
    </dgm:pt>
    <dgm:pt modelId="{96004BB1-70C1-49CB-96FD-B019C06805A2}" type="parTrans" cxnId="{0653CE33-9241-4AA3-A33C-BEE7DDAFD9BA}">
      <dgm:prSet/>
      <dgm:spPr/>
      <dgm:t>
        <a:bodyPr/>
        <a:lstStyle/>
        <a:p>
          <a:endParaRPr lang="en-US"/>
        </a:p>
      </dgm:t>
    </dgm:pt>
    <dgm:pt modelId="{E2907C86-12EA-42DF-BD91-5CED66BCD040}" type="sibTrans" cxnId="{0653CE33-9241-4AA3-A33C-BEE7DDAFD9BA}">
      <dgm:prSet/>
      <dgm:spPr/>
      <dgm:t>
        <a:bodyPr/>
        <a:lstStyle/>
        <a:p>
          <a:endParaRPr lang="en-US"/>
        </a:p>
      </dgm:t>
    </dgm:pt>
    <dgm:pt modelId="{31AB8D97-23EB-4DE2-A3CF-8552AB90CA6E}">
      <dgm:prSet phldrT="[Text]" custT="1"/>
      <dgm:spPr>
        <a:ln>
          <a:solidFill>
            <a:srgbClr val="FFC000"/>
          </a:solidFill>
        </a:ln>
      </dgm:spPr>
      <dgm:t>
        <a:bodyPr/>
        <a:lstStyle/>
        <a:p>
          <a:r>
            <a:rPr lang="en-US" sz="1800" dirty="0" smtClean="0"/>
            <a:t>Contractor work – </a:t>
          </a:r>
          <a:r>
            <a:rPr lang="en-US" sz="1800" dirty="0" err="1" smtClean="0"/>
            <a:t>labcoat</a:t>
          </a:r>
          <a:r>
            <a:rPr lang="en-US" sz="1800" dirty="0" smtClean="0"/>
            <a:t> service (</a:t>
          </a:r>
          <a:r>
            <a:rPr lang="en-US" sz="1800" dirty="0" err="1" smtClean="0"/>
            <a:t>Berendsen</a:t>
          </a:r>
          <a:r>
            <a:rPr lang="en-US" sz="1800" dirty="0" smtClean="0"/>
            <a:t>), </a:t>
          </a:r>
          <a:r>
            <a:rPr lang="en-US" sz="1800" dirty="0" err="1" smtClean="0"/>
            <a:t>Ahlsell</a:t>
          </a:r>
          <a:r>
            <a:rPr lang="en-US" sz="1800" dirty="0" smtClean="0"/>
            <a:t> protective wear, industrial waste supplier (Stena)</a:t>
          </a:r>
          <a:endParaRPr lang="en-US" sz="1800" dirty="0"/>
        </a:p>
      </dgm:t>
    </dgm:pt>
    <dgm:pt modelId="{3B266F33-34B7-4F15-A4DB-861CBC275378}" type="parTrans" cxnId="{FA06FAAC-F4DB-4B82-A365-CEA3357E841A}">
      <dgm:prSet/>
      <dgm:spPr/>
      <dgm:t>
        <a:bodyPr/>
        <a:lstStyle/>
        <a:p>
          <a:endParaRPr lang="en-US"/>
        </a:p>
      </dgm:t>
    </dgm:pt>
    <dgm:pt modelId="{F01BF2EC-19EF-4EDC-B2C0-8657036F6ED9}" type="sibTrans" cxnId="{FA06FAAC-F4DB-4B82-A365-CEA3357E841A}">
      <dgm:prSet/>
      <dgm:spPr/>
      <dgm:t>
        <a:bodyPr/>
        <a:lstStyle/>
        <a:p>
          <a:endParaRPr lang="en-US"/>
        </a:p>
      </dgm:t>
    </dgm:pt>
    <dgm:pt modelId="{4B6B3B61-3CE6-492D-ADD2-DD00ECFEA139}">
      <dgm:prSet phldrT="[Text]" custT="1"/>
      <dgm:spPr>
        <a:ln>
          <a:solidFill>
            <a:srgbClr val="FFC000"/>
          </a:solidFill>
        </a:ln>
      </dgm:spPr>
      <dgm:t>
        <a:bodyPr/>
        <a:lstStyle/>
        <a:p>
          <a:r>
            <a:rPr lang="en-US" sz="1800" dirty="0" smtClean="0"/>
            <a:t>Purchase and stock consumables (e.g. gloves, paper wipes, Pasteur pipettes) </a:t>
          </a:r>
          <a:endParaRPr lang="en-US" sz="1800" dirty="0"/>
        </a:p>
      </dgm:t>
    </dgm:pt>
    <dgm:pt modelId="{76CCBCAD-0710-4809-823F-5B2C44D25B22}" type="parTrans" cxnId="{EC844CF2-C579-41BB-9F9C-ABA90DDEC91E}">
      <dgm:prSet/>
      <dgm:spPr/>
      <dgm:t>
        <a:bodyPr/>
        <a:lstStyle/>
        <a:p>
          <a:endParaRPr lang="en-US"/>
        </a:p>
      </dgm:t>
    </dgm:pt>
    <dgm:pt modelId="{F3F70676-10DC-4737-84A2-247D331CAE37}" type="sibTrans" cxnId="{EC844CF2-C579-41BB-9F9C-ABA90DDEC91E}">
      <dgm:prSet/>
      <dgm:spPr/>
      <dgm:t>
        <a:bodyPr/>
        <a:lstStyle/>
        <a:p>
          <a:endParaRPr lang="en-US"/>
        </a:p>
      </dgm:t>
    </dgm:pt>
    <dgm:pt modelId="{099635D6-66C8-4EF9-A163-0CCDF39B4086}">
      <dgm:prSet phldrT="[Text]" custT="1"/>
      <dgm:spPr>
        <a:solidFill>
          <a:schemeClr val="accent6">
            <a:lumMod val="75000"/>
          </a:schemeClr>
        </a:solidFill>
        <a:ln>
          <a:solidFill>
            <a:srgbClr val="FFC000"/>
          </a:solidFill>
        </a:ln>
      </dgm:spPr>
      <dgm:t>
        <a:bodyPr/>
        <a:lstStyle/>
        <a:p>
          <a:r>
            <a:rPr lang="en-US" sz="1600" dirty="0" smtClean="0"/>
            <a:t/>
          </a:r>
          <a:br>
            <a:rPr lang="en-US" sz="1600" dirty="0" smtClean="0"/>
          </a:br>
          <a:r>
            <a:rPr lang="en-US" sz="1400" dirty="0" smtClean="0"/>
            <a:t>Glassware planning/ service</a:t>
          </a:r>
          <a:endParaRPr lang="en-US" sz="1400" dirty="0"/>
        </a:p>
      </dgm:t>
    </dgm:pt>
    <dgm:pt modelId="{26124E6E-6CCA-4113-8BD8-17836038D83C}" type="parTrans" cxnId="{D9E65965-D710-482B-9FF3-59210BD3A0EF}">
      <dgm:prSet/>
      <dgm:spPr/>
      <dgm:t>
        <a:bodyPr/>
        <a:lstStyle/>
        <a:p>
          <a:endParaRPr lang="en-US"/>
        </a:p>
      </dgm:t>
    </dgm:pt>
    <dgm:pt modelId="{1AA221C7-B5DF-4B84-B742-97780D025975}" type="sibTrans" cxnId="{D9E65965-D710-482B-9FF3-59210BD3A0EF}">
      <dgm:prSet/>
      <dgm:spPr/>
      <dgm:t>
        <a:bodyPr/>
        <a:lstStyle/>
        <a:p>
          <a:endParaRPr lang="en-US"/>
        </a:p>
      </dgm:t>
    </dgm:pt>
    <dgm:pt modelId="{05DAB3EB-6796-434D-BA26-BBE20668C595}" type="pres">
      <dgm:prSet presAssocID="{E550797B-2C1F-4048-9940-5081211FB92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42F50C0-7C5F-4F45-A49C-A749BE50AC47}" type="pres">
      <dgm:prSet presAssocID="{69664CF9-1BC9-4FC0-A01E-BAEDCE885447}" presName="composite" presStyleCnt="0"/>
      <dgm:spPr/>
    </dgm:pt>
    <dgm:pt modelId="{5AD36FD2-998D-4003-9EBB-796D5B74A227}" type="pres">
      <dgm:prSet presAssocID="{69664CF9-1BC9-4FC0-A01E-BAEDCE885447}" presName="parentText" presStyleLbl="alignNode1" presStyleIdx="0" presStyleCnt="3" custLinFactNeighborX="1886" custLinFactNeighborY="-440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8C7A26-237B-4480-B24F-564A51E8626B}" type="pres">
      <dgm:prSet presAssocID="{69664CF9-1BC9-4FC0-A01E-BAEDCE885447}" presName="descendantText" presStyleLbl="alignAcc1" presStyleIdx="0" presStyleCnt="3" custScaleY="108517" custLinFactNeighborX="1284" custLinFactNeighborY="-20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A59E90-2A58-4464-AB18-CE5E603F40C8}" type="pres">
      <dgm:prSet presAssocID="{6BC71368-D90D-4A90-800F-F6BA072A0A80}" presName="sp" presStyleCnt="0"/>
      <dgm:spPr/>
    </dgm:pt>
    <dgm:pt modelId="{B1BC8F1B-0EFB-40A3-8B67-5093234E03B4}" type="pres">
      <dgm:prSet presAssocID="{099635D6-66C8-4EF9-A163-0CCDF39B4086}" presName="composite" presStyleCnt="0"/>
      <dgm:spPr/>
    </dgm:pt>
    <dgm:pt modelId="{727AD3F1-055F-4ADA-BBAE-1AE6768ADCA3}" type="pres">
      <dgm:prSet presAssocID="{099635D6-66C8-4EF9-A163-0CCDF39B4086}" presName="parentText" presStyleLbl="alignNode1" presStyleIdx="1" presStyleCnt="3" custLinFactNeighborX="188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35F481-32B7-48B0-8D0B-971B18B0313B}" type="pres">
      <dgm:prSet presAssocID="{099635D6-66C8-4EF9-A163-0CCDF39B4086}" presName="descendantText" presStyleLbl="alignAcc1" presStyleIdx="1" presStyleCnt="3" custScaleY="178049" custLinFactNeighborX="12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0F8B46-1FD9-496C-8652-FCD0401EA71B}" type="pres">
      <dgm:prSet presAssocID="{1AA221C7-B5DF-4B84-B742-97780D025975}" presName="sp" presStyleCnt="0"/>
      <dgm:spPr/>
    </dgm:pt>
    <dgm:pt modelId="{CAAE8D00-5792-436C-B4AD-8DB5BDFA276C}" type="pres">
      <dgm:prSet presAssocID="{A12E51BF-0DAE-4AB9-A817-92FE92E11333}" presName="composite" presStyleCnt="0"/>
      <dgm:spPr/>
    </dgm:pt>
    <dgm:pt modelId="{24A4BEB2-691A-4F16-A4B6-B9102CC0DC53}" type="pres">
      <dgm:prSet presAssocID="{A12E51BF-0DAE-4AB9-A817-92FE92E11333}" presName="parentText" presStyleLbl="alignNode1" presStyleIdx="2" presStyleCnt="3" custScaleX="107544" custLinFactNeighborX="-6056" custLinFactNeighborY="-303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BA29B1-99F9-495C-9758-05E8D95510FB}" type="pres">
      <dgm:prSet presAssocID="{A12E51BF-0DAE-4AB9-A817-92FE92E11333}" presName="descendantText" presStyleLbl="alignAcc1" presStyleIdx="2" presStyleCnt="3" custScaleY="159936" custLinFactNeighborY="108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6D7B868-A604-446D-96DD-3E174CD9F368}" type="presOf" srcId="{4B6B3B61-3CE6-492D-ADD2-DD00ECFEA139}" destId="{E5BA29B1-99F9-495C-9758-05E8D95510FB}" srcOrd="0" destOrd="2" presId="urn:microsoft.com/office/officeart/2005/8/layout/chevron2"/>
    <dgm:cxn modelId="{8D575EF0-4834-49EB-A873-E30929A4BCA4}" type="presOf" srcId="{69664CF9-1BC9-4FC0-A01E-BAEDCE885447}" destId="{5AD36FD2-998D-4003-9EBB-796D5B74A227}" srcOrd="0" destOrd="0" presId="urn:microsoft.com/office/officeart/2005/8/layout/chevron2"/>
    <dgm:cxn modelId="{BC9C113A-E72D-46A9-BCF8-21C69A6830B8}" srcId="{099635D6-66C8-4EF9-A163-0CCDF39B4086}" destId="{4CF61F49-F593-4236-9912-DF4EB71E6E37}" srcOrd="0" destOrd="0" parTransId="{B656DB77-3BF1-4F71-8D74-997B6162AF60}" sibTransId="{AB23B119-1D13-45BB-ABC9-0CFE38B62BE8}"/>
    <dgm:cxn modelId="{0653CE33-9241-4AA3-A33C-BEE7DDAFD9BA}" srcId="{099635D6-66C8-4EF9-A163-0CCDF39B4086}" destId="{B262E02B-FC07-49C2-9393-7AA4BD2F627E}" srcOrd="1" destOrd="0" parTransId="{96004BB1-70C1-49CB-96FD-B019C06805A2}" sibTransId="{E2907C86-12EA-42DF-BD91-5CED66BCD040}"/>
    <dgm:cxn modelId="{D9E65965-D710-482B-9FF3-59210BD3A0EF}" srcId="{E550797B-2C1F-4048-9940-5081211FB92F}" destId="{099635D6-66C8-4EF9-A163-0CCDF39B4086}" srcOrd="1" destOrd="0" parTransId="{26124E6E-6CCA-4113-8BD8-17836038D83C}" sibTransId="{1AA221C7-B5DF-4B84-B742-97780D025975}"/>
    <dgm:cxn modelId="{B80B7BB4-005D-4D74-A3FA-C6FE852694CE}" type="presOf" srcId="{44F57686-22C9-451A-874A-9F28EA153729}" destId="{E5BA29B1-99F9-495C-9758-05E8D95510FB}" srcOrd="0" destOrd="1" presId="urn:microsoft.com/office/officeart/2005/8/layout/chevron2"/>
    <dgm:cxn modelId="{60DFE17C-0975-47E0-92FD-5AFA86050F1C}" type="presOf" srcId="{4D84FD00-2D39-4543-8944-DFE10D892A20}" destId="{E5BA29B1-99F9-495C-9758-05E8D95510FB}" srcOrd="0" destOrd="0" presId="urn:microsoft.com/office/officeart/2005/8/layout/chevron2"/>
    <dgm:cxn modelId="{B25EACCE-831E-4BEF-A538-204A97D1CCD0}" type="presOf" srcId="{4CF61F49-F593-4236-9912-DF4EB71E6E37}" destId="{FD35F481-32B7-48B0-8D0B-971B18B0313B}" srcOrd="0" destOrd="0" presId="urn:microsoft.com/office/officeart/2005/8/layout/chevron2"/>
    <dgm:cxn modelId="{FA06FAAC-F4DB-4B82-A365-CEA3357E841A}" srcId="{099635D6-66C8-4EF9-A163-0CCDF39B4086}" destId="{31AB8D97-23EB-4DE2-A3CF-8552AB90CA6E}" srcOrd="2" destOrd="0" parTransId="{3B266F33-34B7-4F15-A4DB-861CBC275378}" sibTransId="{F01BF2EC-19EF-4EDC-B2C0-8657036F6ED9}"/>
    <dgm:cxn modelId="{C5A9FB84-3C58-488C-895F-36120602CEA7}" srcId="{A12E51BF-0DAE-4AB9-A817-92FE92E11333}" destId="{4D84FD00-2D39-4543-8944-DFE10D892A20}" srcOrd="0" destOrd="0" parTransId="{6ABA4EF6-B79C-4038-B3F5-C2C48D9C1BA2}" sibTransId="{0DF6BC5C-DFA3-4043-8BAD-381CDAB450F0}"/>
    <dgm:cxn modelId="{EC844CF2-C579-41BB-9F9C-ABA90DDEC91E}" srcId="{A12E51BF-0DAE-4AB9-A817-92FE92E11333}" destId="{4B6B3B61-3CE6-492D-ADD2-DD00ECFEA139}" srcOrd="2" destOrd="0" parTransId="{76CCBCAD-0710-4809-823F-5B2C44D25B22}" sibTransId="{F3F70676-10DC-4737-84A2-247D331CAE37}"/>
    <dgm:cxn modelId="{A6668502-7D64-42CC-B4B0-18FBDB53FB0E}" srcId="{E550797B-2C1F-4048-9940-5081211FB92F}" destId="{A12E51BF-0DAE-4AB9-A817-92FE92E11333}" srcOrd="2" destOrd="0" parTransId="{7185A57F-A107-4841-8CD7-6D091A3BB355}" sibTransId="{C9A0A28B-2ED1-421B-837C-53DE775EC64D}"/>
    <dgm:cxn modelId="{D9CBF7EB-A40B-46CB-BE3A-368A0F78663F}" srcId="{A12E51BF-0DAE-4AB9-A817-92FE92E11333}" destId="{44F57686-22C9-451A-874A-9F28EA153729}" srcOrd="1" destOrd="0" parTransId="{022092BD-9723-403C-BCFD-4FF6D59D4C19}" sibTransId="{7D59785B-7DF0-4ADB-A7FF-0AE4BAC827C0}"/>
    <dgm:cxn modelId="{6595A0A6-E723-4E0F-A321-F66FA08C4D87}" type="presOf" srcId="{E550797B-2C1F-4048-9940-5081211FB92F}" destId="{05DAB3EB-6796-434D-BA26-BBE20668C595}" srcOrd="0" destOrd="0" presId="urn:microsoft.com/office/officeart/2005/8/layout/chevron2"/>
    <dgm:cxn modelId="{C045832D-AE02-4540-B072-38F4F4681BF5}" type="presOf" srcId="{099635D6-66C8-4EF9-A163-0CCDF39B4086}" destId="{727AD3F1-055F-4ADA-BBAE-1AE6768ADCA3}" srcOrd="0" destOrd="0" presId="urn:microsoft.com/office/officeart/2005/8/layout/chevron2"/>
    <dgm:cxn modelId="{2A006794-D2B2-4C49-885A-AB97895DB7B6}" type="presOf" srcId="{B262E02B-FC07-49C2-9393-7AA4BD2F627E}" destId="{FD35F481-32B7-48B0-8D0B-971B18B0313B}" srcOrd="0" destOrd="1" presId="urn:microsoft.com/office/officeart/2005/8/layout/chevron2"/>
    <dgm:cxn modelId="{A19033A3-CC61-4B23-A777-32D7F9612E53}" srcId="{69664CF9-1BC9-4FC0-A01E-BAEDCE885447}" destId="{9E81BE7D-9720-495E-AC3B-C7DB9AC124AF}" srcOrd="0" destOrd="0" parTransId="{58048BB1-709B-4506-B6F0-C4A131AF49EA}" sibTransId="{D01A0902-E579-473E-B774-DB2D8A887675}"/>
    <dgm:cxn modelId="{4DC93E11-3194-4D65-BB8E-341F677548B5}" srcId="{E550797B-2C1F-4048-9940-5081211FB92F}" destId="{69664CF9-1BC9-4FC0-A01E-BAEDCE885447}" srcOrd="0" destOrd="0" parTransId="{E994EF73-5D8A-47DC-825E-ADB108CC914E}" sibTransId="{6BC71368-D90D-4A90-800F-F6BA072A0A80}"/>
    <dgm:cxn modelId="{B4F1D6A8-9583-42F8-9503-8CB5887BA34E}" type="presOf" srcId="{9E81BE7D-9720-495E-AC3B-C7DB9AC124AF}" destId="{DF8C7A26-237B-4480-B24F-564A51E8626B}" srcOrd="0" destOrd="0" presId="urn:microsoft.com/office/officeart/2005/8/layout/chevron2"/>
    <dgm:cxn modelId="{132D018E-007C-4CE5-A87F-BD2F38B65A17}" type="presOf" srcId="{31AB8D97-23EB-4DE2-A3CF-8552AB90CA6E}" destId="{FD35F481-32B7-48B0-8D0B-971B18B0313B}" srcOrd="0" destOrd="2" presId="urn:microsoft.com/office/officeart/2005/8/layout/chevron2"/>
    <dgm:cxn modelId="{24074C6D-6FEC-4C44-9AE5-10B5431BC4AF}" type="presOf" srcId="{A12E51BF-0DAE-4AB9-A817-92FE92E11333}" destId="{24A4BEB2-691A-4F16-A4B6-B9102CC0DC53}" srcOrd="0" destOrd="0" presId="urn:microsoft.com/office/officeart/2005/8/layout/chevron2"/>
    <dgm:cxn modelId="{4E1CBA45-9DCD-4B38-ACE5-DA539E543D61}" type="presParOf" srcId="{05DAB3EB-6796-434D-BA26-BBE20668C595}" destId="{642F50C0-7C5F-4F45-A49C-A749BE50AC47}" srcOrd="0" destOrd="0" presId="urn:microsoft.com/office/officeart/2005/8/layout/chevron2"/>
    <dgm:cxn modelId="{7F69BBEB-0131-46CD-808B-B1091DCEB2D7}" type="presParOf" srcId="{642F50C0-7C5F-4F45-A49C-A749BE50AC47}" destId="{5AD36FD2-998D-4003-9EBB-796D5B74A227}" srcOrd="0" destOrd="0" presId="urn:microsoft.com/office/officeart/2005/8/layout/chevron2"/>
    <dgm:cxn modelId="{B99B3C71-3152-44D8-936B-749ECC54F6D7}" type="presParOf" srcId="{642F50C0-7C5F-4F45-A49C-A749BE50AC47}" destId="{DF8C7A26-237B-4480-B24F-564A51E8626B}" srcOrd="1" destOrd="0" presId="urn:microsoft.com/office/officeart/2005/8/layout/chevron2"/>
    <dgm:cxn modelId="{16FC6ACB-D431-44E4-878F-E8241F1C04A8}" type="presParOf" srcId="{05DAB3EB-6796-434D-BA26-BBE20668C595}" destId="{39A59E90-2A58-4464-AB18-CE5E603F40C8}" srcOrd="1" destOrd="0" presId="urn:microsoft.com/office/officeart/2005/8/layout/chevron2"/>
    <dgm:cxn modelId="{B87DBB16-3828-4837-8367-6E09FE7EA891}" type="presParOf" srcId="{05DAB3EB-6796-434D-BA26-BBE20668C595}" destId="{B1BC8F1B-0EFB-40A3-8B67-5093234E03B4}" srcOrd="2" destOrd="0" presId="urn:microsoft.com/office/officeart/2005/8/layout/chevron2"/>
    <dgm:cxn modelId="{77A74889-DF3A-4A8A-931B-C71CE48E8225}" type="presParOf" srcId="{B1BC8F1B-0EFB-40A3-8B67-5093234E03B4}" destId="{727AD3F1-055F-4ADA-BBAE-1AE6768ADCA3}" srcOrd="0" destOrd="0" presId="urn:microsoft.com/office/officeart/2005/8/layout/chevron2"/>
    <dgm:cxn modelId="{A88A42CB-9A9D-4512-876B-1080EB9D44CD}" type="presParOf" srcId="{B1BC8F1B-0EFB-40A3-8B67-5093234E03B4}" destId="{FD35F481-32B7-48B0-8D0B-971B18B0313B}" srcOrd="1" destOrd="0" presId="urn:microsoft.com/office/officeart/2005/8/layout/chevron2"/>
    <dgm:cxn modelId="{1A77E3DF-99A7-4FEC-9E50-DDE841860B32}" type="presParOf" srcId="{05DAB3EB-6796-434D-BA26-BBE20668C595}" destId="{390F8B46-1FD9-496C-8652-FCD0401EA71B}" srcOrd="3" destOrd="0" presId="urn:microsoft.com/office/officeart/2005/8/layout/chevron2"/>
    <dgm:cxn modelId="{B3E4EC6D-3D47-4ACF-A3AB-59F8EABBF06C}" type="presParOf" srcId="{05DAB3EB-6796-434D-BA26-BBE20668C595}" destId="{CAAE8D00-5792-436C-B4AD-8DB5BDFA276C}" srcOrd="4" destOrd="0" presId="urn:microsoft.com/office/officeart/2005/8/layout/chevron2"/>
    <dgm:cxn modelId="{CC29ED43-9DE5-450A-BFA6-6C79B94BE663}" type="presParOf" srcId="{CAAE8D00-5792-436C-B4AD-8DB5BDFA276C}" destId="{24A4BEB2-691A-4F16-A4B6-B9102CC0DC53}" srcOrd="0" destOrd="0" presId="urn:microsoft.com/office/officeart/2005/8/layout/chevron2"/>
    <dgm:cxn modelId="{C0180C71-33A2-44B4-B6E9-1359AE1FFEE9}" type="presParOf" srcId="{CAAE8D00-5792-436C-B4AD-8DB5BDFA276C}" destId="{E5BA29B1-99F9-495C-9758-05E8D95510F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D36FD2-998D-4003-9EBB-796D5B74A227}">
      <dsp:nvSpPr>
        <dsp:cNvPr id="0" name=""/>
        <dsp:cNvSpPr/>
      </dsp:nvSpPr>
      <dsp:spPr>
        <a:xfrm rot="5400000">
          <a:off x="-205600" y="211919"/>
          <a:ext cx="1370669" cy="959468"/>
        </a:xfrm>
        <a:prstGeom prst="chevron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tx2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Lab design</a:t>
          </a:r>
          <a:endParaRPr lang="en-US" sz="1400" kern="1200" dirty="0"/>
        </a:p>
      </dsp:txBody>
      <dsp:txXfrm rot="-5400000">
        <a:off x="1" y="486052"/>
        <a:ext cx="959468" cy="411201"/>
      </dsp:txXfrm>
    </dsp:sp>
    <dsp:sp modelId="{DF8C7A26-237B-4480-B24F-564A51E8626B}">
      <dsp:nvSpPr>
        <dsp:cNvPr id="0" name=""/>
        <dsp:cNvSpPr/>
      </dsp:nvSpPr>
      <dsp:spPr>
        <a:xfrm rot="5400000">
          <a:off x="3387226" y="-2417575"/>
          <a:ext cx="966816" cy="582233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2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Plan interior, but also equipment (e.g. balances, </a:t>
          </a:r>
          <a:r>
            <a:rPr lang="en-US" sz="1800" kern="1200" dirty="0" err="1" smtClean="0"/>
            <a:t>dewars</a:t>
          </a:r>
          <a:r>
            <a:rPr lang="en-US" sz="1800" kern="1200" dirty="0" smtClean="0"/>
            <a:t>, spectrometers)</a:t>
          </a:r>
          <a:endParaRPr lang="en-US" sz="1800" kern="1200" dirty="0"/>
        </a:p>
      </dsp:txBody>
      <dsp:txXfrm rot="-5400000">
        <a:off x="959469" y="57378"/>
        <a:ext cx="5775135" cy="872424"/>
      </dsp:txXfrm>
    </dsp:sp>
    <dsp:sp modelId="{727AD3F1-055F-4ADA-BBAE-1AE6768ADCA3}">
      <dsp:nvSpPr>
        <dsp:cNvPr id="0" name=""/>
        <dsp:cNvSpPr/>
      </dsp:nvSpPr>
      <dsp:spPr>
        <a:xfrm rot="5400000">
          <a:off x="-205600" y="1827571"/>
          <a:ext cx="1370669" cy="959468"/>
        </a:xfrm>
        <a:prstGeom prst="chevron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/>
          </a:r>
          <a:br>
            <a:rPr lang="en-US" sz="1600" kern="1200" dirty="0" smtClean="0"/>
          </a:br>
          <a:r>
            <a:rPr lang="en-US" sz="1400" kern="1200" dirty="0" smtClean="0"/>
            <a:t>Glassware planning/ service</a:t>
          </a:r>
          <a:endParaRPr lang="en-US" sz="1400" kern="1200" dirty="0"/>
        </a:p>
      </dsp:txBody>
      <dsp:txXfrm rot="-5400000">
        <a:off x="1" y="2101704"/>
        <a:ext cx="959468" cy="411201"/>
      </dsp:txXfrm>
    </dsp:sp>
    <dsp:sp modelId="{FD35F481-32B7-48B0-8D0B-971B18B0313B}">
      <dsp:nvSpPr>
        <dsp:cNvPr id="0" name=""/>
        <dsp:cNvSpPr/>
      </dsp:nvSpPr>
      <dsp:spPr>
        <a:xfrm rot="5400000">
          <a:off x="3077066" y="-843493"/>
          <a:ext cx="1587135" cy="582233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Purchase basic glassware (e.g. volumetric flasks, conical flasks, round-bottomed flasks)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Stock items and purchase more</a:t>
          </a:r>
          <a:br>
            <a:rPr lang="en-US" sz="1800" kern="1200" dirty="0" smtClean="0"/>
          </a:b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Contractor work – </a:t>
          </a:r>
          <a:r>
            <a:rPr lang="en-US" sz="1800" kern="1200" dirty="0" err="1" smtClean="0"/>
            <a:t>labcoat</a:t>
          </a:r>
          <a:r>
            <a:rPr lang="en-US" sz="1800" kern="1200" dirty="0" smtClean="0"/>
            <a:t> service (</a:t>
          </a:r>
          <a:r>
            <a:rPr lang="en-US" sz="1800" kern="1200" dirty="0" err="1" smtClean="0"/>
            <a:t>Berendsen</a:t>
          </a:r>
          <a:r>
            <a:rPr lang="en-US" sz="1800" kern="1200" dirty="0" smtClean="0"/>
            <a:t>), </a:t>
          </a:r>
          <a:r>
            <a:rPr lang="en-US" sz="1800" kern="1200" dirty="0" err="1" smtClean="0"/>
            <a:t>Ahlsell</a:t>
          </a:r>
          <a:r>
            <a:rPr lang="en-US" sz="1800" kern="1200" dirty="0" smtClean="0"/>
            <a:t> protective wear, industrial waste supplier (Stena)</a:t>
          </a:r>
          <a:endParaRPr lang="en-US" sz="1800" kern="1200" dirty="0"/>
        </a:p>
      </dsp:txBody>
      <dsp:txXfrm rot="-5400000">
        <a:off x="959468" y="1351583"/>
        <a:ext cx="5744853" cy="1432179"/>
      </dsp:txXfrm>
    </dsp:sp>
    <dsp:sp modelId="{24A4BEB2-691A-4F16-A4B6-B9102CC0DC53}">
      <dsp:nvSpPr>
        <dsp:cNvPr id="0" name=""/>
        <dsp:cNvSpPr/>
      </dsp:nvSpPr>
      <dsp:spPr>
        <a:xfrm rot="5400000">
          <a:off x="-187504" y="3224086"/>
          <a:ext cx="1370669" cy="1031850"/>
        </a:xfrm>
        <a:prstGeom prst="chevron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/>
          </a:r>
          <a:br>
            <a:rPr lang="en-US" sz="1200" kern="1200" dirty="0" smtClean="0"/>
          </a:br>
          <a:r>
            <a:rPr lang="en-US" sz="1300" kern="1200" dirty="0" smtClean="0"/>
            <a:t>Equipment/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consumables</a:t>
          </a:r>
          <a:endParaRPr lang="en-US" sz="1300" kern="1200" dirty="0"/>
        </a:p>
      </dsp:txBody>
      <dsp:txXfrm rot="-5400000">
        <a:off x="-18094" y="3570601"/>
        <a:ext cx="1031850" cy="338819"/>
      </dsp:txXfrm>
    </dsp:sp>
    <dsp:sp modelId="{E5BA29B1-99F9-495C-9758-05E8D95510FB}">
      <dsp:nvSpPr>
        <dsp:cNvPr id="0" name=""/>
        <dsp:cNvSpPr/>
      </dsp:nvSpPr>
      <dsp:spPr>
        <a:xfrm rot="5400000">
          <a:off x="3176266" y="727171"/>
          <a:ext cx="1424926" cy="582233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Request offers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Purchasing and testing, e.g. </a:t>
          </a:r>
          <a:r>
            <a:rPr lang="en-US" sz="1800" kern="1200" dirty="0" err="1" smtClean="0"/>
            <a:t>dewar</a:t>
          </a:r>
          <a:r>
            <a:rPr lang="en-US" sz="1800" kern="1200" dirty="0" smtClean="0"/>
            <a:t>, centrifuge, oven</a:t>
          </a:r>
          <a:br>
            <a:rPr lang="en-US" sz="1800" kern="1200" dirty="0" smtClean="0"/>
          </a:b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Purchase and stock consumables (e.g. gloves, paper wipes, Pasteur pipettes) </a:t>
          </a:r>
          <a:endParaRPr lang="en-US" sz="1800" kern="1200" dirty="0"/>
        </a:p>
      </dsp:txBody>
      <dsp:txXfrm rot="-5400000">
        <a:off x="977564" y="2995433"/>
        <a:ext cx="5752772" cy="12858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D36FD2-998D-4003-9EBB-796D5B74A227}">
      <dsp:nvSpPr>
        <dsp:cNvPr id="0" name=""/>
        <dsp:cNvSpPr/>
      </dsp:nvSpPr>
      <dsp:spPr>
        <a:xfrm rot="5400000">
          <a:off x="-205600" y="211919"/>
          <a:ext cx="1370669" cy="959468"/>
        </a:xfrm>
        <a:prstGeom prst="chevron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tx2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Lab design</a:t>
          </a:r>
          <a:endParaRPr lang="en-US" sz="1400" kern="1200" dirty="0"/>
        </a:p>
      </dsp:txBody>
      <dsp:txXfrm rot="-5400000">
        <a:off x="1" y="486052"/>
        <a:ext cx="959468" cy="411201"/>
      </dsp:txXfrm>
    </dsp:sp>
    <dsp:sp modelId="{DF8C7A26-237B-4480-B24F-564A51E8626B}">
      <dsp:nvSpPr>
        <dsp:cNvPr id="0" name=""/>
        <dsp:cNvSpPr/>
      </dsp:nvSpPr>
      <dsp:spPr>
        <a:xfrm rot="5400000">
          <a:off x="3387226" y="-2417575"/>
          <a:ext cx="966816" cy="582233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2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Plan interior, but also equipment (e.g. balances, </a:t>
          </a:r>
          <a:r>
            <a:rPr lang="en-US" sz="1800" kern="1200" dirty="0" err="1" smtClean="0"/>
            <a:t>dewars</a:t>
          </a:r>
          <a:r>
            <a:rPr lang="en-US" sz="1800" kern="1200" dirty="0" smtClean="0"/>
            <a:t>, spectrometers)</a:t>
          </a:r>
          <a:endParaRPr lang="en-US" sz="1800" kern="1200" dirty="0"/>
        </a:p>
      </dsp:txBody>
      <dsp:txXfrm rot="-5400000">
        <a:off x="959469" y="57378"/>
        <a:ext cx="5775135" cy="872424"/>
      </dsp:txXfrm>
    </dsp:sp>
    <dsp:sp modelId="{727AD3F1-055F-4ADA-BBAE-1AE6768ADCA3}">
      <dsp:nvSpPr>
        <dsp:cNvPr id="0" name=""/>
        <dsp:cNvSpPr/>
      </dsp:nvSpPr>
      <dsp:spPr>
        <a:xfrm rot="5400000">
          <a:off x="-205600" y="1827571"/>
          <a:ext cx="1370669" cy="959468"/>
        </a:xfrm>
        <a:prstGeom prst="chevron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/>
          </a:r>
          <a:br>
            <a:rPr lang="en-US" sz="1600" kern="1200" dirty="0" smtClean="0"/>
          </a:br>
          <a:r>
            <a:rPr lang="en-US" sz="1400" kern="1200" dirty="0" smtClean="0"/>
            <a:t>Glassware planning/ service</a:t>
          </a:r>
          <a:endParaRPr lang="en-US" sz="1400" kern="1200" dirty="0"/>
        </a:p>
      </dsp:txBody>
      <dsp:txXfrm rot="-5400000">
        <a:off x="1" y="2101704"/>
        <a:ext cx="959468" cy="411201"/>
      </dsp:txXfrm>
    </dsp:sp>
    <dsp:sp modelId="{FD35F481-32B7-48B0-8D0B-971B18B0313B}">
      <dsp:nvSpPr>
        <dsp:cNvPr id="0" name=""/>
        <dsp:cNvSpPr/>
      </dsp:nvSpPr>
      <dsp:spPr>
        <a:xfrm rot="5400000">
          <a:off x="3077066" y="-843493"/>
          <a:ext cx="1587135" cy="582233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Purchase basic glassware (e.g. volumetric flasks, conical flasks, round-bottomed flasks)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Stock items and purchase more</a:t>
          </a:r>
          <a:br>
            <a:rPr lang="en-US" sz="1800" kern="1200" dirty="0" smtClean="0"/>
          </a:b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Contractor work – </a:t>
          </a:r>
          <a:r>
            <a:rPr lang="en-US" sz="1800" kern="1200" dirty="0" err="1" smtClean="0"/>
            <a:t>labcoat</a:t>
          </a:r>
          <a:r>
            <a:rPr lang="en-US" sz="1800" kern="1200" dirty="0" smtClean="0"/>
            <a:t> service (</a:t>
          </a:r>
          <a:r>
            <a:rPr lang="en-US" sz="1800" kern="1200" dirty="0" err="1" smtClean="0"/>
            <a:t>Berendsen</a:t>
          </a:r>
          <a:r>
            <a:rPr lang="en-US" sz="1800" kern="1200" dirty="0" smtClean="0"/>
            <a:t>), </a:t>
          </a:r>
          <a:r>
            <a:rPr lang="en-US" sz="1800" kern="1200" dirty="0" err="1" smtClean="0"/>
            <a:t>Ahlsell</a:t>
          </a:r>
          <a:r>
            <a:rPr lang="en-US" sz="1800" kern="1200" dirty="0" smtClean="0"/>
            <a:t> protective wear, industrial waste supplier (Stena)</a:t>
          </a:r>
          <a:endParaRPr lang="en-US" sz="1800" kern="1200" dirty="0"/>
        </a:p>
      </dsp:txBody>
      <dsp:txXfrm rot="-5400000">
        <a:off x="959468" y="1351583"/>
        <a:ext cx="5744853" cy="1432179"/>
      </dsp:txXfrm>
    </dsp:sp>
    <dsp:sp modelId="{24A4BEB2-691A-4F16-A4B6-B9102CC0DC53}">
      <dsp:nvSpPr>
        <dsp:cNvPr id="0" name=""/>
        <dsp:cNvSpPr/>
      </dsp:nvSpPr>
      <dsp:spPr>
        <a:xfrm rot="5400000">
          <a:off x="-187504" y="3224086"/>
          <a:ext cx="1370669" cy="1031850"/>
        </a:xfrm>
        <a:prstGeom prst="chevron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/>
          </a:r>
          <a:br>
            <a:rPr lang="en-US" sz="1200" kern="1200" dirty="0" smtClean="0"/>
          </a:br>
          <a:r>
            <a:rPr lang="en-US" sz="1300" kern="1200" dirty="0" smtClean="0"/>
            <a:t>Equipment/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consumables</a:t>
          </a:r>
          <a:endParaRPr lang="en-US" sz="1300" kern="1200" dirty="0"/>
        </a:p>
      </dsp:txBody>
      <dsp:txXfrm rot="-5400000">
        <a:off x="-18094" y="3570601"/>
        <a:ext cx="1031850" cy="338819"/>
      </dsp:txXfrm>
    </dsp:sp>
    <dsp:sp modelId="{E5BA29B1-99F9-495C-9758-05E8D95510FB}">
      <dsp:nvSpPr>
        <dsp:cNvPr id="0" name=""/>
        <dsp:cNvSpPr/>
      </dsp:nvSpPr>
      <dsp:spPr>
        <a:xfrm rot="5400000">
          <a:off x="3176266" y="727171"/>
          <a:ext cx="1424926" cy="582233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Request offers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Purchasing and testing, e.g. </a:t>
          </a:r>
          <a:r>
            <a:rPr lang="en-US" sz="1800" kern="1200" dirty="0" err="1" smtClean="0"/>
            <a:t>dewar</a:t>
          </a:r>
          <a:r>
            <a:rPr lang="en-US" sz="1800" kern="1200" dirty="0" smtClean="0"/>
            <a:t>, centrifuge, oven</a:t>
          </a:r>
          <a:br>
            <a:rPr lang="en-US" sz="1800" kern="1200" dirty="0" smtClean="0"/>
          </a:b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Purchase and stock consumables (e.g. gloves, paper wipes, Pasteur pipettes) </a:t>
          </a:r>
          <a:endParaRPr lang="en-US" sz="1800" kern="1200" dirty="0"/>
        </a:p>
      </dsp:txBody>
      <dsp:txXfrm rot="-5400000">
        <a:off x="977564" y="2995433"/>
        <a:ext cx="5752772" cy="12858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D36FD2-998D-4003-9EBB-796D5B74A227}">
      <dsp:nvSpPr>
        <dsp:cNvPr id="0" name=""/>
        <dsp:cNvSpPr/>
      </dsp:nvSpPr>
      <dsp:spPr>
        <a:xfrm rot="5400000">
          <a:off x="-205600" y="211919"/>
          <a:ext cx="1370669" cy="959468"/>
        </a:xfrm>
        <a:prstGeom prst="chevron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tx2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Lab design</a:t>
          </a:r>
          <a:endParaRPr lang="en-US" sz="1400" kern="1200" dirty="0"/>
        </a:p>
      </dsp:txBody>
      <dsp:txXfrm rot="-5400000">
        <a:off x="1" y="486052"/>
        <a:ext cx="959468" cy="411201"/>
      </dsp:txXfrm>
    </dsp:sp>
    <dsp:sp modelId="{DF8C7A26-237B-4480-B24F-564A51E8626B}">
      <dsp:nvSpPr>
        <dsp:cNvPr id="0" name=""/>
        <dsp:cNvSpPr/>
      </dsp:nvSpPr>
      <dsp:spPr>
        <a:xfrm rot="5400000">
          <a:off x="3387226" y="-2417575"/>
          <a:ext cx="966816" cy="582233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2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Plan interior, but also equipment (e.g. balances, </a:t>
          </a:r>
          <a:r>
            <a:rPr lang="en-US" sz="1800" kern="1200" dirty="0" err="1" smtClean="0"/>
            <a:t>dewars</a:t>
          </a:r>
          <a:r>
            <a:rPr lang="en-US" sz="1800" kern="1200" dirty="0" smtClean="0"/>
            <a:t>, spectrometers)</a:t>
          </a:r>
          <a:endParaRPr lang="en-US" sz="1800" kern="1200" dirty="0"/>
        </a:p>
      </dsp:txBody>
      <dsp:txXfrm rot="-5400000">
        <a:off x="959469" y="57378"/>
        <a:ext cx="5775135" cy="872424"/>
      </dsp:txXfrm>
    </dsp:sp>
    <dsp:sp modelId="{727AD3F1-055F-4ADA-BBAE-1AE6768ADCA3}">
      <dsp:nvSpPr>
        <dsp:cNvPr id="0" name=""/>
        <dsp:cNvSpPr/>
      </dsp:nvSpPr>
      <dsp:spPr>
        <a:xfrm rot="5400000">
          <a:off x="-205600" y="1827571"/>
          <a:ext cx="1370669" cy="959468"/>
        </a:xfrm>
        <a:prstGeom prst="chevron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/>
          </a:r>
          <a:br>
            <a:rPr lang="en-US" sz="1600" kern="1200" dirty="0" smtClean="0"/>
          </a:br>
          <a:r>
            <a:rPr lang="en-US" sz="1400" kern="1200" dirty="0" smtClean="0"/>
            <a:t>Glassware planning/ service</a:t>
          </a:r>
          <a:endParaRPr lang="en-US" sz="1400" kern="1200" dirty="0"/>
        </a:p>
      </dsp:txBody>
      <dsp:txXfrm rot="-5400000">
        <a:off x="1" y="2101704"/>
        <a:ext cx="959468" cy="411201"/>
      </dsp:txXfrm>
    </dsp:sp>
    <dsp:sp modelId="{FD35F481-32B7-48B0-8D0B-971B18B0313B}">
      <dsp:nvSpPr>
        <dsp:cNvPr id="0" name=""/>
        <dsp:cNvSpPr/>
      </dsp:nvSpPr>
      <dsp:spPr>
        <a:xfrm rot="5400000">
          <a:off x="3077066" y="-843493"/>
          <a:ext cx="1587135" cy="582233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Purchase basic glassware (e.g. volumetric flasks, conical flasks, round-bottomed flasks)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Stock items and purchase more</a:t>
          </a:r>
          <a:br>
            <a:rPr lang="en-US" sz="1800" kern="1200" dirty="0" smtClean="0"/>
          </a:b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Contractor work – </a:t>
          </a:r>
          <a:r>
            <a:rPr lang="en-US" sz="1800" kern="1200" dirty="0" err="1" smtClean="0"/>
            <a:t>labcoat</a:t>
          </a:r>
          <a:r>
            <a:rPr lang="en-US" sz="1800" kern="1200" dirty="0" smtClean="0"/>
            <a:t> service (</a:t>
          </a:r>
          <a:r>
            <a:rPr lang="en-US" sz="1800" kern="1200" dirty="0" err="1" smtClean="0"/>
            <a:t>Berendsen</a:t>
          </a:r>
          <a:r>
            <a:rPr lang="en-US" sz="1800" kern="1200" dirty="0" smtClean="0"/>
            <a:t>), </a:t>
          </a:r>
          <a:r>
            <a:rPr lang="en-US" sz="1800" kern="1200" dirty="0" err="1" smtClean="0"/>
            <a:t>Ahlsell</a:t>
          </a:r>
          <a:r>
            <a:rPr lang="en-US" sz="1800" kern="1200" dirty="0" smtClean="0"/>
            <a:t> protective wear, industrial waste supplier (Stena)</a:t>
          </a:r>
          <a:endParaRPr lang="en-US" sz="1800" kern="1200" dirty="0"/>
        </a:p>
      </dsp:txBody>
      <dsp:txXfrm rot="-5400000">
        <a:off x="959468" y="1351583"/>
        <a:ext cx="5744853" cy="1432179"/>
      </dsp:txXfrm>
    </dsp:sp>
    <dsp:sp modelId="{24A4BEB2-691A-4F16-A4B6-B9102CC0DC53}">
      <dsp:nvSpPr>
        <dsp:cNvPr id="0" name=""/>
        <dsp:cNvSpPr/>
      </dsp:nvSpPr>
      <dsp:spPr>
        <a:xfrm rot="5400000">
          <a:off x="-187504" y="3224086"/>
          <a:ext cx="1370669" cy="1031850"/>
        </a:xfrm>
        <a:prstGeom prst="chevron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/>
          </a:r>
          <a:br>
            <a:rPr lang="en-US" sz="1200" kern="1200" dirty="0" smtClean="0"/>
          </a:br>
          <a:r>
            <a:rPr lang="en-US" sz="1300" kern="1200" dirty="0" smtClean="0"/>
            <a:t>Equipment/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consumables</a:t>
          </a:r>
          <a:endParaRPr lang="en-US" sz="1300" kern="1200" dirty="0"/>
        </a:p>
      </dsp:txBody>
      <dsp:txXfrm rot="-5400000">
        <a:off x="-18094" y="3570601"/>
        <a:ext cx="1031850" cy="338819"/>
      </dsp:txXfrm>
    </dsp:sp>
    <dsp:sp modelId="{E5BA29B1-99F9-495C-9758-05E8D95510FB}">
      <dsp:nvSpPr>
        <dsp:cNvPr id="0" name=""/>
        <dsp:cNvSpPr/>
      </dsp:nvSpPr>
      <dsp:spPr>
        <a:xfrm rot="5400000">
          <a:off x="3176266" y="727171"/>
          <a:ext cx="1424926" cy="582233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Request offers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Purchasing and testing, e.g. </a:t>
          </a:r>
          <a:r>
            <a:rPr lang="en-US" sz="1800" kern="1200" dirty="0" err="1" smtClean="0"/>
            <a:t>dewar</a:t>
          </a:r>
          <a:r>
            <a:rPr lang="en-US" sz="1800" kern="1200" dirty="0" smtClean="0"/>
            <a:t>, centrifuge, oven</a:t>
          </a:r>
          <a:br>
            <a:rPr lang="en-US" sz="1800" kern="1200" dirty="0" smtClean="0"/>
          </a:b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Purchase and stock consumables (e.g. gloves, paper wipes, Pasteur pipettes) </a:t>
          </a:r>
          <a:endParaRPr lang="en-US" sz="1800" kern="1200" dirty="0"/>
        </a:p>
      </dsp:txBody>
      <dsp:txXfrm rot="-5400000">
        <a:off x="977564" y="2995433"/>
        <a:ext cx="5752772" cy="12858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53F788-FDE4-4697-B31D-6267C37B32E7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47BD7B-7CF3-42F2-9D6A-B838D831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2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7BD7B-7CF3-42F2-9D6A-B838D831036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992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7BD7B-7CF3-42F2-9D6A-B838D831036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482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sv-S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7BD7B-7CF3-42F2-9D6A-B838D831036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297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sv-S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7BD7B-7CF3-42F2-9D6A-B838D831036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0300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sv-S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7BD7B-7CF3-42F2-9D6A-B838D831036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644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7BD7B-7CF3-42F2-9D6A-B838D831036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808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7BD7B-7CF3-42F2-9D6A-B838D831036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05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7BD7B-7CF3-42F2-9D6A-B838D831036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864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7BD7B-7CF3-42F2-9D6A-B838D831036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155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F80D-9FEF-9843-9217-39D9BEBB2FB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3/5/2018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&lt;Slide summary&gt; &lt;name&gt; November 2016 ESS Operations Cost Review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400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BD6AE-68E3-A74D-817E-ADD0CF6A0E9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3/5/2018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&lt;Slide summary&gt; &lt;name&gt; November 2016 ESS Operations Cost Review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967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889A7-86F7-3D4A-A7F0-3538BA468BF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3/5/2018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&lt;Slide summary&gt; &lt;name&gt; November 2016 ESS Operations Cost Review</a:t>
            </a:r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002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0A6E0-41BE-6546-9A6A-AEDC770ACB1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3/5/2018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&lt;Slide summary&gt; &lt;name&gt; November 2016 ESS Operations Cost Review</a:t>
            </a:r>
            <a:endParaRPr lang="sv-S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071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65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9464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2BEA53-3ECD-0646-ABA9-C9531346CE8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3/5/2018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91680" y="6309320"/>
            <a:ext cx="6048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000000"/>
                </a:solidFill>
              </a:defRPr>
            </a:lvl1pPr>
          </a:lstStyle>
          <a:p>
            <a:r>
              <a:rPr lang="sv-SE" smtClean="0"/>
              <a:t>&lt;Slide summary&gt; &lt;name&gt; November 2016 ESS Operations Cost Review</a:t>
            </a:r>
            <a:endParaRPr lang="sv-SE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12360" y="6356350"/>
            <a:ext cx="87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335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28800"/>
            <a:ext cx="7772400" cy="2790799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Equipment list for general user labs</a:t>
            </a:r>
            <a:endParaRPr lang="en-GB" sz="2400" noProof="0" dirty="0"/>
          </a:p>
        </p:txBody>
      </p:sp>
      <p:sp>
        <p:nvSpPr>
          <p:cNvPr id="5" name="Rectangle 4"/>
          <p:cNvSpPr/>
          <p:nvPr/>
        </p:nvSpPr>
        <p:spPr>
          <a:xfrm>
            <a:off x="2438400" y="5867400"/>
            <a:ext cx="4572000" cy="8186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 err="1" smtClean="0">
                <a:solidFill>
                  <a:srgbClr val="FFFFFF"/>
                </a:solidFill>
              </a:rPr>
              <a:t>www.europeanspallationsource.se</a:t>
            </a:r>
            <a:endParaRPr lang="en-GB" sz="1600" dirty="0" smtClean="0">
              <a:solidFill>
                <a:srgbClr val="FFFFFF"/>
              </a:solidFill>
            </a:endParaRPr>
          </a:p>
          <a:p>
            <a:pPr algn="ctr"/>
            <a:r>
              <a:rPr lang="sv-SE" sz="1400" dirty="0" smtClean="0">
                <a:solidFill>
                  <a:srgbClr val="FFFFFF"/>
                </a:solidFill>
              </a:rPr>
              <a:t>STAP Users and Samples</a:t>
            </a:r>
          </a:p>
          <a:p>
            <a:pPr algn="ctr"/>
            <a:r>
              <a:rPr lang="sv-SE" sz="1400" dirty="0" smtClean="0">
                <a:solidFill>
                  <a:srgbClr val="FFFFFF"/>
                </a:solidFill>
              </a:rPr>
              <a:t>March 6-7, 2018</a:t>
            </a:r>
            <a:endParaRPr lang="en-GB" sz="14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02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3276600"/>
            <a:ext cx="4648200" cy="914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Thank you for your attention!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3/6/2018</a:t>
            </a: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67000" y="51054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MV &amp; bio labs tour @ 1:30 pm</a:t>
            </a: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235233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Strategy for </a:t>
            </a:r>
            <a:r>
              <a:rPr lang="en-US" dirty="0" smtClean="0"/>
              <a:t>glassware/small equipment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  <a:ln>
            <a:noFill/>
          </a:ln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3/6/2018</a:t>
            </a: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600200"/>
            <a:ext cx="8229600" cy="45651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 smtClean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sz="1500" dirty="0" smtClean="0"/>
              <a:t>                            </a:t>
            </a:r>
          </a:p>
          <a:p>
            <a:pPr marL="0" indent="0">
              <a:buNone/>
            </a:pPr>
            <a:endParaRPr lang="en-US" sz="1500" dirty="0" smtClean="0"/>
          </a:p>
          <a:p>
            <a:pPr marL="0" indent="0">
              <a:buNone/>
            </a:pPr>
            <a:endParaRPr lang="en-US" sz="1500" dirty="0" smtClean="0"/>
          </a:p>
          <a:p>
            <a:pPr marL="0" indent="0">
              <a:buNone/>
            </a:pPr>
            <a:endParaRPr lang="en-US" sz="1800" dirty="0" smtClean="0"/>
          </a:p>
          <a:p>
            <a:r>
              <a:rPr lang="en-US" sz="1800" dirty="0" smtClean="0"/>
              <a:t>Have </a:t>
            </a:r>
            <a:r>
              <a:rPr lang="en-US" sz="1800" dirty="0" smtClean="0"/>
              <a:t>sets of lab equipment in any of the large labs to allow users to perform all </a:t>
            </a:r>
            <a:r>
              <a:rPr lang="en-US" sz="1800" b="1" dirty="0" smtClean="0"/>
              <a:t>basic procedures </a:t>
            </a:r>
            <a:r>
              <a:rPr lang="en-US" sz="1800" dirty="0" smtClean="0"/>
              <a:t>(filtering, evacuating, stirring, </a:t>
            </a:r>
            <a:r>
              <a:rPr lang="en-US" sz="1800" dirty="0" smtClean="0"/>
              <a:t>heating, concentrating…)</a:t>
            </a:r>
          </a:p>
          <a:p>
            <a:r>
              <a:rPr lang="en-US" sz="1800" dirty="0"/>
              <a:t>Have </a:t>
            </a:r>
            <a:r>
              <a:rPr lang="en-US" sz="1800" b="1" dirty="0"/>
              <a:t>basic chemicals </a:t>
            </a:r>
            <a:r>
              <a:rPr lang="en-US" sz="1800" dirty="0"/>
              <a:t>in all the labs (purification, recrystallization, </a:t>
            </a:r>
            <a:r>
              <a:rPr lang="en-US" sz="1800" dirty="0" smtClean="0"/>
              <a:t>drying...)</a:t>
            </a:r>
            <a:endParaRPr lang="en-US" sz="1800" dirty="0"/>
          </a:p>
          <a:p>
            <a:pPr marL="0" indent="0">
              <a:buNone/>
            </a:pPr>
            <a:endParaRPr lang="en-US" sz="1800" dirty="0" smtClean="0"/>
          </a:p>
          <a:p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Have some specialized equipment to be able to quickly assist users = this will develop as ESS starts operating and depend on the current scientific interests</a:t>
            </a:r>
          </a:p>
          <a:p>
            <a:r>
              <a:rPr lang="en-US" sz="1800" dirty="0" smtClean="0"/>
              <a:t>Have </a:t>
            </a:r>
            <a:r>
              <a:rPr lang="en-US" sz="1800" dirty="0" smtClean="0"/>
              <a:t>basic supplies to allow easy filling of sample cans for neutron scattering experiments</a:t>
            </a:r>
          </a:p>
          <a:p>
            <a:pPr marL="0" indent="0">
              <a:buNone/>
            </a:pPr>
            <a:endParaRPr lang="en-US" sz="1600" dirty="0" smtClean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524000"/>
            <a:ext cx="3505201" cy="197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46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Activity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3/6/2018</a:t>
            </a: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4161918347"/>
              </p:ext>
            </p:extLst>
          </p:nvPr>
        </p:nvGraphicFramePr>
        <p:xfrm>
          <a:off x="1219200" y="1752600"/>
          <a:ext cx="67818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1092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Activity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3/6/2018</a:t>
            </a: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4161918347"/>
              </p:ext>
            </p:extLst>
          </p:nvPr>
        </p:nvGraphicFramePr>
        <p:xfrm>
          <a:off x="1219200" y="1752600"/>
          <a:ext cx="67818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l="15000" t="19999" r="23925" b="10556"/>
          <a:stretch/>
        </p:blipFill>
        <p:spPr>
          <a:xfrm>
            <a:off x="914400" y="1562100"/>
            <a:ext cx="744623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05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Activity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3/6/2018</a:t>
            </a: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4161918347"/>
              </p:ext>
            </p:extLst>
          </p:nvPr>
        </p:nvGraphicFramePr>
        <p:xfrm>
          <a:off x="1219200" y="1752600"/>
          <a:ext cx="67818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7196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 &amp; Ongoing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3/6/2018</a:t>
            </a: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32148" y="1643097"/>
            <a:ext cx="1143000" cy="1515516"/>
            <a:chOff x="1" y="1621970"/>
            <a:chExt cx="959468" cy="1370669"/>
          </a:xfrm>
        </p:grpSpPr>
        <p:sp>
          <p:nvSpPr>
            <p:cNvPr id="8" name="Chevron 7"/>
            <p:cNvSpPr/>
            <p:nvPr/>
          </p:nvSpPr>
          <p:spPr>
            <a:xfrm rot="5400000">
              <a:off x="-205600" y="1827571"/>
              <a:ext cx="1370669" cy="959468"/>
            </a:xfrm>
            <a:prstGeom prst="chevron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Chevron 4"/>
            <p:cNvSpPr txBox="1"/>
            <p:nvPr/>
          </p:nvSpPr>
          <p:spPr>
            <a:xfrm>
              <a:off x="1" y="2101704"/>
              <a:ext cx="959468" cy="4112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/>
                <a:t/>
              </a:r>
              <a:br>
                <a:rPr lang="en-US" sz="1600" kern="1200" dirty="0" smtClean="0"/>
              </a:br>
              <a:r>
                <a:rPr lang="en-US" sz="1400" kern="1200" dirty="0" smtClean="0"/>
                <a:t>Glassware planning/ service</a:t>
              </a:r>
              <a:endParaRPr lang="en-US" sz="1400" kern="1200" dirty="0"/>
            </a:p>
          </p:txBody>
        </p:sp>
      </p:grpSp>
      <p:sp>
        <p:nvSpPr>
          <p:cNvPr id="10" name="Content Placeholder 2"/>
          <p:cNvSpPr txBox="1">
            <a:spLocks/>
          </p:cNvSpPr>
          <p:nvPr/>
        </p:nvSpPr>
        <p:spPr>
          <a:xfrm>
            <a:off x="666724" y="1600200"/>
            <a:ext cx="8229600" cy="4565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  <a:p>
            <a:r>
              <a:rPr lang="en-US" sz="1800" dirty="0" smtClean="0"/>
              <a:t>Collecting experience from in-kind partners at ISIS, Support Laboratory Team</a:t>
            </a:r>
          </a:p>
          <a:p>
            <a:pPr marL="0" indent="0">
              <a:buNone/>
            </a:pPr>
            <a:endParaRPr lang="en-US" sz="1800" dirty="0" smtClean="0"/>
          </a:p>
          <a:p>
            <a:r>
              <a:rPr lang="en-US" sz="1800" dirty="0" smtClean="0"/>
              <a:t>Service at </a:t>
            </a:r>
            <a:r>
              <a:rPr lang="en-US" sz="1800" dirty="0" err="1" smtClean="0"/>
              <a:t>Medicon</a:t>
            </a:r>
            <a:r>
              <a:rPr lang="en-US" sz="1800" dirty="0" smtClean="0"/>
              <a:t> Village laboratory</a:t>
            </a:r>
          </a:p>
          <a:p>
            <a:pPr marL="0" indent="0">
              <a:buNone/>
            </a:pPr>
            <a:r>
              <a:rPr lang="en-US" sz="1800" dirty="0" smtClean="0"/>
              <a:t>-	lab coats service (ordering &amp; laundry)</a:t>
            </a:r>
            <a:br>
              <a:rPr lang="en-US" sz="1800" dirty="0" smtClean="0"/>
            </a:br>
            <a:r>
              <a:rPr lang="en-US" sz="1800" dirty="0" smtClean="0"/>
              <a:t>-	Industrial waste pick-up, according to</a:t>
            </a:r>
            <a:br>
              <a:rPr lang="en-US" sz="1800" dirty="0" smtClean="0"/>
            </a:br>
            <a:r>
              <a:rPr lang="en-US" sz="1800" dirty="0" smtClean="0"/>
              <a:t>	recycling guidelines in Sweden</a:t>
            </a:r>
            <a:endParaRPr lang="en-US" sz="18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424" y="1795681"/>
            <a:ext cx="2297975" cy="16759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17806" t="3348" r="18194" b="47121"/>
          <a:stretch/>
        </p:blipFill>
        <p:spPr>
          <a:xfrm>
            <a:off x="7812360" y="4595167"/>
            <a:ext cx="1064299" cy="10975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b="12179"/>
          <a:stretch/>
        </p:blipFill>
        <p:spPr>
          <a:xfrm>
            <a:off x="5349446" y="4343400"/>
            <a:ext cx="2268139" cy="14939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  <a14:imgEffect>
                      <a14:brightnessContrast brigh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90" t="41112" r="10833" b="6666"/>
          <a:stretch/>
        </p:blipFill>
        <p:spPr>
          <a:xfrm>
            <a:off x="2702074" y="1795681"/>
            <a:ext cx="3276601" cy="166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1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 &amp; Ongoing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                                                 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sz="4300" dirty="0" smtClean="0"/>
          </a:p>
          <a:p>
            <a:pPr marL="0" indent="0">
              <a:buNone/>
            </a:pPr>
            <a:endParaRPr lang="en-US" sz="4300" dirty="0"/>
          </a:p>
          <a:p>
            <a:pPr marL="0" indent="0">
              <a:buNone/>
            </a:pPr>
            <a:endParaRPr lang="en-US" sz="4300" dirty="0" smtClean="0"/>
          </a:p>
          <a:p>
            <a:pPr marL="0" indent="0">
              <a:buNone/>
            </a:pPr>
            <a:endParaRPr lang="en-US" sz="4300" dirty="0"/>
          </a:p>
          <a:p>
            <a:pPr marL="0" indent="0">
              <a:buNone/>
            </a:pPr>
            <a:endParaRPr lang="en-US" sz="4300" dirty="0" smtClean="0"/>
          </a:p>
          <a:p>
            <a:pPr marL="0" indent="0">
              <a:buNone/>
            </a:pPr>
            <a:endParaRPr lang="en-US" sz="4300" dirty="0"/>
          </a:p>
          <a:p>
            <a:pPr marL="0" indent="0">
              <a:buNone/>
            </a:pPr>
            <a:endParaRPr lang="en-US" sz="4300" dirty="0" smtClean="0"/>
          </a:p>
          <a:p>
            <a:r>
              <a:rPr lang="en-US" sz="7200" dirty="0" smtClean="0"/>
              <a:t>Testing equipment</a:t>
            </a:r>
          </a:p>
          <a:p>
            <a:pPr lvl="1"/>
            <a:r>
              <a:rPr lang="en-US" sz="7200" dirty="0" smtClean="0"/>
              <a:t>One</a:t>
            </a:r>
            <a:r>
              <a:rPr lang="en-US" sz="7200" dirty="0" smtClean="0"/>
              <a:t>-page </a:t>
            </a:r>
            <a:r>
              <a:rPr lang="en-US" sz="7200" dirty="0" smtClean="0"/>
              <a:t>user manuals as </a:t>
            </a:r>
            <a:r>
              <a:rPr lang="en-US" sz="7200" dirty="0" smtClean="0"/>
              <a:t>output</a:t>
            </a:r>
            <a:endParaRPr lang="en-US" sz="7200" dirty="0" smtClean="0">
              <a:solidFill>
                <a:schemeClr val="bg2">
                  <a:lumMod val="50000"/>
                </a:schemeClr>
              </a:solidFill>
            </a:endParaRPr>
          </a:p>
          <a:p>
            <a:pPr lvl="1"/>
            <a:r>
              <a:rPr lang="en-US" sz="7200" dirty="0" smtClean="0"/>
              <a:t>What is </a:t>
            </a:r>
            <a:r>
              <a:rPr lang="en-US" sz="7200" dirty="0" smtClean="0"/>
              <a:t>the best / easiest / longest lasting</a:t>
            </a:r>
            <a:endParaRPr lang="en-US" sz="7200" dirty="0"/>
          </a:p>
          <a:p>
            <a:pPr marL="457200" lvl="1" indent="0">
              <a:buNone/>
            </a:pPr>
            <a:endParaRPr lang="en-US" sz="4300" dirty="0" smtClean="0"/>
          </a:p>
          <a:p>
            <a:pPr marL="457200" lvl="1" indent="0">
              <a:buNone/>
            </a:pPr>
            <a:r>
              <a:rPr lang="en-US" sz="5600" dirty="0" smtClean="0"/>
              <a:t>Heating </a:t>
            </a:r>
            <a:r>
              <a:rPr lang="en-US" sz="5600" dirty="0" smtClean="0"/>
              <a:t>mantels (temperature </a:t>
            </a:r>
            <a:r>
              <a:rPr lang="en-US" sz="5600" dirty="0"/>
              <a:t>regulation via controller, thermocouple)</a:t>
            </a:r>
          </a:p>
          <a:p>
            <a:pPr marL="457200" lvl="1" indent="0">
              <a:buNone/>
            </a:pPr>
            <a:r>
              <a:rPr lang="en-US" sz="5600" dirty="0"/>
              <a:t>Glass </a:t>
            </a:r>
            <a:r>
              <a:rPr lang="en-US" sz="5600" dirty="0" smtClean="0"/>
              <a:t>blowing equipment</a:t>
            </a:r>
            <a:endParaRPr lang="en-US" sz="5600" dirty="0"/>
          </a:p>
          <a:p>
            <a:pPr marL="457200" lvl="1" indent="0">
              <a:buNone/>
            </a:pPr>
            <a:r>
              <a:rPr lang="en-US" sz="5600" dirty="0"/>
              <a:t>S</a:t>
            </a:r>
            <a:r>
              <a:rPr lang="en-US" sz="5600" dirty="0" smtClean="0"/>
              <a:t>mall </a:t>
            </a:r>
            <a:r>
              <a:rPr lang="en-US" sz="5600" dirty="0" smtClean="0"/>
              <a:t>furnace </a:t>
            </a:r>
            <a:r>
              <a:rPr lang="en-US" sz="5600" dirty="0"/>
              <a:t>1100 </a:t>
            </a:r>
            <a:r>
              <a:rPr lang="de-DE" sz="5600" dirty="0"/>
              <a:t>°</a:t>
            </a:r>
            <a:r>
              <a:rPr lang="en-US" sz="5600" dirty="0" smtClean="0"/>
              <a:t>C</a:t>
            </a:r>
            <a:endParaRPr lang="en-US" sz="56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457200" lvl="1" indent="0">
              <a:buNone/>
            </a:pPr>
            <a:r>
              <a:rPr lang="en-US" sz="5600" dirty="0"/>
              <a:t>V</a:t>
            </a:r>
            <a:r>
              <a:rPr lang="en-US" sz="5600" dirty="0" smtClean="0"/>
              <a:t>acuum </a:t>
            </a:r>
            <a:r>
              <a:rPr lang="en-US" sz="5600" dirty="0"/>
              <a:t>oven (</a:t>
            </a:r>
            <a:r>
              <a:rPr lang="en-US" sz="5600" dirty="0" smtClean="0"/>
              <a:t>200°C</a:t>
            </a:r>
            <a:r>
              <a:rPr lang="en-US" sz="5600" dirty="0"/>
              <a:t>)</a:t>
            </a:r>
          </a:p>
          <a:p>
            <a:pPr marL="457200" lvl="1" indent="0">
              <a:buNone/>
            </a:pPr>
            <a:r>
              <a:rPr lang="en-US" sz="5600" dirty="0"/>
              <a:t>L-N2 </a:t>
            </a:r>
            <a:r>
              <a:rPr lang="en-US" sz="5600" dirty="0" err="1" smtClean="0"/>
              <a:t>dewars</a:t>
            </a:r>
            <a:endParaRPr lang="en-US" sz="5600" dirty="0"/>
          </a:p>
          <a:p>
            <a:pPr marL="457200" lvl="1" indent="0">
              <a:buNone/>
            </a:pPr>
            <a:r>
              <a:rPr lang="en-US" sz="5600" dirty="0" smtClean="0"/>
              <a:t>Centrifuge</a:t>
            </a:r>
          </a:p>
          <a:p>
            <a:pPr marL="457200" lvl="1" indent="0">
              <a:buNone/>
            </a:pPr>
            <a:r>
              <a:rPr lang="en-US" sz="5600" dirty="0" smtClean="0"/>
              <a:t>Tip </a:t>
            </a:r>
            <a:r>
              <a:rPr lang="en-US" sz="5600" dirty="0" err="1" smtClean="0"/>
              <a:t>Sonicator</a:t>
            </a:r>
            <a:endParaRPr lang="en-US" sz="5600" dirty="0"/>
          </a:p>
          <a:p>
            <a:pPr marL="457200" lvl="1" indent="0">
              <a:buNone/>
            </a:pPr>
            <a:r>
              <a:rPr lang="en-US" sz="5600" dirty="0" smtClean="0"/>
              <a:t>…</a:t>
            </a:r>
            <a:endParaRPr lang="en-US" sz="5600" dirty="0"/>
          </a:p>
          <a:p>
            <a:endParaRPr lang="en-US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3/6/2018</a:t>
            </a: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14" y="1608684"/>
            <a:ext cx="1204530" cy="15917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6" t="20000" r="41667" b="13333"/>
          <a:stretch/>
        </p:blipFill>
        <p:spPr>
          <a:xfrm>
            <a:off x="6172200" y="1752600"/>
            <a:ext cx="1857427" cy="17975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8064" y="4038600"/>
            <a:ext cx="1071563" cy="10715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t="17303" b="33165"/>
          <a:stretch/>
        </p:blipFill>
        <p:spPr>
          <a:xfrm>
            <a:off x="2667000" y="1752600"/>
            <a:ext cx="3281897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 &amp; Ongoing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                                                 </a:t>
            </a:r>
            <a:endParaRPr lang="en-US" sz="39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sz="1800" dirty="0" smtClean="0"/>
              <a:t>Before operation starts: </a:t>
            </a:r>
          </a:p>
          <a:p>
            <a:pPr marL="0" indent="0">
              <a:buNone/>
            </a:pPr>
            <a:r>
              <a:rPr lang="en-US" sz="1800" dirty="0" smtClean="0"/>
              <a:t>     - Stock of consumables</a:t>
            </a:r>
          </a:p>
          <a:p>
            <a:pPr marL="0" indent="0">
              <a:buNone/>
            </a:pPr>
            <a:r>
              <a:rPr lang="en-US" sz="1800" dirty="0" smtClean="0"/>
              <a:t>     - Stock of chemicals for basic prep activities</a:t>
            </a:r>
          </a:p>
          <a:p>
            <a:pPr marL="0" indent="0">
              <a:buNone/>
            </a:pPr>
            <a:endParaRPr lang="en-US" sz="33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3/6/2018</a:t>
            </a: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14" y="1608684"/>
            <a:ext cx="1204530" cy="15917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8" t="11451" r="8479" b="3053"/>
          <a:stretch/>
        </p:blipFill>
        <p:spPr>
          <a:xfrm rot="5400000">
            <a:off x="3255061" y="1996801"/>
            <a:ext cx="2095502" cy="1676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24444" r="5833" b="12222"/>
          <a:stretch/>
        </p:blipFill>
        <p:spPr>
          <a:xfrm>
            <a:off x="5253447" y="4464822"/>
            <a:ext cx="3028167" cy="17089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2963" r="4444" b="5555"/>
          <a:stretch/>
        </p:blipFill>
        <p:spPr>
          <a:xfrm>
            <a:off x="5253447" y="1787251"/>
            <a:ext cx="3019462" cy="209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25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Large(r) equipment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876800"/>
          </a:xfrm>
        </p:spPr>
        <p:txBody>
          <a:bodyPr>
            <a:normAutofit/>
          </a:bodyPr>
          <a:lstStyle/>
          <a:p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r>
              <a:rPr lang="en-US" sz="1800" dirty="0"/>
              <a:t>Glove boxes (planned for every building)</a:t>
            </a:r>
          </a:p>
          <a:p>
            <a:r>
              <a:rPr lang="en-US" sz="1800" dirty="0"/>
              <a:t>Furnaces/vacuum ovens</a:t>
            </a:r>
          </a:p>
          <a:p>
            <a:r>
              <a:rPr lang="en-US" sz="1800" dirty="0"/>
              <a:t>Centrifuges</a:t>
            </a:r>
          </a:p>
          <a:p>
            <a:r>
              <a:rPr lang="en-US" sz="1800" dirty="0"/>
              <a:t>Spectrometer (FT-IR, UV/VIS, Raman)</a:t>
            </a:r>
          </a:p>
          <a:p>
            <a:r>
              <a:rPr lang="en-US" sz="1800" dirty="0"/>
              <a:t>Diffractometer/ XRF / SAXS</a:t>
            </a:r>
          </a:p>
          <a:p>
            <a:r>
              <a:rPr lang="en-US" sz="1800" dirty="0"/>
              <a:t>Surface area/adsorption (BET, TG/DTA)</a:t>
            </a:r>
          </a:p>
          <a:p>
            <a:r>
              <a:rPr lang="en-US" sz="1800" dirty="0"/>
              <a:t>Microscopy (optical, SEM,…)</a:t>
            </a:r>
          </a:p>
          <a:p>
            <a:r>
              <a:rPr lang="en-US" sz="1800" dirty="0"/>
              <a:t> …</a:t>
            </a:r>
          </a:p>
          <a:p>
            <a:endParaRPr lang="en-US" sz="1800" dirty="0" smtClean="0"/>
          </a:p>
          <a:p>
            <a:endParaRPr lang="en-US" dirty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1"/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3/6/2018</a:t>
            </a: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178"/>
                    </a14:imgEffect>
                    <a14:imgEffect>
                      <a14:saturation sat="66000"/>
                    </a14:imgEffect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05747" y="2288600"/>
            <a:ext cx="4549775" cy="341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02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7761</TotalTime>
  <Words>530</Words>
  <Application>Microsoft Office PowerPoint</Application>
  <PresentationFormat>On-screen Show (4:3)</PresentationFormat>
  <Paragraphs>145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ESS Core Powerpoint</vt:lpstr>
      <vt:lpstr>Equipment list for general user labs</vt:lpstr>
      <vt:lpstr>Strategy for glassware/small equipment</vt:lpstr>
      <vt:lpstr>Activity</vt:lpstr>
      <vt:lpstr>Activity</vt:lpstr>
      <vt:lpstr>Activity</vt:lpstr>
      <vt:lpstr>Present &amp; Ongoing</vt:lpstr>
      <vt:lpstr>Present &amp; Ongoing</vt:lpstr>
      <vt:lpstr>Present &amp; Ongoing</vt:lpstr>
      <vt:lpstr>Large(r) equipment</vt:lpstr>
      <vt:lpstr>PowerPoint Presentation</vt:lpstr>
    </vt:vector>
  </TitlesOfParts>
  <Company>ESS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Monika Hartl</dc:creator>
  <cp:lastModifiedBy>Katrin Michel</cp:lastModifiedBy>
  <cp:revision>287</cp:revision>
  <dcterms:created xsi:type="dcterms:W3CDTF">2016-05-23T21:35:31Z</dcterms:created>
  <dcterms:modified xsi:type="dcterms:W3CDTF">2018-03-05T23:48:16Z</dcterms:modified>
</cp:coreProperties>
</file>