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>
        <p:scale>
          <a:sx n="125" d="100"/>
          <a:sy n="125" d="100"/>
        </p:scale>
        <p:origin x="-6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2018-01-31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31/01/2018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31/01/2018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31/01/2018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31/01/2018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31/01/2018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MET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Eldin Mukovic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Mechanical </a:t>
            </a:r>
            <a:r>
              <a:rPr lang="en-GB" sz="2000" dirty="0" smtClean="0">
                <a:solidFill>
                  <a:schemeClr val="bg1"/>
                </a:solidFill>
              </a:rPr>
              <a:t>System Engineer </a:t>
            </a:r>
            <a:r>
              <a:rPr lang="en-GB" sz="2000" dirty="0">
                <a:solidFill>
                  <a:schemeClr val="bg1"/>
                </a:solidFill>
              </a:rPr>
              <a:t>/ </a:t>
            </a:r>
            <a:r>
              <a:rPr lang="en-GB" sz="2000" dirty="0" smtClean="0">
                <a:solidFill>
                  <a:schemeClr val="bg1"/>
                </a:solidFill>
              </a:rPr>
              <a:t/>
            </a:r>
            <a:br>
              <a:rPr lang="en-GB" sz="20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WP6 Installation coordinator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Fagerström Industrikonsult AB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i="1" dirty="0">
                <a:solidFill>
                  <a:schemeClr val="bg1"/>
                </a:solidFill>
              </a:rPr>
              <a:t>Active Cells / Casks and Associated Handling </a:t>
            </a:r>
            <a:r>
              <a:rPr lang="en-GB" sz="2000" i="1" dirty="0" smtClean="0">
                <a:solidFill>
                  <a:schemeClr val="bg1"/>
                </a:solidFill>
              </a:rPr>
              <a:t>Devices</a:t>
            </a:r>
            <a:endParaRPr lang="en-GB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31 January,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671B4448-3719-4D4F-B45D-3DCE3965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 smtClean="0"/>
              <a:t>Eldin Mukovic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/>
              <a:t>Tasks &amp; Responsibilities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BC4155D3-85AA-414F-92A3-36CA9538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Target Group – Remote Handling Systems </a:t>
            </a:r>
            <a:r>
              <a:rPr lang="en-GB" dirty="0" smtClean="0"/>
              <a:t>WP6</a:t>
            </a:r>
            <a:endParaRPr lang="en-GB" dirty="0"/>
          </a:p>
          <a:p>
            <a:r>
              <a:rPr lang="en-GB" sz="2000" dirty="0" smtClean="0"/>
              <a:t>Started September 2015</a:t>
            </a:r>
          </a:p>
          <a:p>
            <a:r>
              <a:rPr lang="en-US" sz="2000" dirty="0" smtClean="0"/>
              <a:t>Conceptual design development</a:t>
            </a:r>
          </a:p>
          <a:p>
            <a:pPr lvl="1"/>
            <a:r>
              <a:rPr lang="en-US" sz="1600" dirty="0" smtClean="0"/>
              <a:t>Active cell facilities</a:t>
            </a:r>
          </a:p>
          <a:p>
            <a:pPr lvl="1"/>
            <a:r>
              <a:rPr lang="en-US" sz="1600" dirty="0" smtClean="0"/>
              <a:t>CASKS for handling of the components</a:t>
            </a:r>
          </a:p>
          <a:p>
            <a:pPr lvl="1"/>
            <a:r>
              <a:rPr lang="en-GB" sz="1600" dirty="0"/>
              <a:t>Update of interface documentation, the interface requirements between </a:t>
            </a:r>
            <a:r>
              <a:rPr lang="en-GB" sz="1600" dirty="0" smtClean="0"/>
              <a:t>CASKS and other stakeholders</a:t>
            </a:r>
            <a:endParaRPr lang="en-US" sz="1600" dirty="0" smtClean="0"/>
          </a:p>
          <a:p>
            <a:r>
              <a:rPr lang="en-GB" sz="2000" dirty="0" smtClean="0"/>
              <a:t>Inspection </a:t>
            </a:r>
            <a:r>
              <a:rPr lang="en-GB" sz="2000" dirty="0"/>
              <a:t>Plan (IP) templates for RHS </a:t>
            </a:r>
            <a:r>
              <a:rPr lang="en-GB" sz="2000" dirty="0" smtClean="0"/>
              <a:t>project</a:t>
            </a:r>
          </a:p>
          <a:p>
            <a:pPr lvl="1"/>
            <a:r>
              <a:rPr lang="en-GB" sz="1600" dirty="0" smtClean="0"/>
              <a:t>Preparation of manufacturing/installation templates</a:t>
            </a:r>
          </a:p>
          <a:p>
            <a:pPr marL="0" indent="0">
              <a:buNone/>
            </a:pPr>
            <a:r>
              <a:rPr lang="en-GB" sz="2000" u="sng" dirty="0" smtClean="0"/>
              <a:t>Responsibilities now</a:t>
            </a:r>
          </a:p>
          <a:p>
            <a:r>
              <a:rPr lang="en-US" sz="2000" dirty="0" smtClean="0"/>
              <a:t>Detail design</a:t>
            </a:r>
          </a:p>
          <a:p>
            <a:pPr lvl="1"/>
            <a:r>
              <a:rPr lang="en-GB" sz="1600" dirty="0" smtClean="0"/>
              <a:t>Detail design of ACF incl. drawings and preparation of manufacturing and installation documentation</a:t>
            </a:r>
            <a:endParaRPr lang="en-US" sz="1600" dirty="0" smtClean="0"/>
          </a:p>
          <a:p>
            <a:r>
              <a:rPr lang="en-US" sz="2000" dirty="0" smtClean="0"/>
              <a:t>WP6 </a:t>
            </a:r>
            <a:r>
              <a:rPr lang="en-US" sz="2000" dirty="0"/>
              <a:t>Installation coordinator, ACF Embedments</a:t>
            </a:r>
          </a:p>
          <a:p>
            <a:pPr lvl="1"/>
            <a:r>
              <a:rPr lang="en-US" sz="1600" dirty="0"/>
              <a:t>Follow up work at site</a:t>
            </a:r>
          </a:p>
          <a:p>
            <a:pPr lvl="1"/>
            <a:r>
              <a:rPr lang="en-US" sz="1600" dirty="0"/>
              <a:t>Time plan follow </a:t>
            </a:r>
            <a:r>
              <a:rPr lang="en-US" sz="1600" dirty="0" smtClean="0"/>
              <a:t>up: </a:t>
            </a:r>
          </a:p>
          <a:p>
            <a:pPr lvl="2"/>
            <a:r>
              <a:rPr lang="en-US" sz="1600" i="1" dirty="0" smtClean="0"/>
              <a:t>components delivered </a:t>
            </a:r>
            <a:r>
              <a:rPr lang="en-US" sz="1600" i="1" dirty="0"/>
              <a:t>at site in </a:t>
            </a:r>
            <a:r>
              <a:rPr lang="en-US" sz="1600" i="1" dirty="0" smtClean="0"/>
              <a:t>time</a:t>
            </a:r>
          </a:p>
          <a:p>
            <a:pPr lvl="2"/>
            <a:r>
              <a:rPr lang="en-US" sz="1600" i="1" dirty="0"/>
              <a:t>Availability of Certificate of Compliance before </a:t>
            </a:r>
            <a:r>
              <a:rPr lang="en-US" sz="1600" i="1" dirty="0" smtClean="0"/>
              <a:t>installation</a:t>
            </a:r>
          </a:p>
          <a:p>
            <a:pPr lvl="1"/>
            <a:r>
              <a:rPr lang="en-US" sz="1600" dirty="0" smtClean="0"/>
              <a:t>Handling with deviations</a:t>
            </a:r>
            <a:endParaRPr lang="en-US" sz="1600" dirty="0"/>
          </a:p>
          <a:p>
            <a:pPr lvl="1"/>
            <a:r>
              <a:rPr lang="en-US" sz="1600" dirty="0" smtClean="0"/>
              <a:t>Availability of Certificate </a:t>
            </a:r>
            <a:r>
              <a:rPr lang="en-US" sz="1600" dirty="0"/>
              <a:t>of </a:t>
            </a:r>
            <a:r>
              <a:rPr lang="en-US" sz="1600" dirty="0" smtClean="0"/>
              <a:t>Compliance before installation</a:t>
            </a:r>
            <a:endParaRPr lang="en-US" sz="16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Eldin Mukovic</a:t>
            </a:r>
            <a:br>
              <a:rPr lang="en-GB" dirty="0"/>
            </a:br>
            <a:r>
              <a:rPr lang="en-GB" dirty="0"/>
              <a:t>Tasks &amp; Responsibilities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Embedment </a:t>
            </a:r>
            <a:r>
              <a:rPr lang="en-GB" u="sng" dirty="0" smtClean="0"/>
              <a:t>ACF</a:t>
            </a:r>
            <a:r>
              <a:rPr lang="en-GB" dirty="0" smtClean="0"/>
              <a:t>                          </a:t>
            </a:r>
            <a:r>
              <a:rPr lang="en-GB" u="sng" dirty="0" smtClean="0"/>
              <a:t>CASKS 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 dirty="0"/>
          </a:p>
        </p:txBody>
      </p:sp>
      <p:pic>
        <p:nvPicPr>
          <p:cNvPr id="1027" name="Picture 3" descr="G:\Machines Directorate\Target division\Public Read Write\Design support to Active cell\2) FOTOS FROM SITE WORK\2018-01-09\IMG_07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55" y="4430135"/>
            <a:ext cx="1951470" cy="146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Machines Directorate\Target division\Public Read Write\Rickard Holmberg\Cask sequences\PBIP Casks Sequence\P1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05" y="2190911"/>
            <a:ext cx="1760215" cy="225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Machines Directorate\Target division\Public Read Write\Design support to Active cell\2) FOTOS FROM SITE WORK\2017-05-12 ActC PC Floor Installation work\IMG_079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7" y="4430796"/>
            <a:ext cx="1805362" cy="240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:\Machines Directorate\Target division\Public Read Write\Rickard Holmberg\Cask sequences\PBW Casks Sequence\PBW0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905" y="4688589"/>
            <a:ext cx="1760215" cy="187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G:\Machines Directorate\Target division\Public Read Write\Design support to Active cell\Iñigo\Lifting rig report\Picture2 (TW cask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83374"/>
            <a:ext cx="1992662" cy="278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G:\Machines Directorate\Target division\Public Read Write\Design support to Active cell\Iñigo\Pictures\TMP\TMP cas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1051791" cy="254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:\Machines Directorate\Target division\Public Read Write\Design support to Active cell\Figures to update\Figure 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1" y="2190911"/>
            <a:ext cx="4007806" cy="223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:\Machines Directorate\Target division\Public Read Write\Design support to Active cell\2) FOTOS FROM SITE WORK\2018-01-09\IMG_077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55" y="5527765"/>
            <a:ext cx="1721706" cy="129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17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567E89C3-A24B-4129-B6F8-7B5D96B5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/>
              <a:t>Srdjan Vareskic</a:t>
            </a:r>
            <a:br>
              <a:rPr lang="en-GB" dirty="0"/>
            </a:br>
            <a:r>
              <a:rPr lang="en-GB" sz="2400" dirty="0"/>
              <a:t>Expectations &amp; Needs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0DF6215C-C6D3-4783-87C1-7A3CE9DF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 smtClean="0"/>
              <a:t>Boom list in drawings</a:t>
            </a:r>
          </a:p>
          <a:p>
            <a:pPr marL="285750" indent="-285750"/>
            <a:r>
              <a:rPr lang="en-GB" sz="2000" smtClean="0"/>
              <a:t>CAD </a:t>
            </a:r>
            <a:r>
              <a:rPr lang="en-GB" sz="2000" dirty="0" smtClean="0"/>
              <a:t>– Standard Parts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1264</TotalTime>
  <Words>138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Office-tema</vt:lpstr>
      <vt:lpstr>MET workshop</vt:lpstr>
      <vt:lpstr>Eldin Mukovic Tasks &amp; Responsibilities</vt:lpstr>
      <vt:lpstr>Eldin Mukovic Tasks &amp; Responsibilities</vt:lpstr>
      <vt:lpstr>Srdjan Vareskic Expectations &amp;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Microsoft Office-användare</dc:creator>
  <cp:lastModifiedBy>Eldin Mukovic</cp:lastModifiedBy>
  <cp:revision>45</cp:revision>
  <dcterms:created xsi:type="dcterms:W3CDTF">2018-01-16T06:28:29Z</dcterms:created>
  <dcterms:modified xsi:type="dcterms:W3CDTF">2018-01-31T03:07:15Z</dcterms:modified>
</cp:coreProperties>
</file>