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 Kohle" initials="AK" lastIdx="2" clrIdx="0">
    <p:extLst/>
  </p:cmAuthor>
  <p:cmAuthor id="2" name="Microsoft Office-användare" initials="Office" lastIdx="1" clrIdx="1">
    <p:extLst/>
  </p:cmAuthor>
  <p:cmAuthor id="3" name="Microsoft Office-användare" initials="Office [2]" lastIdx="1" clrIdx="2">
    <p:extLst/>
  </p:cmAuthor>
  <p:cmAuthor id="4" name="Microsoft Office-användare" initials="Office [3]" lastIdx="1" clrIdx="3">
    <p:extLst/>
  </p:cmAuthor>
  <p:cmAuthor id="5" name="Microsoft Office-användare" initials="Office [4]" lastIdx="1" clrIdx="4">
    <p:extLst/>
  </p:cmAuthor>
  <p:cmAuthor id="6" name="Microsoft Office-användare" initials="Office [5]" lastIdx="1" clrIdx="5">
    <p:extLst/>
  </p:cmAuthor>
  <p:cmAuthor id="7" name="Microsoft Office-användare" initials="Office [6]" lastIdx="1" clrIdx="6">
    <p:extLst/>
  </p:cmAuthor>
  <p:cmAuthor id="8" name="Microsoft Office-användare" initials="Office [7]" lastIdx="1" clrIdx="7">
    <p:extLst/>
  </p:cmAuthor>
  <p:cmAuthor id="9" name="Microsoft Office-användare" initials="Office [8]" lastIdx="1" clrIdx="8">
    <p:extLst/>
  </p:cmAuthor>
  <p:cmAuthor id="10" name="Microsoft Office-användare" initials="Office [9]" lastIdx="1" clrIdx="9">
    <p:extLst/>
  </p:cmAuthor>
  <p:cmAuthor id="11" name="Microsoft Office-användare" initials="Office [10]" lastIdx="1" clrIdx="10">
    <p:extLst/>
  </p:cmAuthor>
  <p:cmAuthor id="12" name="Microsoft Office-användare" initials="Office [11]" lastIdx="1" clrIdx="11">
    <p:extLst/>
  </p:cmAuthor>
  <p:cmAuthor id="13" name="Microsoft Office-användare" initials="Office [12]" lastIdx="1" clrIdx="12">
    <p:extLst/>
  </p:cmAuthor>
  <p:cmAuthor id="14" name="Microsoft Office-användare" initials="Office [13]" lastIdx="1" clrIdx="13">
    <p:extLst/>
  </p:cmAuthor>
  <p:cmAuthor id="15" name="Microsoft Office-användare" initials="Office [14]" lastIdx="1" clrIdx="14">
    <p:extLst/>
  </p:cmAuthor>
  <p:cmAuthor id="16" name="Microsoft Office-användare" initials="Office [15]" lastIdx="1" clrIdx="15">
    <p:extLst/>
  </p:cmAuthor>
  <p:cmAuthor id="17" name="Microsoft Office-användare" initials="Office [16]" lastIdx="1" clrIdx="16">
    <p:extLst/>
  </p:cmAuthor>
  <p:cmAuthor id="18" name="Microsoft Office-användare" initials="Office [17]" lastIdx="1" clrIdx="17">
    <p:extLst/>
  </p:cmAuthor>
  <p:cmAuthor id="19" name="Microsoft Office-användare" initials="Office [18]" lastIdx="1" clrIdx="18">
    <p:extLst/>
  </p:cmAuthor>
  <p:cmAuthor id="20" name="Microsoft Office-användare" initials="Office [19]" lastIdx="1" clrIdx="19">
    <p:extLst/>
  </p:cmAuthor>
  <p:cmAuthor id="21" name="Microsoft Office-användare" initials="Office [20]" lastIdx="1" clrIdx="20">
    <p:extLst/>
  </p:cmAuthor>
  <p:cmAuthor id="22" name="Microsoft Office-användare" initials="Office [21]" lastIdx="1" clrIdx="21">
    <p:extLst/>
  </p:cmAuthor>
  <p:cmAuthor id="23" name="Microsoft Office-användare" initials="Office [22]" lastIdx="1" clrIdx="2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9" autoAdjust="0"/>
    <p:restoredTop sz="94676" autoAdjust="0"/>
  </p:normalViewPr>
  <p:slideViewPr>
    <p:cSldViewPr>
      <p:cViewPr varScale="1">
        <p:scale>
          <a:sx n="163" d="100"/>
          <a:sy n="163" d="100"/>
        </p:scale>
        <p:origin x="180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2018-01-24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24/01/2018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24/01/2018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24/01/2018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24/01/2018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24/01/2018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ESS MET Section Workshop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Anton Kohle</a:t>
            </a:r>
            <a:endParaRPr lang="en-GB" sz="2000" dirty="0">
              <a:solidFill>
                <a:schemeClr val="bg1"/>
              </a:solidFill>
            </a:endParaRPr>
          </a:p>
          <a:p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24 January, 2018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Role as a Mechanical designer of the Monolith port block </a:t>
            </a:r>
            <a:r>
              <a:rPr lang="en-US" dirty="0" smtClean="0"/>
              <a:t>package 171211-now</a:t>
            </a:r>
            <a:endParaRPr lang="sv-SE" dirty="0" smtClean="0"/>
          </a:p>
          <a:p>
            <a:r>
              <a:rPr lang="en-US" dirty="0" smtClean="0"/>
              <a:t>Project work package unit is in the end of concept phase and will most likely move into detail design after succeeded PDR 180213</a:t>
            </a:r>
          </a:p>
          <a:p>
            <a:r>
              <a:rPr lang="en-US" dirty="0" smtClean="0"/>
              <a:t>Once in detail phase my responsibility is:</a:t>
            </a:r>
            <a:br>
              <a:rPr lang="en-US" dirty="0" smtClean="0"/>
            </a:br>
            <a:r>
              <a:rPr lang="en-US" dirty="0" smtClean="0"/>
              <a:t>-To adapt the design for manufacturing and assembly</a:t>
            </a:r>
            <a:br>
              <a:rPr lang="en-US" dirty="0" smtClean="0"/>
            </a:br>
            <a:r>
              <a:rPr lang="en-US" dirty="0" smtClean="0"/>
              <a:t>-Make drawings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-Support procurement</a:t>
            </a:r>
            <a:br>
              <a:rPr lang="en-US" dirty="0" smtClean="0"/>
            </a:br>
            <a:r>
              <a:rPr lang="en-US" dirty="0" smtClean="0"/>
              <a:t>-Support other departments such ass Survey team and assembly on site with questions within my field</a:t>
            </a:r>
            <a:br>
              <a:rPr lang="en-US" dirty="0" smtClean="0"/>
            </a:br>
            <a:r>
              <a:rPr lang="en-US" dirty="0" smtClean="0"/>
              <a:t>-Carry the responsibility to finalize the tasks </a:t>
            </a:r>
            <a:r>
              <a:rPr lang="en-US" dirty="0" err="1" smtClean="0"/>
              <a:t>Im</a:t>
            </a:r>
            <a:r>
              <a:rPr lang="en-US" dirty="0" smtClean="0"/>
              <a:t> given within the project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-Carry the responsibility to inform the decision makers of improvements and risks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7711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month at ESS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my first month at ESS I have experienced: </a:t>
            </a:r>
          </a:p>
          <a:p>
            <a:r>
              <a:rPr lang="en-US" dirty="0" smtClean="0"/>
              <a:t>A good welcome from my colleagues as well as relevant introductions of the systems specifically used by ESS</a:t>
            </a:r>
          </a:p>
          <a:p>
            <a:r>
              <a:rPr lang="en-US" dirty="0" smtClean="0"/>
              <a:t>A great work environment with many experienced and talent colleagues from different backgrounds</a:t>
            </a:r>
          </a:p>
          <a:p>
            <a:r>
              <a:rPr lang="en-US" dirty="0" smtClean="0"/>
              <a:t>A work environment were consultants have almost the same benefits as employees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6633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of improvements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introduction of the complete ESS plant concept including information about everything from the accelerator to the outcome of the experiments</a:t>
            </a:r>
          </a:p>
          <a:p>
            <a:r>
              <a:rPr lang="en-US" dirty="0" smtClean="0"/>
              <a:t>Introduction of CAD methods, ESS standards of materials, welding, work flow etc. </a:t>
            </a:r>
            <a:br>
              <a:rPr lang="en-US" dirty="0" smtClean="0"/>
            </a:br>
            <a:r>
              <a:rPr lang="en-US" smtClean="0"/>
              <a:t>Summarized: What </a:t>
            </a:r>
            <a:r>
              <a:rPr lang="en-US" dirty="0" smtClean="0"/>
              <a:t>tools are handy once a new employee has been given their first task?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2662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1015</TotalTime>
  <Words>153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ESS MET Section Workshop</vt:lpstr>
      <vt:lpstr>Assignment</vt:lpstr>
      <vt:lpstr>First month at ESS</vt:lpstr>
      <vt:lpstr>Suggestions of improvements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Anton Kohle</dc:creator>
  <cp:lastModifiedBy>Anton Kohle</cp:lastModifiedBy>
  <cp:revision>130</cp:revision>
  <dcterms:created xsi:type="dcterms:W3CDTF">2017-12-15T11:36:04Z</dcterms:created>
  <dcterms:modified xsi:type="dcterms:W3CDTF">2018-01-24T14:21:22Z</dcterms:modified>
</cp:coreProperties>
</file>