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06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61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731" y="1686375"/>
            <a:ext cx="8915399" cy="2262781"/>
          </a:xfrm>
        </p:spPr>
        <p:txBody>
          <a:bodyPr>
            <a:normAutofit/>
          </a:bodyPr>
          <a:lstStyle/>
          <a:p>
            <a:pPr algn="ctr"/>
            <a:r>
              <a:rPr lang="en-GB" sz="4000" dirty="0"/>
              <a:t>Mechanical Engineering &amp; Technology (MET) section </a:t>
            </a:r>
            <a:r>
              <a:rPr lang="en-GB" sz="4000" dirty="0" smtClean="0"/>
              <a:t>workshop</a:t>
            </a:r>
            <a:endParaRPr lang="sv-S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4731" y="4977968"/>
            <a:ext cx="8915399" cy="1126283"/>
          </a:xfrm>
        </p:spPr>
        <p:txBody>
          <a:bodyPr/>
          <a:lstStyle/>
          <a:p>
            <a:pPr algn="ctr"/>
            <a:r>
              <a:rPr lang="en-US" dirty="0" smtClean="0"/>
              <a:t>ESS 31 </a:t>
            </a:r>
            <a:r>
              <a:rPr lang="en-US" dirty="0" smtClean="0"/>
              <a:t>January – 1 February 2018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57304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19" y="1355038"/>
            <a:ext cx="5505723" cy="34604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I do?</a:t>
            </a:r>
            <a:endParaRPr lang="sv-SE" dirty="0"/>
          </a:p>
        </p:txBody>
      </p:sp>
      <p:sp>
        <p:nvSpPr>
          <p:cNvPr id="4" name="AutoShape 2" descr="https://confluence.esss.lu.se/download/attachments/251923451/image2018-1-9_10-59-59.png?version=1&amp;modificationDate=1515491999471&amp;api=v2"/>
          <p:cNvSpPr>
            <a:spLocks noChangeAspect="1" noChangeArrowheads="1"/>
          </p:cNvSpPr>
          <p:nvPr/>
        </p:nvSpPr>
        <p:spPr bwMode="auto">
          <a:xfrm>
            <a:off x="155575" y="-6858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52846" y="1355037"/>
            <a:ext cx="5252162" cy="2462151"/>
          </a:xfrm>
          <a:prstGeom prst="rect">
            <a:avLst/>
          </a:prstGeom>
        </p:spPr>
      </p:pic>
      <p:sp>
        <p:nvSpPr>
          <p:cNvPr id="7" name="AutoShape 6" descr="image2018-1-9_10-57-5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411" y="4356879"/>
            <a:ext cx="7693597" cy="237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39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I do?</a:t>
            </a:r>
            <a:endParaRPr lang="sv-S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7854" y="1589223"/>
            <a:ext cx="5469256" cy="32084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255" y="2586773"/>
            <a:ext cx="4845292" cy="406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731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I do?</a:t>
            </a:r>
            <a:endParaRPr lang="sv-S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3174" y="1461197"/>
            <a:ext cx="3445536" cy="46130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487" y="1798120"/>
            <a:ext cx="6642694" cy="402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75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Expectations, requests and needs…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4" y="2133600"/>
            <a:ext cx="8911688" cy="3777622"/>
          </a:xfrm>
        </p:spPr>
        <p:txBody>
          <a:bodyPr>
            <a:normAutofit/>
          </a:bodyPr>
          <a:lstStyle/>
          <a:p>
            <a:r>
              <a:rPr lang="en-US" dirty="0" smtClean="0"/>
              <a:t>I would like to see a better planning and workflow within the organization. Urgent…waiting…waiting…PANIC!</a:t>
            </a:r>
          </a:p>
          <a:p>
            <a:r>
              <a:rPr lang="en-US" dirty="0" smtClean="0"/>
              <a:t>More stable program Catia/ Enovia </a:t>
            </a:r>
            <a:r>
              <a:rPr lang="en-US" dirty="0" smtClean="0"/>
              <a:t>(Crash, lose contacts with server etc.)</a:t>
            </a:r>
            <a:endParaRPr lang="en-US" dirty="0" smtClean="0"/>
          </a:p>
          <a:p>
            <a:r>
              <a:rPr lang="en-US" dirty="0" smtClean="0"/>
              <a:t>ESS Standard</a:t>
            </a:r>
            <a:br>
              <a:rPr lang="en-US" dirty="0" smtClean="0"/>
            </a:br>
            <a:r>
              <a:rPr lang="en-US" dirty="0" smtClean="0"/>
              <a:t>- STD Materials</a:t>
            </a:r>
            <a:br>
              <a:rPr lang="en-US" dirty="0" smtClean="0"/>
            </a:br>
            <a:r>
              <a:rPr lang="en-US" dirty="0" smtClean="0"/>
              <a:t>- STD Parts</a:t>
            </a:r>
            <a:br>
              <a:rPr lang="en-US" dirty="0" smtClean="0"/>
            </a:br>
            <a:r>
              <a:rPr lang="en-US" dirty="0" smtClean="0"/>
              <a:t>- Methodology</a:t>
            </a:r>
          </a:p>
          <a:p>
            <a:r>
              <a:rPr lang="en-US" dirty="0" smtClean="0"/>
              <a:t>Design Lesson Learned, share experiences and tips of how to work better and together.</a:t>
            </a:r>
            <a:endParaRPr lang="en-US" dirty="0" smtClean="0"/>
          </a:p>
          <a:p>
            <a:r>
              <a:rPr lang="en-US" dirty="0" smtClean="0"/>
              <a:t>Nice with this workshop, get to know the section, who's responsible for what  and meet colleagues!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43449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18628</TotalTime>
  <Words>70</Words>
  <Application>Microsoft Office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Wingdings</vt:lpstr>
      <vt:lpstr>Wingdings 3</vt:lpstr>
      <vt:lpstr>Wisp</vt:lpstr>
      <vt:lpstr>Mechanical Engineering &amp; Technology (MET) section workshop</vt:lpstr>
      <vt:lpstr>What do I do?</vt:lpstr>
      <vt:lpstr>What do I do?</vt:lpstr>
      <vt:lpstr>What do I do?</vt:lpstr>
      <vt:lpstr>Expectations, requests and needs…</vt:lpstr>
    </vt:vector>
  </TitlesOfParts>
  <Company>European Spallation Source ERIC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Mechanical Engineering &amp; Technology (MET) section workshop</dc:title>
  <dc:creator>Jenny Cerne</dc:creator>
  <cp:lastModifiedBy>Jenny Cerne</cp:lastModifiedBy>
  <cp:revision>46</cp:revision>
  <dcterms:created xsi:type="dcterms:W3CDTF">2018-01-12T14:16:11Z</dcterms:created>
  <dcterms:modified xsi:type="dcterms:W3CDTF">2018-01-26T12:00:14Z</dcterms:modified>
</cp:coreProperties>
</file>