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9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7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1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8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9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7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1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0EB9-28EA-4BA5-84CC-CB13C1E6E59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D92B7-B33E-44F0-83B9-EDBDDCC7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6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81000"/>
            <a:ext cx="1809750" cy="62260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381000"/>
            <a:ext cx="4219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Mats Olsson</a:t>
            </a:r>
            <a:br>
              <a:rPr lang="sv-SE" b="1" dirty="0" smtClean="0"/>
            </a:br>
            <a:r>
              <a:rPr lang="sv-SE" b="1" dirty="0" smtClean="0"/>
              <a:t>Mechanical </a:t>
            </a:r>
            <a:r>
              <a:rPr lang="sv-SE" b="1" dirty="0"/>
              <a:t>D</a:t>
            </a:r>
            <a:r>
              <a:rPr lang="sv-SE" b="1" dirty="0" smtClean="0"/>
              <a:t>esigner Target Division-NBEX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1552575"/>
            <a:ext cx="7200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Work</a:t>
            </a:r>
            <a:r>
              <a:rPr lang="sv-SE" b="1" dirty="0" smtClean="0"/>
              <a:t> tasks and </a:t>
            </a:r>
            <a:r>
              <a:rPr lang="sv-SE" b="1" dirty="0" err="1" smtClean="0"/>
              <a:t>responsibilitys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Conceptual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LSS (</a:t>
            </a:r>
            <a:r>
              <a:rPr lang="sv-SE" dirty="0" err="1" smtClean="0"/>
              <a:t>Light</a:t>
            </a:r>
            <a:r>
              <a:rPr lang="sv-SE" dirty="0" smtClean="0"/>
              <a:t> </a:t>
            </a:r>
            <a:r>
              <a:rPr lang="sv-SE" dirty="0" err="1" smtClean="0"/>
              <a:t>Shutter</a:t>
            </a:r>
            <a:r>
              <a:rPr lang="sv-SE" dirty="0" smtClean="0"/>
              <a:t> System) </a:t>
            </a:r>
            <a:r>
              <a:rPr lang="sv-SE" dirty="0" err="1" smtClean="0"/>
              <a:t>functionality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Refinement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mechanical</a:t>
            </a:r>
            <a:r>
              <a:rPr lang="sv-SE" dirty="0" smtClean="0"/>
              <a:t> </a:t>
            </a:r>
            <a:r>
              <a:rPr lang="sv-SE" dirty="0" err="1" smtClean="0"/>
              <a:t>structures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DFM in order to </a:t>
            </a:r>
            <a:r>
              <a:rPr lang="sv-SE" dirty="0" err="1" smtClean="0"/>
              <a:t>create</a:t>
            </a:r>
            <a:r>
              <a:rPr lang="sv-SE" dirty="0" smtClean="0"/>
              <a:t> </a:t>
            </a:r>
            <a:r>
              <a:rPr lang="sv-SE" dirty="0" err="1" smtClean="0"/>
              <a:t>components</a:t>
            </a:r>
            <a:r>
              <a:rPr lang="sv-SE" dirty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high</a:t>
            </a:r>
            <a:r>
              <a:rPr lang="sv-SE" dirty="0" smtClean="0"/>
              <a:t> </a:t>
            </a:r>
            <a:r>
              <a:rPr lang="sv-SE" dirty="0" err="1" smtClean="0"/>
              <a:t>functionality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manufacturing</a:t>
            </a:r>
            <a:r>
              <a:rPr lang="sv-SE" dirty="0" smtClean="0"/>
              <a:t> </a:t>
            </a:r>
            <a:r>
              <a:rPr lang="sv-SE" dirty="0" err="1" smtClean="0"/>
              <a:t>costs</a:t>
            </a:r>
            <a:r>
              <a:rPr lang="sv-SE" dirty="0" smtClean="0"/>
              <a:t> and </a:t>
            </a:r>
            <a:r>
              <a:rPr lang="sv-SE" dirty="0" err="1" smtClean="0"/>
              <a:t>efforts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integration and installation </a:t>
            </a:r>
            <a:r>
              <a:rPr lang="sv-SE" dirty="0" err="1" smtClean="0"/>
              <a:t>procedures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Reviews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manufacturing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Drawings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3990975"/>
            <a:ext cx="720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Expectations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Participate</a:t>
            </a:r>
            <a:r>
              <a:rPr lang="sv-SE" dirty="0" smtClean="0"/>
              <a:t> in the </a:t>
            </a:r>
            <a:r>
              <a:rPr lang="sv-SE" dirty="0" err="1" smtClean="0"/>
              <a:t>manufactoring</a:t>
            </a:r>
            <a:r>
              <a:rPr lang="sv-SE" dirty="0" smtClean="0"/>
              <a:t>, installation and </a:t>
            </a:r>
            <a:r>
              <a:rPr lang="sv-SE" dirty="0" err="1" smtClean="0"/>
              <a:t>perhaps</a:t>
            </a:r>
            <a:r>
              <a:rPr lang="sv-SE" dirty="0" smtClean="0"/>
              <a:t> </a:t>
            </a:r>
            <a:r>
              <a:rPr lang="sv-SE" dirty="0" err="1" smtClean="0"/>
              <a:t>commissioning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LSS and NBEX systems.</a:t>
            </a:r>
          </a:p>
        </p:txBody>
      </p:sp>
    </p:spTree>
    <p:extLst>
      <p:ext uri="{BB962C8B-B14F-4D97-AF65-F5344CB8AC3E}">
        <p14:creationId xmlns:p14="http://schemas.microsoft.com/office/powerpoint/2010/main" val="33626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57675" y="1104900"/>
            <a:ext cx="7200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Expectations</a:t>
            </a:r>
            <a:r>
              <a:rPr lang="sv-SE" b="1" dirty="0" smtClean="0"/>
              <a:t> on the MET </a:t>
            </a:r>
            <a:r>
              <a:rPr lang="sv-SE" b="1" dirty="0" err="1" smtClean="0"/>
              <a:t>section</a:t>
            </a:r>
            <a:endParaRPr lang="sv-S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Further</a:t>
            </a:r>
            <a:r>
              <a:rPr lang="sv-SE" dirty="0" smtClean="0"/>
              <a:t> </a:t>
            </a:r>
            <a:r>
              <a:rPr lang="sv-SE" dirty="0" err="1" smtClean="0"/>
              <a:t>develop</a:t>
            </a:r>
            <a:r>
              <a:rPr lang="sv-SE" dirty="0" smtClean="0"/>
              <a:t> and </a:t>
            </a:r>
            <a:r>
              <a:rPr lang="sv-SE" dirty="0" err="1" smtClean="0"/>
              <a:t>establish</a:t>
            </a:r>
            <a:r>
              <a:rPr lang="sv-SE" dirty="0" smtClean="0"/>
              <a:t> </a:t>
            </a:r>
            <a:r>
              <a:rPr lang="sv-SE" dirty="0" err="1" smtClean="0"/>
              <a:t>mechanical</a:t>
            </a:r>
            <a:r>
              <a:rPr lang="sv-SE" dirty="0" smtClean="0"/>
              <a:t> </a:t>
            </a:r>
            <a:r>
              <a:rPr lang="sv-SE" dirty="0" err="1" smtClean="0"/>
              <a:t>guidelines</a:t>
            </a:r>
            <a:r>
              <a:rPr lang="sv-SE" dirty="0" smtClean="0"/>
              <a:t> and </a:t>
            </a:r>
            <a:r>
              <a:rPr lang="sv-SE" dirty="0" err="1" smtClean="0"/>
              <a:t>processes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Be a forum for </a:t>
            </a:r>
            <a:r>
              <a:rPr lang="sv-SE" dirty="0" err="1" smtClean="0"/>
              <a:t>issues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the </a:t>
            </a:r>
            <a:r>
              <a:rPr lang="sv-SE" dirty="0" err="1" smtClean="0"/>
              <a:t>mechanical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Develop</a:t>
            </a:r>
            <a:r>
              <a:rPr lang="sv-SE" dirty="0" smtClean="0"/>
              <a:t> </a:t>
            </a:r>
            <a:r>
              <a:rPr lang="sv-SE" dirty="0" err="1" smtClean="0"/>
              <a:t>methods</a:t>
            </a:r>
            <a:r>
              <a:rPr lang="sv-SE" dirty="0" smtClean="0"/>
              <a:t> and ”best </a:t>
            </a:r>
            <a:r>
              <a:rPr lang="sv-SE" dirty="0" err="1" smtClean="0"/>
              <a:t>practise</a:t>
            </a:r>
            <a:r>
              <a:rPr lang="sv-SE" dirty="0" smtClean="0"/>
              <a:t>” for </a:t>
            </a:r>
            <a:r>
              <a:rPr lang="sv-SE" dirty="0" err="1" smtClean="0"/>
              <a:t>e.g</a:t>
            </a:r>
            <a:r>
              <a:rPr lang="sv-SE" dirty="0" smtClean="0"/>
              <a:t>. CAD </a:t>
            </a:r>
            <a:r>
              <a:rPr lang="sv-SE" dirty="0" err="1" smtClean="0"/>
              <a:t>modelling</a:t>
            </a:r>
            <a:r>
              <a:rPr lang="sv-SE" dirty="0" smtClean="0"/>
              <a:t> and </a:t>
            </a:r>
            <a:r>
              <a:rPr lang="sv-SE" dirty="0" err="1" smtClean="0"/>
              <a:t>drawings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Strengthen</a:t>
            </a:r>
            <a:r>
              <a:rPr lang="sv-SE" dirty="0" smtClean="0"/>
              <a:t> the </a:t>
            </a:r>
            <a:r>
              <a:rPr lang="sv-SE" dirty="0" err="1" smtClean="0"/>
              <a:t>mechanical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/>
              <a:t> </a:t>
            </a:r>
            <a:r>
              <a:rPr lang="sv-SE" dirty="0" smtClean="0"/>
              <a:t>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901"/>
          <a:stretch/>
        </p:blipFill>
        <p:spPr>
          <a:xfrm>
            <a:off x="476249" y="475164"/>
            <a:ext cx="3533775" cy="58761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57675" y="2990850"/>
            <a:ext cx="7200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CATIA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After</a:t>
            </a:r>
            <a:r>
              <a:rPr lang="sv-SE" dirty="0" smtClean="0"/>
              <a:t> </a:t>
            </a:r>
            <a:r>
              <a:rPr lang="sv-SE" dirty="0" err="1" smtClean="0"/>
              <a:t>using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market leading CAD systems, </a:t>
            </a:r>
            <a:r>
              <a:rPr lang="sv-SE" dirty="0" err="1" smtClean="0"/>
              <a:t>Catia</a:t>
            </a:r>
            <a:r>
              <a:rPr lang="sv-SE" dirty="0" smtClean="0"/>
              <a:t> is a </a:t>
            </a:r>
            <a:r>
              <a:rPr lang="sv-SE" dirty="0" err="1" smtClean="0"/>
              <a:t>dissapointment</a:t>
            </a:r>
            <a:r>
              <a:rPr lang="sv-SE" dirty="0" smtClean="0"/>
              <a:t>, </a:t>
            </a:r>
            <a:r>
              <a:rPr lang="sv-SE" dirty="0" err="1" smtClean="0"/>
              <a:t>seems</a:t>
            </a:r>
            <a:r>
              <a:rPr lang="sv-SE" dirty="0" smtClean="0"/>
              <a:t> not ready to be </a:t>
            </a:r>
            <a:r>
              <a:rPr lang="sv-SE" dirty="0" err="1" smtClean="0"/>
              <a:t>used</a:t>
            </a:r>
            <a:r>
              <a:rPr lang="sv-SE" dirty="0" smtClean="0"/>
              <a:t> in full </a:t>
            </a:r>
            <a:r>
              <a:rPr lang="sv-SE" dirty="0" err="1" smtClean="0"/>
              <a:t>scale</a:t>
            </a:r>
            <a:r>
              <a:rPr lang="sv-SE" dirty="0" smtClean="0"/>
              <a:t> </a:t>
            </a:r>
            <a:r>
              <a:rPr lang="sv-SE" dirty="0" err="1" smtClean="0"/>
              <a:t>production</a:t>
            </a:r>
            <a:r>
              <a:rPr lang="sv-SE" dirty="0" smtClean="0"/>
              <a:t>.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bugs</a:t>
            </a:r>
            <a:r>
              <a:rPr lang="sv-SE" dirty="0" smtClean="0"/>
              <a:t> and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arounds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Implemetation</a:t>
            </a:r>
            <a:r>
              <a:rPr lang="sv-SE" dirty="0" smtClean="0"/>
              <a:t> not optimal. I </a:t>
            </a:r>
            <a:r>
              <a:rPr lang="sv-SE" dirty="0" err="1" smtClean="0"/>
              <a:t>need</a:t>
            </a:r>
            <a:r>
              <a:rPr lang="sv-SE" dirty="0" smtClean="0"/>
              <a:t> to start a new session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morning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>I </a:t>
            </a:r>
            <a:r>
              <a:rPr lang="sv-SE" dirty="0" err="1" smtClean="0"/>
              <a:t>loose</a:t>
            </a:r>
            <a:r>
              <a:rPr lang="sv-SE" dirty="0" smtClean="0"/>
              <a:t> +30 min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day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Basic </a:t>
            </a:r>
            <a:r>
              <a:rPr lang="sv-SE" dirty="0" err="1" smtClean="0"/>
              <a:t>sketching</a:t>
            </a:r>
            <a:r>
              <a:rPr lang="sv-SE" dirty="0" smtClean="0"/>
              <a:t> and </a:t>
            </a:r>
            <a:r>
              <a:rPr lang="sv-SE" dirty="0" err="1" smtClean="0"/>
              <a:t>modeling</a:t>
            </a:r>
            <a:r>
              <a:rPr lang="sv-SE" dirty="0" smtClean="0"/>
              <a:t> </a:t>
            </a:r>
            <a:r>
              <a:rPr lang="sv-SE" dirty="0" err="1" smtClean="0"/>
              <a:t>functions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not </a:t>
            </a:r>
            <a:r>
              <a:rPr lang="sv-SE" dirty="0" err="1" smtClean="0"/>
              <a:t>up</a:t>
            </a:r>
            <a:r>
              <a:rPr lang="sv-SE" dirty="0" smtClean="0"/>
              <a:t> to par or </a:t>
            </a:r>
            <a:r>
              <a:rPr lang="sv-SE" dirty="0" err="1" smtClean="0"/>
              <a:t>simply</a:t>
            </a:r>
            <a:r>
              <a:rPr lang="sv-SE" dirty="0" smtClean="0"/>
              <a:t> not </a:t>
            </a:r>
            <a:r>
              <a:rPr lang="sv-SE" dirty="0" err="1" smtClean="0"/>
              <a:t>there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However</a:t>
            </a:r>
            <a:r>
              <a:rPr lang="sv-SE" dirty="0" smtClean="0"/>
              <a:t>, the </a:t>
            </a:r>
            <a:r>
              <a:rPr lang="sv-SE" dirty="0" err="1" smtClean="0"/>
              <a:t>drafting</a:t>
            </a:r>
            <a:r>
              <a:rPr lang="sv-SE" dirty="0" smtClean="0"/>
              <a:t> </a:t>
            </a:r>
            <a:r>
              <a:rPr lang="sv-SE" dirty="0" err="1" smtClean="0"/>
              <a:t>module</a:t>
            </a:r>
            <a:r>
              <a:rPr lang="sv-SE" dirty="0" smtClean="0"/>
              <a:t> </a:t>
            </a:r>
            <a:r>
              <a:rPr lang="sv-SE" dirty="0" err="1" smtClean="0"/>
              <a:t>seems</a:t>
            </a:r>
            <a:r>
              <a:rPr lang="sv-SE" dirty="0" smtClean="0"/>
              <a:t> to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well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Desperate </a:t>
            </a:r>
            <a:r>
              <a:rPr lang="sv-SE" dirty="0" err="1" smtClean="0"/>
              <a:t>need</a:t>
            </a:r>
            <a:r>
              <a:rPr lang="sv-SE" dirty="0" smtClean="0"/>
              <a:t> for a STD </a:t>
            </a:r>
            <a:r>
              <a:rPr lang="sv-SE" dirty="0" err="1" smtClean="0"/>
              <a:t>component</a:t>
            </a:r>
            <a:r>
              <a:rPr lang="sv-SE" dirty="0" smtClean="0"/>
              <a:t> </a:t>
            </a:r>
            <a:r>
              <a:rPr lang="sv-SE" dirty="0" err="1" smtClean="0"/>
              <a:t>library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 smtClean="0"/>
              <a:t>Model</a:t>
            </a:r>
            <a:r>
              <a:rPr lang="sv-SE" dirty="0" smtClean="0"/>
              <a:t> </a:t>
            </a:r>
            <a:r>
              <a:rPr lang="sv-SE" dirty="0" err="1" smtClean="0"/>
              <a:t>resoloution</a:t>
            </a:r>
            <a:r>
              <a:rPr lang="sv-SE" dirty="0" smtClean="0"/>
              <a:t>. </a:t>
            </a:r>
            <a:r>
              <a:rPr lang="sv-SE" dirty="0" err="1" smtClean="0"/>
              <a:t>When</a:t>
            </a:r>
            <a:r>
              <a:rPr lang="sv-SE" dirty="0" smtClean="0"/>
              <a:t> i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cylindical</a:t>
            </a:r>
            <a:r>
              <a:rPr lang="sv-SE" dirty="0" smtClean="0"/>
              <a:t> features i </a:t>
            </a:r>
            <a:r>
              <a:rPr lang="sv-SE" dirty="0" err="1" smtClean="0"/>
              <a:t>expect</a:t>
            </a:r>
            <a:r>
              <a:rPr lang="sv-SE" dirty="0" smtClean="0"/>
              <a:t> so </a:t>
            </a:r>
            <a:r>
              <a:rPr lang="sv-SE" dirty="0" err="1" smtClean="0"/>
              <a:t>see</a:t>
            </a:r>
            <a:r>
              <a:rPr lang="sv-SE" dirty="0" smtClean="0"/>
              <a:t> </a:t>
            </a:r>
            <a:r>
              <a:rPr lang="sv-SE" dirty="0" err="1" smtClean="0"/>
              <a:t>smooth</a:t>
            </a:r>
            <a:r>
              <a:rPr lang="sv-SE" dirty="0" smtClean="0"/>
              <a:t> </a:t>
            </a:r>
            <a:r>
              <a:rPr lang="sv-SE" dirty="0" err="1" smtClean="0"/>
              <a:t>edges</a:t>
            </a:r>
            <a:r>
              <a:rPr lang="sv-SE" dirty="0" smtClean="0"/>
              <a:t> and </a:t>
            </a:r>
            <a:r>
              <a:rPr lang="sv-SE" dirty="0" err="1" smtClean="0"/>
              <a:t>arcs</a:t>
            </a:r>
            <a:r>
              <a:rPr lang="sv-SE" dirty="0" smtClean="0"/>
              <a:t>. Not </a:t>
            </a:r>
            <a:r>
              <a:rPr lang="sv-SE" dirty="0" err="1" smtClean="0"/>
              <a:t>polygones</a:t>
            </a:r>
            <a:r>
              <a:rPr lang="sv-SE" dirty="0" smtClean="0"/>
              <a:t>. In the end a </a:t>
            </a:r>
            <a:r>
              <a:rPr lang="sv-SE" dirty="0" err="1" smtClean="0"/>
              <a:t>huge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risk.</a:t>
            </a:r>
          </a:p>
        </p:txBody>
      </p:sp>
    </p:spTree>
    <p:extLst>
      <p:ext uri="{BB962C8B-B14F-4D97-AF65-F5344CB8AC3E}">
        <p14:creationId xmlns:p14="http://schemas.microsoft.com/office/powerpoint/2010/main" val="33090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Mats Olsson</dc:creator>
  <cp:lastModifiedBy>Mats Olsson</cp:lastModifiedBy>
  <cp:revision>12</cp:revision>
  <dcterms:created xsi:type="dcterms:W3CDTF">2018-01-26T10:49:03Z</dcterms:created>
  <dcterms:modified xsi:type="dcterms:W3CDTF">2018-01-26T13:53:13Z</dcterms:modified>
</cp:coreProperties>
</file>