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3" autoAdjust="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2018-01-30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63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516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noProof="0"/>
              <a:t>Klicka här för att ändra formatet för bakgrundsrubriken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/>
              <a:t>Klicka här för att ändra format på underrubrik i bakgrunden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30/01/2018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/>
              <a:t>Klicka här för att ändra formatet för bakgrundsrubriken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30/01/2018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/>
              <a:t>Klicka här för att ändra formatet för bakgrundsrubriken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30/01/2018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/>
              <a:t>Klicka här för att ändra formatet för bakgrundsrubriken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30/01/2018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/>
              <a:t>Klicka här för att ändra formatet för bakgrundsrubriken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30/01/2018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MET 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Srdjan Vareskic</a:t>
            </a:r>
          </a:p>
          <a:p>
            <a:r>
              <a:rPr lang="en-GB" sz="2000" dirty="0">
                <a:solidFill>
                  <a:schemeClr val="bg1"/>
                </a:solidFill>
              </a:rPr>
              <a:t>Mechanical Engineer / Work Unit Lead</a:t>
            </a:r>
          </a:p>
          <a:p>
            <a:r>
              <a:rPr lang="en-GB" sz="1200" dirty="0">
                <a:solidFill>
                  <a:schemeClr val="bg1"/>
                </a:solidFill>
              </a:rPr>
              <a:t>Fagerström </a:t>
            </a:r>
            <a:r>
              <a:rPr lang="en-GB" sz="1200" dirty="0" err="1">
                <a:solidFill>
                  <a:schemeClr val="bg1"/>
                </a:solidFill>
              </a:rPr>
              <a:t>Industrikonsult</a:t>
            </a:r>
            <a:r>
              <a:rPr lang="en-GB" sz="1200" dirty="0">
                <a:solidFill>
                  <a:schemeClr val="bg1"/>
                </a:solidFill>
              </a:rPr>
              <a:t> AB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i="1" dirty="0">
                <a:solidFill>
                  <a:schemeClr val="bg1"/>
                </a:solidFill>
              </a:rPr>
              <a:t>Active Cells / Casks and Associated Handling Devices / Mock-Up and Test Stands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30 January, 2018</a:t>
            </a:fld>
            <a:endParaRPr lang="en-GB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2</a:t>
            </a:fld>
            <a:endParaRPr lang="en-GB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671B4448-3719-4D4F-B45D-3DCE3965E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</p:spPr>
        <p:txBody>
          <a:bodyPr/>
          <a:lstStyle/>
          <a:p>
            <a:r>
              <a:rPr lang="en-GB" dirty="0"/>
              <a:t>Srdjan Vareskic</a:t>
            </a:r>
            <a:br>
              <a:rPr lang="en-GB" dirty="0"/>
            </a:br>
            <a:r>
              <a:rPr lang="en-GB" sz="2400" dirty="0"/>
              <a:t>Tasks &amp; Responsibilities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BC4155D3-85AA-414F-92A3-36CA9538D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81128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Target Group – Remote Handling Systems WP06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Started October 2014</a:t>
            </a:r>
          </a:p>
          <a:p>
            <a:r>
              <a:rPr lang="en-GB" sz="2000" dirty="0"/>
              <a:t>Active Cells equipment specifications</a:t>
            </a:r>
          </a:p>
          <a:p>
            <a:r>
              <a:rPr lang="en-GB" sz="2000" dirty="0"/>
              <a:t>Interface requirements</a:t>
            </a:r>
          </a:p>
          <a:p>
            <a:r>
              <a:rPr lang="en-GB" sz="2000" dirty="0"/>
              <a:t>RCC-</a:t>
            </a:r>
            <a:r>
              <a:rPr lang="en-GB" sz="2000" dirty="0" err="1"/>
              <a:t>MRx</a:t>
            </a:r>
            <a:r>
              <a:rPr lang="en-GB" sz="2000" dirty="0"/>
              <a:t>, standards and norms applicable for Remote Handling Systems</a:t>
            </a:r>
          </a:p>
          <a:p>
            <a:r>
              <a:rPr lang="en-GB" sz="2000" dirty="0"/>
              <a:t>Design and Construction Rules for Remote Handling Systems Mechanical Components (Safety related SSC: s non-pressure retaining mechanical components )</a:t>
            </a:r>
          </a:p>
          <a:p>
            <a:r>
              <a:rPr lang="en-GB" sz="2000" dirty="0"/>
              <a:t>Inspection Plan (IP) templates for RHS project</a:t>
            </a:r>
          </a:p>
          <a:p>
            <a:r>
              <a:rPr lang="en-GB" sz="2000" dirty="0"/>
              <a:t>Detail design of stainless steel liner and embedded parts of Active Cells facility incl. drawings and preparation of IP for manufacturing and installation</a:t>
            </a:r>
          </a:p>
          <a:p>
            <a:r>
              <a:rPr lang="en-GB" sz="2000" dirty="0"/>
              <a:t>Responsibility as WUL for Mock-Up and Test Stands project – PDR completed Dec 2017</a:t>
            </a:r>
          </a:p>
          <a:p>
            <a:r>
              <a:rPr lang="en-GB" sz="2000" dirty="0"/>
              <a:t>SDD-Req, SDD-Sol and other system engineering documentation for Mock-Up project</a:t>
            </a:r>
          </a:p>
          <a:p>
            <a:r>
              <a:rPr lang="en-GB" sz="2000" dirty="0"/>
              <a:t>Current assignment: Classification of safety and safety-related SSC: s of ACF </a:t>
            </a:r>
          </a:p>
          <a:p>
            <a:pPr marL="0" indent="0">
              <a:buNone/>
            </a:pPr>
            <a:endParaRPr lang="en-GB" sz="1600" dirty="0"/>
          </a:p>
          <a:p>
            <a:pPr marL="1371600" lvl="3" indent="0">
              <a:buNone/>
            </a:pPr>
            <a:endParaRPr lang="en-GB" sz="1400" dirty="0"/>
          </a:p>
          <a:p>
            <a:pPr lvl="5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E4FB26-98C9-4B1F-92FC-2EEC6259D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3</a:t>
            </a:fld>
            <a:endParaRPr lang="en-GB" noProof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30051D7-4CB1-4945-B4D3-760A2F413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</p:spPr>
        <p:txBody>
          <a:bodyPr/>
          <a:lstStyle/>
          <a:p>
            <a:r>
              <a:rPr lang="en-GB" dirty="0"/>
              <a:t>Srdjan Vareskic</a:t>
            </a:r>
            <a:br>
              <a:rPr lang="en-GB" dirty="0"/>
            </a:br>
            <a:r>
              <a:rPr lang="en-GB" sz="2400" dirty="0"/>
              <a:t>Tasks &amp; Responsibilities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D98BD0C-AF32-4225-BFBD-E0D24310828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976614" y="4252675"/>
            <a:ext cx="2296344" cy="252940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5637812-0830-48E6-B493-67BE7176F06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68" r="20890"/>
          <a:stretch/>
        </p:blipFill>
        <p:spPr>
          <a:xfrm>
            <a:off x="5976157" y="1576021"/>
            <a:ext cx="2801316" cy="255469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08D0C70-D9D0-4C5D-8559-84D0C16124D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95" y="2214594"/>
            <a:ext cx="5252506" cy="287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978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4</a:t>
            </a:fld>
            <a:endParaRPr lang="en-GB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567E89C3-A24B-4129-B6F8-7B5D96B5D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</p:spPr>
        <p:txBody>
          <a:bodyPr/>
          <a:lstStyle/>
          <a:p>
            <a:r>
              <a:rPr lang="en-GB" dirty="0"/>
              <a:t>Srdjan Vareskic</a:t>
            </a:r>
            <a:br>
              <a:rPr lang="en-GB" dirty="0"/>
            </a:br>
            <a:r>
              <a:rPr lang="en-GB" sz="2400" dirty="0"/>
              <a:t>Expectations &amp; Needs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0DF6215C-C6D3-4783-87C1-7A3CE9DFA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285750" indent="-285750"/>
            <a:r>
              <a:rPr lang="en-US" sz="2000" dirty="0"/>
              <a:t>Forum for discussion of technical issues</a:t>
            </a:r>
          </a:p>
          <a:p>
            <a:pPr marL="285750" indent="-285750"/>
            <a:r>
              <a:rPr lang="en-US" sz="2000" dirty="0"/>
              <a:t>Guideline for classification of Mechanical Components</a:t>
            </a:r>
          </a:p>
          <a:p>
            <a:pPr marL="285750" indent="-285750"/>
            <a:r>
              <a:rPr lang="en-GB" sz="2000" dirty="0"/>
              <a:t>CAD - Standard Parts</a:t>
            </a:r>
          </a:p>
          <a:p>
            <a:pPr marL="285750" indent="-285750"/>
            <a:r>
              <a:rPr lang="en-GB" sz="2000" dirty="0"/>
              <a:t>Generalized and clear rules with in-kind partners: templates, responsibilities, review process etc. </a:t>
            </a:r>
          </a:p>
        </p:txBody>
      </p:sp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557</TotalTime>
  <Words>194</Words>
  <Application>Microsoft Office PowerPoint</Application>
  <PresentationFormat>On-screen Show (4:3)</PresentationFormat>
  <Paragraphs>34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Office-tema</vt:lpstr>
      <vt:lpstr>MET workshop</vt:lpstr>
      <vt:lpstr>Srdjan Vareskic Tasks &amp; Responsibilities</vt:lpstr>
      <vt:lpstr>Srdjan Vareskic Tasks &amp; Responsibilities</vt:lpstr>
      <vt:lpstr>Srdjan Vareskic Expectations &amp; Needs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 workshop</dc:title>
  <dc:creator>Microsoft Office-användare</dc:creator>
  <cp:lastModifiedBy>Srdjan Vareskic</cp:lastModifiedBy>
  <cp:revision>18</cp:revision>
  <dcterms:created xsi:type="dcterms:W3CDTF">2018-01-16T06:28:29Z</dcterms:created>
  <dcterms:modified xsi:type="dcterms:W3CDTF">2018-01-30T14:53:14Z</dcterms:modified>
</cp:coreProperties>
</file>