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9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82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45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3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59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69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86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866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54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339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35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0498-1482-4B14-8FD7-55EA5296F28C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E5FF-737E-49D4-A6A8-AB0B292BAD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6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692696"/>
            <a:ext cx="650979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Reinhard Blum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Working for Target Division since Feb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Concept design Target Wheel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Concept design PBIP (Proton Beam Instrumentation Plug)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Concept design Target Monitoring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Various tasks within Target Division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Now: Generation of Manufacturing Drawings for Outer </a:t>
            </a:r>
            <a:r>
              <a:rPr lang="sv-SE" dirty="0" smtClean="0"/>
              <a:t>Shielding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Review of drawings from ESS Bilbao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Tasks connected to Nnbar</a:t>
            </a:r>
          </a:p>
          <a:p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4365104"/>
            <a:ext cx="4171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Expectations to MET section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Forum for discussion of technical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63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2"/>
            <a:ext cx="9144000" cy="50577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5733256"/>
            <a:ext cx="523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Target Wheel with Target Monitoring System and PBIP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317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112"/>
            <a:ext cx="9144000" cy="50577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1640" y="5445224"/>
            <a:ext cx="1636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Outer Shielding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01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Reinhard Blum</dc:creator>
  <cp:lastModifiedBy>Reinhard Blum</cp:lastModifiedBy>
  <cp:revision>7</cp:revision>
  <dcterms:created xsi:type="dcterms:W3CDTF">2018-01-10T14:32:09Z</dcterms:created>
  <dcterms:modified xsi:type="dcterms:W3CDTF">2018-01-11T09:58:57Z</dcterms:modified>
</cp:coreProperties>
</file>