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59" r:id="rId4"/>
    <p:sldId id="282" r:id="rId5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76" autoAdjust="0"/>
  </p:normalViewPr>
  <p:slideViewPr>
    <p:cSldViewPr>
      <p:cViewPr varScale="1">
        <p:scale>
          <a:sx n="124" d="100"/>
          <a:sy n="124" d="100"/>
        </p:scale>
        <p:origin x="10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2018-01-23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23/01/2018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23/01/2018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23/01/2018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23/01/2018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23/01/2018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Insert </a:t>
            </a:r>
            <a:r>
              <a:rPr lang="en-GB" sz="4000" dirty="0"/>
              <a:t>Installation Tool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Johan Ohlsson</a:t>
            </a:r>
          </a:p>
          <a:p>
            <a:r>
              <a:rPr lang="en-GB" sz="2000">
                <a:solidFill>
                  <a:schemeClr val="bg1"/>
                </a:solidFill>
              </a:rPr>
              <a:t>Design engineer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23 January, 2018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14">
            <a:extLst>
              <a:ext uri="{FF2B5EF4-FFF2-40B4-BE49-F238E27FC236}">
                <a16:creationId xmlns:a16="http://schemas.microsoft.com/office/drawing/2014/main" id="{D86E9583-7090-4CEA-AB16-99869C2C9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3802"/>
            <a:ext cx="3528392" cy="27917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 Installation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6" name="Rectangle 5"/>
          <p:cNvSpPr/>
          <p:nvPr/>
        </p:nvSpPr>
        <p:spPr>
          <a:xfrm>
            <a:off x="4640615" y="1916832"/>
            <a:ext cx="4168577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TASKS:</a:t>
            </a:r>
          </a:p>
          <a:p>
            <a:r>
              <a:rPr lang="en-US" dirty="0" smtClean="0"/>
              <a:t>Current task: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develop the insert installation tool.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Knowledge 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Technical </a:t>
            </a:r>
            <a:r>
              <a:rPr lang="en-GB" dirty="0"/>
              <a:t>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Forum to brainstorm </a:t>
            </a:r>
            <a:r>
              <a:rPr lang="sv-SE" dirty="0" smtClean="0"/>
              <a:t>design </a:t>
            </a:r>
            <a:r>
              <a:rPr lang="sv-SE" dirty="0" err="1" smtClean="0"/>
              <a:t>ideas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Expectation of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Whom to contact in specific topics.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Give or Get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Technical adviser/Specifier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2707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 Installation </a:t>
            </a:r>
            <a:r>
              <a:rPr lang="en-GB" dirty="0" smtClean="0"/>
              <a:t>Tool (IIT)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37" y="1628800"/>
            <a:ext cx="4106934" cy="32576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60032" y="1772816"/>
            <a:ext cx="38267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Responsibility for the IIT within NBEX system.</a:t>
            </a:r>
          </a:p>
          <a:p>
            <a:endParaRPr lang="en-US" dirty="0" smtClean="0"/>
          </a:p>
          <a:p>
            <a:r>
              <a:rPr lang="en-US" dirty="0" smtClean="0"/>
              <a:t>Responsibility regarding other interfaces which IIT is dependent by.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95536" y="504392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Insert installation tool is a cold handling tool. IIT install the Neutron Beam Port Inserts and Plugs, before beam on target. In total 42 pieces.</a:t>
            </a:r>
          </a:p>
        </p:txBody>
      </p:sp>
    </p:spTree>
    <p:extLst>
      <p:ext uri="{BB962C8B-B14F-4D97-AF65-F5344CB8AC3E}">
        <p14:creationId xmlns:p14="http://schemas.microsoft.com/office/powerpoint/2010/main" val="42487234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can I find:</a:t>
            </a:r>
          </a:p>
          <a:p>
            <a:r>
              <a:rPr lang="en-US" dirty="0" smtClean="0"/>
              <a:t>MET contact chart to MET members? / </a:t>
            </a:r>
            <a:r>
              <a:rPr lang="en-US" dirty="0"/>
              <a:t>area of expertise</a:t>
            </a:r>
            <a:r>
              <a:rPr lang="en-US" dirty="0" smtClean="0"/>
              <a:t>?</a:t>
            </a:r>
          </a:p>
          <a:p>
            <a:r>
              <a:rPr lang="en-GB" dirty="0" smtClean="0"/>
              <a:t>An easy way to find or get MET news, updates of: Standardize </a:t>
            </a:r>
            <a:r>
              <a:rPr lang="en-GB" dirty="0"/>
              <a:t>of norms and ways of </a:t>
            </a:r>
            <a:r>
              <a:rPr lang="en-GB" dirty="0" smtClean="0"/>
              <a:t>work? </a:t>
            </a:r>
          </a:p>
          <a:p>
            <a:r>
              <a:rPr lang="en-GB" dirty="0" smtClean="0"/>
              <a:t>A technical adviser/specifier?</a:t>
            </a:r>
            <a:endParaRPr lang="en-US" dirty="0" smtClean="0"/>
          </a:p>
          <a:p>
            <a:r>
              <a:rPr lang="en-US" dirty="0" smtClean="0"/>
              <a:t>What can I do?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844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5777</TotalTime>
  <Words>158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Insert Installation Tool</vt:lpstr>
      <vt:lpstr>Insert Installation Tool</vt:lpstr>
      <vt:lpstr>Insert Installation Tool (IIT) </vt:lpstr>
      <vt:lpstr>5 Questions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Johan Ohlsson</dc:creator>
  <cp:lastModifiedBy>Johan Ohlsson</cp:lastModifiedBy>
  <cp:revision>180</cp:revision>
  <cp:lastPrinted>2017-12-13T09:22:58Z</cp:lastPrinted>
  <dcterms:created xsi:type="dcterms:W3CDTF">2017-12-05T07:48:58Z</dcterms:created>
  <dcterms:modified xsi:type="dcterms:W3CDTF">2018-01-23T11:57:57Z</dcterms:modified>
</cp:coreProperties>
</file>