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73" r:id="rId5"/>
    <p:sldId id="272" r:id="rId6"/>
    <p:sldId id="271" r:id="rId7"/>
    <p:sldId id="275" r:id="rId8"/>
    <p:sldId id="276" r:id="rId9"/>
    <p:sldId id="277" r:id="rId10"/>
    <p:sldId id="278" r:id="rId11"/>
    <p:sldId id="259" r:id="rId12"/>
    <p:sldId id="261" r:id="rId13"/>
    <p:sldId id="260" r:id="rId14"/>
    <p:sldId id="262" r:id="rId15"/>
    <p:sldId id="264" r:id="rId16"/>
    <p:sldId id="263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00" autoAdjust="0"/>
  </p:normalViewPr>
  <p:slideViewPr>
    <p:cSldViewPr>
      <p:cViewPr varScale="1">
        <p:scale>
          <a:sx n="103" d="100"/>
          <a:sy n="103" d="100"/>
        </p:scale>
        <p:origin x="6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02/02/2018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H09 HVAC for waste building</a:t>
            </a:r>
            <a:br>
              <a:rPr lang="en-GB" sz="4000" dirty="0"/>
            </a:br>
            <a:r>
              <a:rPr lang="en-GB" dirty="0"/>
              <a:t>Preliminary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Patrik Persson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Owner of HVAC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 February, 2018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 err="1"/>
              <a:t>Zoning</a:t>
            </a:r>
            <a:r>
              <a:rPr lang="sv-SE" sz="2900" dirty="0"/>
              <a:t> </a:t>
            </a:r>
            <a:r>
              <a:rPr lang="sv-SE" sz="2900" dirty="0" err="1"/>
              <a:t>of</a:t>
            </a:r>
            <a:r>
              <a:rPr lang="sv-SE" sz="2900" dirty="0"/>
              <a:t> </a:t>
            </a:r>
            <a:r>
              <a:rPr lang="sv-SE" sz="2900" dirty="0" err="1"/>
              <a:t>radiological</a:t>
            </a:r>
            <a:r>
              <a:rPr lang="sv-SE" sz="2900" dirty="0"/>
              <a:t> ventilation </a:t>
            </a:r>
            <a:r>
              <a:rPr lang="sv-SE" sz="2900" dirty="0" err="1"/>
              <a:t>level</a:t>
            </a:r>
            <a:r>
              <a:rPr lang="sv-SE" sz="2900" dirty="0"/>
              <a:t> 090</a:t>
            </a:r>
            <a:br>
              <a:rPr lang="sv-SE" sz="2900" dirty="0"/>
            </a:br>
            <a:endParaRPr lang="sv-SE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1824831"/>
            <a:ext cx="74580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0A9DC-93B3-4F4E-B00C-4D4376967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55" y="1700808"/>
            <a:ext cx="209993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8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 err="1"/>
              <a:t>Flowchart</a:t>
            </a:r>
            <a:r>
              <a:rPr lang="sv-SE" sz="2900" dirty="0"/>
              <a:t> </a:t>
            </a:r>
            <a:r>
              <a:rPr lang="en-GB" sz="2900" dirty="0"/>
              <a:t>Domestic Water</a:t>
            </a:r>
            <a:br>
              <a:rPr lang="en-GB" sz="2900" dirty="0"/>
            </a:br>
            <a:endParaRPr lang="sv-SE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0" y="1600200"/>
            <a:ext cx="8129285" cy="45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9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Flowchart Conventional Waste Water System</a:t>
            </a:r>
            <a:br>
              <a:rPr lang="en-GB" sz="2900" dirty="0"/>
            </a:br>
            <a:endParaRPr lang="en-GB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7" y="2123762"/>
            <a:ext cx="8879369" cy="37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3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Flowchart</a:t>
            </a:r>
            <a:r>
              <a:rPr lang="sv-SE" dirty="0"/>
              <a:t> </a:t>
            </a:r>
            <a:r>
              <a:rPr lang="en-GB" dirty="0"/>
              <a:t>Radiological Waste Water System</a:t>
            </a:r>
            <a:br>
              <a:rPr lang="en-GB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74" y="1600200"/>
            <a:ext cx="5429955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8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Flowchart</a:t>
            </a:r>
            <a:r>
              <a:rPr lang="sv-SE" dirty="0"/>
              <a:t> </a:t>
            </a:r>
            <a:r>
              <a:rPr lang="en-GB" dirty="0"/>
              <a:t>Cooling Water System</a:t>
            </a:r>
            <a:br>
              <a:rPr lang="en-GB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96" y="1600200"/>
            <a:ext cx="5725903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6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 err="1"/>
              <a:t>Flowchart</a:t>
            </a:r>
            <a:r>
              <a:rPr lang="sv-SE" sz="2900" dirty="0"/>
              <a:t> </a:t>
            </a:r>
            <a:r>
              <a:rPr lang="en-GB" sz="2900" dirty="0"/>
              <a:t>Heating Water System</a:t>
            </a:r>
            <a:br>
              <a:rPr lang="en-GB" sz="2900" dirty="0"/>
            </a:br>
            <a:endParaRPr lang="sv-SE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145979" cy="507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6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Flowchart</a:t>
            </a:r>
            <a:r>
              <a:rPr lang="sv-SE" dirty="0"/>
              <a:t> </a:t>
            </a:r>
            <a:r>
              <a:rPr lang="en-GB" dirty="0"/>
              <a:t>Conventional Ventilation System</a:t>
            </a:r>
            <a:br>
              <a:rPr lang="en-GB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7" y="1600200"/>
            <a:ext cx="7280568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2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Flowchart Radiological Ventilation System</a:t>
            </a:r>
            <a:br>
              <a:rPr lang="en-GB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EEEE37-A61C-4374-9782-96F08C86A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7" y="1484784"/>
            <a:ext cx="7238253" cy="5157757"/>
          </a:xfrm>
        </p:spPr>
      </p:pic>
    </p:spTree>
    <p:extLst>
      <p:ext uri="{BB962C8B-B14F-4D97-AF65-F5344CB8AC3E}">
        <p14:creationId xmlns:p14="http://schemas.microsoft.com/office/powerpoint/2010/main" val="425624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 err="1"/>
              <a:t>Flowchart</a:t>
            </a:r>
            <a:r>
              <a:rPr lang="sv-SE" sz="2900" dirty="0"/>
              <a:t> Sprinkler system</a:t>
            </a:r>
            <a:br>
              <a:rPr lang="sv-SE" sz="2900" dirty="0"/>
            </a:br>
            <a:endParaRPr lang="sv-SE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5" y="1600200"/>
            <a:ext cx="6557577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7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 err="1"/>
              <a:t>View</a:t>
            </a:r>
            <a:r>
              <a:rPr lang="sv-SE" sz="2900" dirty="0"/>
              <a:t> over fan </a:t>
            </a:r>
            <a:r>
              <a:rPr lang="sv-SE" sz="2900" dirty="0" err="1"/>
              <a:t>rooms</a:t>
            </a:r>
            <a:br>
              <a:rPr lang="sv-SE" sz="2900" dirty="0"/>
            </a:br>
            <a:endParaRPr lang="sv-SE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6" y="1433613"/>
            <a:ext cx="7307922" cy="5424387"/>
          </a:xfrm>
        </p:spPr>
      </p:pic>
    </p:spTree>
    <p:extLst>
      <p:ext uri="{BB962C8B-B14F-4D97-AF65-F5344CB8AC3E}">
        <p14:creationId xmlns:p14="http://schemas.microsoft.com/office/powerpoint/2010/main" val="253596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HVAC are responsible for following systems in the building:</a:t>
            </a:r>
            <a:br>
              <a:rPr lang="en-GB" u="sng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Domestic Water system</a:t>
            </a:r>
          </a:p>
          <a:p>
            <a:r>
              <a:rPr lang="en-GB" sz="2000" dirty="0"/>
              <a:t>Conventional Waste Water System</a:t>
            </a:r>
          </a:p>
          <a:p>
            <a:r>
              <a:rPr lang="en-GB" sz="2000" dirty="0"/>
              <a:t>Radiological Waste Water System</a:t>
            </a:r>
          </a:p>
          <a:p>
            <a:r>
              <a:rPr lang="en-GB" sz="2000" dirty="0"/>
              <a:t>Cooling Water System</a:t>
            </a:r>
          </a:p>
          <a:p>
            <a:r>
              <a:rPr lang="en-GB" sz="2000" dirty="0"/>
              <a:t>Heating Water System</a:t>
            </a:r>
          </a:p>
          <a:p>
            <a:r>
              <a:rPr lang="en-GB" sz="2000" dirty="0"/>
              <a:t>Conventional Ventilation System</a:t>
            </a:r>
          </a:p>
          <a:p>
            <a:r>
              <a:rPr lang="en-GB" sz="2000" dirty="0"/>
              <a:t>Radiological Ventilation System</a:t>
            </a:r>
          </a:p>
          <a:p>
            <a:r>
              <a:rPr lang="en-GB" sz="2000" dirty="0"/>
              <a:t>Fire extinguishing system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Drains, thresholds and </a:t>
            </a:r>
            <a:r>
              <a:rPr lang="sv-SE" sz="2900" dirty="0"/>
              <a:t>handling </a:t>
            </a:r>
            <a:r>
              <a:rPr lang="sv-SE" sz="2900" dirty="0" err="1"/>
              <a:t>of</a:t>
            </a:r>
            <a:r>
              <a:rPr lang="sv-SE" sz="2900" dirty="0"/>
              <a:t> </a:t>
            </a:r>
            <a:r>
              <a:rPr lang="sv-SE" sz="2900" dirty="0" err="1"/>
              <a:t>internal</a:t>
            </a:r>
            <a:r>
              <a:rPr lang="sv-SE" sz="2900" dirty="0"/>
              <a:t> </a:t>
            </a:r>
            <a:r>
              <a:rPr lang="sv-SE" sz="2900" dirty="0" err="1"/>
              <a:t>flooding</a:t>
            </a:r>
            <a:r>
              <a:rPr lang="sv-SE" sz="2900" dirty="0"/>
              <a:t> </a:t>
            </a:r>
            <a:r>
              <a:rPr lang="sv-SE" sz="2900" dirty="0" err="1"/>
              <a:t>level</a:t>
            </a:r>
            <a:r>
              <a:rPr lang="sv-SE" sz="2900" dirty="0"/>
              <a:t> 115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365" y="1550679"/>
            <a:ext cx="6679268" cy="517079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9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Drains, thresholds and </a:t>
            </a:r>
            <a:r>
              <a:rPr lang="sv-SE" dirty="0"/>
              <a:t>handling </a:t>
            </a:r>
            <a:r>
              <a:rPr lang="sv-SE" dirty="0" err="1"/>
              <a:t>of</a:t>
            </a:r>
            <a:r>
              <a:rPr lang="sv-SE" dirty="0"/>
              <a:t> internal </a:t>
            </a:r>
            <a:r>
              <a:rPr lang="sv-SE" dirty="0" err="1"/>
              <a:t>flooding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110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599" y="1556792"/>
            <a:ext cx="6739958" cy="49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2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Drains, thresholds and </a:t>
            </a:r>
            <a:r>
              <a:rPr lang="sv-SE" sz="2900" dirty="0"/>
              <a:t>handling </a:t>
            </a:r>
            <a:r>
              <a:rPr lang="sv-SE" sz="2900" dirty="0" err="1"/>
              <a:t>of</a:t>
            </a:r>
            <a:r>
              <a:rPr lang="sv-SE" sz="2900" dirty="0"/>
              <a:t> internal </a:t>
            </a:r>
            <a:r>
              <a:rPr lang="sv-SE" sz="2900" dirty="0" err="1"/>
              <a:t>flooding</a:t>
            </a:r>
            <a:r>
              <a:rPr lang="sv-SE" sz="2900" dirty="0"/>
              <a:t> </a:t>
            </a:r>
            <a:r>
              <a:rPr lang="sv-SE" sz="2900" dirty="0" err="1"/>
              <a:t>level</a:t>
            </a:r>
            <a:r>
              <a:rPr lang="sv-SE" sz="2900" dirty="0"/>
              <a:t> 100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1608738"/>
            <a:ext cx="7149690" cy="50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6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Drains, thresholds and </a:t>
            </a:r>
            <a:r>
              <a:rPr lang="sv-SE" sz="2900" dirty="0"/>
              <a:t>handling </a:t>
            </a:r>
            <a:r>
              <a:rPr lang="sv-SE" sz="2900" dirty="0" err="1"/>
              <a:t>of</a:t>
            </a:r>
            <a:r>
              <a:rPr lang="sv-SE" sz="2900" dirty="0"/>
              <a:t> internal </a:t>
            </a:r>
            <a:r>
              <a:rPr lang="sv-SE" sz="2900" dirty="0" err="1"/>
              <a:t>flooding</a:t>
            </a:r>
            <a:r>
              <a:rPr lang="sv-SE" sz="2900" dirty="0"/>
              <a:t> </a:t>
            </a:r>
            <a:r>
              <a:rPr lang="sv-SE" sz="2900" dirty="0" err="1"/>
              <a:t>level</a:t>
            </a:r>
            <a:r>
              <a:rPr lang="sv-SE" sz="2900" dirty="0"/>
              <a:t> 090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0200"/>
            <a:ext cx="7221946" cy="512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8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94122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Zoning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radiological</a:t>
            </a:r>
            <a:r>
              <a:rPr lang="sv-SE" dirty="0"/>
              <a:t> ventilation </a:t>
            </a:r>
            <a:r>
              <a:rPr lang="sv-SE" dirty="0" err="1"/>
              <a:t>level</a:t>
            </a:r>
            <a:r>
              <a:rPr lang="sv-SE" dirty="0"/>
              <a:t> 115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5586577" cy="52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FA869-464D-4335-97DF-C7C61425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00808"/>
            <a:ext cx="204886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2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 err="1"/>
              <a:t>Zoning</a:t>
            </a:r>
            <a:r>
              <a:rPr lang="sv-SE" sz="2900" dirty="0"/>
              <a:t> </a:t>
            </a:r>
            <a:r>
              <a:rPr lang="sv-SE" sz="2900" dirty="0" err="1"/>
              <a:t>of</a:t>
            </a:r>
            <a:r>
              <a:rPr lang="sv-SE" sz="2900" dirty="0"/>
              <a:t> </a:t>
            </a:r>
            <a:r>
              <a:rPr lang="sv-SE" sz="2900" dirty="0" err="1"/>
              <a:t>radiological</a:t>
            </a:r>
            <a:r>
              <a:rPr lang="sv-SE" sz="2900" dirty="0"/>
              <a:t> ventilation </a:t>
            </a:r>
            <a:r>
              <a:rPr lang="sv-SE" sz="2900" dirty="0" err="1"/>
              <a:t>level</a:t>
            </a:r>
            <a:r>
              <a:rPr lang="sv-SE" sz="2900" dirty="0"/>
              <a:t> 110</a:t>
            </a:r>
            <a:br>
              <a:rPr lang="sv-SE" sz="2900" dirty="0"/>
            </a:br>
            <a:endParaRPr lang="sv-SE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0200"/>
            <a:ext cx="5170459" cy="48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CC4FA-9D03-407E-8216-A123C7E88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00808"/>
            <a:ext cx="204886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2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900" dirty="0" err="1"/>
              <a:t>Zoning</a:t>
            </a:r>
            <a:r>
              <a:rPr lang="sv-SE" sz="2900" dirty="0"/>
              <a:t> </a:t>
            </a:r>
            <a:r>
              <a:rPr lang="sv-SE" sz="2900" dirty="0" err="1"/>
              <a:t>of</a:t>
            </a:r>
            <a:r>
              <a:rPr lang="sv-SE" sz="2900" dirty="0"/>
              <a:t> </a:t>
            </a:r>
            <a:r>
              <a:rPr lang="sv-SE" sz="2900" dirty="0" err="1"/>
              <a:t>radiological</a:t>
            </a:r>
            <a:r>
              <a:rPr lang="sv-SE" sz="2900" dirty="0"/>
              <a:t> ventilation </a:t>
            </a:r>
            <a:r>
              <a:rPr lang="sv-SE" sz="2900" dirty="0" err="1"/>
              <a:t>level</a:t>
            </a:r>
            <a:r>
              <a:rPr lang="sv-SE" sz="2900" dirty="0"/>
              <a:t> 100</a:t>
            </a:r>
            <a:br>
              <a:rPr lang="sv-SE" sz="2900" dirty="0"/>
            </a:br>
            <a:endParaRPr lang="sv-SE" sz="29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5407779" cy="49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D1942-E558-4DE7-B27F-262C44DE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00808"/>
            <a:ext cx="204886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172</Words>
  <Application>Microsoft Office PowerPoint</Application>
  <PresentationFormat>On-screen Show (4:3)</PresentationFormat>
  <Paragraphs>51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H09 HVAC for waste building Preliminary design</vt:lpstr>
      <vt:lpstr>HVAC are responsible for following systems in the building: </vt:lpstr>
      <vt:lpstr>Drains, thresholds and handling of internal flooding level 115</vt:lpstr>
      <vt:lpstr>Drains, thresholds and handling of internal flooding level 110</vt:lpstr>
      <vt:lpstr>Drains, thresholds and handling of internal flooding level 100</vt:lpstr>
      <vt:lpstr>Drains, thresholds and handling of internal flooding level 090</vt:lpstr>
      <vt:lpstr>Zoning of radiological ventilation level 115 </vt:lpstr>
      <vt:lpstr>Zoning of radiological ventilation level 110 </vt:lpstr>
      <vt:lpstr>Zoning of radiological ventilation level 100 </vt:lpstr>
      <vt:lpstr>Zoning of radiological ventilation level 090 </vt:lpstr>
      <vt:lpstr>Flowchart Domestic Water </vt:lpstr>
      <vt:lpstr>Flowchart Conventional Waste Water System </vt:lpstr>
      <vt:lpstr>Flowchart Radiological Waste Water System </vt:lpstr>
      <vt:lpstr>Flowchart Cooling Water System </vt:lpstr>
      <vt:lpstr>Flowchart Heating Water System </vt:lpstr>
      <vt:lpstr>Flowchart Conventional Ventilation System </vt:lpstr>
      <vt:lpstr>Flowchart Radiological Ventilation System </vt:lpstr>
      <vt:lpstr>Flowchart Sprinkler system </vt:lpstr>
      <vt:lpstr>View over fan rooms 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Tobias Hörnfeldt</cp:lastModifiedBy>
  <cp:revision>55</cp:revision>
  <dcterms:created xsi:type="dcterms:W3CDTF">2013-10-29T16:05:10Z</dcterms:created>
  <dcterms:modified xsi:type="dcterms:W3CDTF">2018-02-02T13:04:07Z</dcterms:modified>
</cp:coreProperties>
</file>