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89" r:id="rId3"/>
    <p:sldId id="293" r:id="rId4"/>
    <p:sldId id="291" r:id="rId5"/>
    <p:sldId id="292" r:id="rId6"/>
    <p:sldId id="285" r:id="rId7"/>
    <p:sldId id="288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43" autoAdjust="0"/>
    <p:restoredTop sz="91362" autoAdjust="0"/>
  </p:normalViewPr>
  <p:slideViewPr>
    <p:cSldViewPr>
      <p:cViewPr varScale="1">
        <p:scale>
          <a:sx n="94" d="100"/>
          <a:sy n="94" d="100"/>
        </p:scale>
        <p:origin x="105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3" d="100"/>
        <a:sy n="163" d="100"/>
      </p:scale>
      <p:origin x="0" y="7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2018-01-31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‹Nr.›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2018-01-31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‹Nr.›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2018-01-31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‹Nr.›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2018-01-31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‹Nr.›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2018-01-31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‹Nr.›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2018-01-31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‹Nr.›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uropeanspallationsource.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Introduction to </a:t>
            </a:r>
            <a:r>
              <a:rPr lang="en-US" sz="4000" dirty="0" smtClean="0"/>
              <a:t>the Swedish </a:t>
            </a:r>
            <a:r>
              <a:rPr lang="en-US" sz="4000" dirty="0"/>
              <a:t>w</a:t>
            </a:r>
            <a:r>
              <a:rPr lang="en-US" sz="4000" dirty="0" smtClean="0"/>
              <a:t>aste </a:t>
            </a:r>
            <a:r>
              <a:rPr lang="en-US" sz="4000" dirty="0"/>
              <a:t>m</a:t>
            </a:r>
            <a:r>
              <a:rPr lang="en-US" sz="4000" dirty="0" smtClean="0"/>
              <a:t>anagement </a:t>
            </a:r>
            <a:r>
              <a:rPr lang="en-US" sz="4000" dirty="0"/>
              <a:t>s</a:t>
            </a:r>
            <a:r>
              <a:rPr lang="en-US" sz="4000" dirty="0" smtClean="0"/>
              <a:t>ystem </a:t>
            </a:r>
            <a:r>
              <a:rPr lang="en-US" sz="4000" dirty="0"/>
              <a:t>and its application </a:t>
            </a:r>
            <a:r>
              <a:rPr lang="en-US" sz="4000" dirty="0" smtClean="0"/>
              <a:t>at </a:t>
            </a:r>
            <a:r>
              <a:rPr lang="en-US" sz="4000" dirty="0"/>
              <a:t>ESS</a:t>
            </a:r>
            <a:r>
              <a:rPr lang="sv-SE" sz="4000" dirty="0"/>
              <a:t> 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708955"/>
            <a:ext cx="6400800" cy="924593"/>
          </a:xfrm>
        </p:spPr>
        <p:txBody>
          <a:bodyPr>
            <a:noAutofit/>
          </a:bodyPr>
          <a:lstStyle/>
          <a:p>
            <a:r>
              <a:rPr lang="sv-SE" sz="2000" dirty="0" smtClean="0">
                <a:solidFill>
                  <a:schemeClr val="bg1"/>
                </a:solidFill>
              </a:rPr>
              <a:t>Per Persson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Radioactive Waste Manager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  <a:hlinkClick r:id="rId2"/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endParaRPr lang="en-GB" sz="1400" dirty="0" smtClean="0">
              <a:solidFill>
                <a:srgbClr val="FFFFFF"/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3719214" y="3746892"/>
            <a:ext cx="1701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PDR 2018-02-05</a:t>
            </a:r>
          </a:p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Radioactive Waste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1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General approach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ESS will adopt to the existing Swedish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  <p:pic>
        <p:nvPicPr>
          <p:cNvPr id="7" name="Picture 2" descr="http://bildbanken.skb.se/fotoweb/cmdrequest/rest/preview.fwx/Svenska_systemet_jan2015_Clink_SFL_eng.jpg?rt=1&amp;f=8EE50550A5DB882C9ECFEC404B18C72374C6A24248BEDD75722E4CE1A8D493B296D61DB60234497EEF74FE666605200DD86645654AEC754507DE16FF98AB72882B56E2827C200FCE4D3AB5B71727E2B86D92E3FD44B909A2D701D8C36F8C534586895F6740EFDB184FFB60556FFA18BFFECE56A62B7B3054327D3374BFE23D7D4E5467734D24C42D2E3C635276F6E458FACDE6E15840A9FD7428A678F4FD384FA292B7E76D532CA33EB3AE7A91D5EF2060531326834D4E63CEB4B4014D980AF2E352E3B58B03B4735698D4AC0E53E345C960472A35C465F3&amp;sz=1500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7790614" cy="4134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50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Radioactive Waste 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500030"/>
            <a:ext cx="4199132" cy="535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28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Radioactive Waste 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  <p:pic>
        <p:nvPicPr>
          <p:cNvPr id="7" name="Picture 2" descr="M:\2014\PSU\bilder\SFR_L2_utbyggnad_2013-04_flygfoto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1691404"/>
            <a:ext cx="6696744" cy="444219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708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Radioactive Waste 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  <p:pic>
        <p:nvPicPr>
          <p:cNvPr id="5" name="Picture 2" descr="K:\kunder\2012\SKB\Bilder\pptMaterial_121130\pptMaterial_121130\skbPPT-33,34 - from movie\5_opt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 bwMode="auto">
          <a:xfrm>
            <a:off x="457201" y="2168860"/>
            <a:ext cx="8255000" cy="374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039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Radioactive Waste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47248" cy="1108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Handling of Operational Radioactive Waste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7544" y="2348880"/>
            <a:ext cx="4176464" cy="320121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0000"/>
                </a:solidFill>
              </a:rPr>
              <a:t>Basically solidification of waste using steel/concrete moulds and other containers.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  <p:pic>
        <p:nvPicPr>
          <p:cNvPr id="7" name="Kuva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4391" y="2564904"/>
            <a:ext cx="3473993" cy="33379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7723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Radioactive Waste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47248" cy="110871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Transportations of Radioactive Waste</a:t>
            </a: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7544" y="2276872"/>
            <a:ext cx="3600400" cy="4032448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>
                <a:solidFill>
                  <a:srgbClr val="000000"/>
                </a:solidFill>
              </a:rPr>
              <a:t>Road </a:t>
            </a:r>
            <a:r>
              <a:rPr lang="en-US" sz="2600" dirty="0">
                <a:solidFill>
                  <a:srgbClr val="000000"/>
                </a:solidFill>
              </a:rPr>
              <a:t>transport with trailer to a </a:t>
            </a:r>
            <a:r>
              <a:rPr lang="en-US" sz="2600" dirty="0" smtClean="0">
                <a:solidFill>
                  <a:srgbClr val="000000"/>
                </a:solidFill>
              </a:rPr>
              <a:t>harbor </a:t>
            </a:r>
            <a:r>
              <a:rPr lang="en-US" sz="2600" dirty="0">
                <a:solidFill>
                  <a:srgbClr val="000000"/>
                </a:solidFill>
              </a:rPr>
              <a:t>in the Malmö </a:t>
            </a:r>
            <a:r>
              <a:rPr lang="en-US" sz="2600" dirty="0" smtClean="0">
                <a:solidFill>
                  <a:srgbClr val="000000"/>
                </a:solidFill>
              </a:rPr>
              <a:t>area.</a:t>
            </a:r>
            <a:endParaRPr lang="en-US" sz="2600" dirty="0" smtClean="0">
              <a:solidFill>
                <a:srgbClr val="000000"/>
              </a:solidFill>
            </a:endParaRPr>
          </a:p>
          <a:p>
            <a:r>
              <a:rPr lang="en-US" sz="2600" dirty="0">
                <a:solidFill>
                  <a:srgbClr val="000000"/>
                </a:solidFill>
              </a:rPr>
              <a:t>T</a:t>
            </a:r>
            <a:r>
              <a:rPr lang="en-US" sz="2600" dirty="0" smtClean="0">
                <a:solidFill>
                  <a:srgbClr val="000000"/>
                </a:solidFill>
              </a:rPr>
              <a:t>ransport </a:t>
            </a:r>
            <a:r>
              <a:rPr lang="en-US" sz="2600" dirty="0">
                <a:solidFill>
                  <a:srgbClr val="000000"/>
                </a:solidFill>
              </a:rPr>
              <a:t>by ship between Malmö and the local </a:t>
            </a:r>
            <a:r>
              <a:rPr lang="en-US" sz="2600" dirty="0" smtClean="0">
                <a:solidFill>
                  <a:srgbClr val="000000"/>
                </a:solidFill>
              </a:rPr>
              <a:t>harbor </a:t>
            </a:r>
            <a:r>
              <a:rPr lang="en-US" sz="2600" dirty="0">
                <a:solidFill>
                  <a:srgbClr val="000000"/>
                </a:solidFill>
              </a:rPr>
              <a:t>at </a:t>
            </a:r>
            <a:r>
              <a:rPr lang="en-US" sz="2600" dirty="0" err="1" smtClean="0">
                <a:solidFill>
                  <a:srgbClr val="000000"/>
                </a:solidFill>
              </a:rPr>
              <a:t>Studsvik</a:t>
            </a:r>
            <a:r>
              <a:rPr lang="en-US" sz="2600" dirty="0" smtClean="0">
                <a:solidFill>
                  <a:srgbClr val="000000"/>
                </a:solidFill>
              </a:rPr>
              <a:t>.</a:t>
            </a:r>
            <a:endParaRPr lang="en-US" sz="2600" dirty="0" smtClean="0">
              <a:solidFill>
                <a:srgbClr val="000000"/>
              </a:solidFill>
            </a:endParaRPr>
          </a:p>
          <a:p>
            <a:r>
              <a:rPr lang="en-US" sz="2600" dirty="0">
                <a:solidFill>
                  <a:srgbClr val="000000"/>
                </a:solidFill>
              </a:rPr>
              <a:t>S</a:t>
            </a:r>
            <a:r>
              <a:rPr lang="en-US" sz="2600" dirty="0" smtClean="0">
                <a:solidFill>
                  <a:srgbClr val="000000"/>
                </a:solidFill>
              </a:rPr>
              <a:t>hort </a:t>
            </a:r>
            <a:r>
              <a:rPr lang="en-US" sz="2600" dirty="0">
                <a:solidFill>
                  <a:srgbClr val="000000"/>
                </a:solidFill>
              </a:rPr>
              <a:t>transport with a terminal vehicle from the </a:t>
            </a:r>
            <a:r>
              <a:rPr lang="en-US" sz="2600" dirty="0" err="1">
                <a:solidFill>
                  <a:srgbClr val="000000"/>
                </a:solidFill>
              </a:rPr>
              <a:t>Studsvik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harbor </a:t>
            </a:r>
            <a:r>
              <a:rPr lang="en-US" sz="2600" dirty="0">
                <a:solidFill>
                  <a:srgbClr val="000000"/>
                </a:solidFill>
              </a:rPr>
              <a:t>to the </a:t>
            </a:r>
            <a:r>
              <a:rPr lang="en-US" sz="2600" dirty="0" smtClean="0">
                <a:solidFill>
                  <a:srgbClr val="000000"/>
                </a:solidFill>
              </a:rPr>
              <a:t>treatment and interim </a:t>
            </a:r>
            <a:r>
              <a:rPr lang="en-US" sz="2600" dirty="0">
                <a:solidFill>
                  <a:srgbClr val="000000"/>
                </a:solidFill>
              </a:rPr>
              <a:t>storage </a:t>
            </a:r>
            <a:r>
              <a:rPr lang="en-US" sz="2600" dirty="0" smtClean="0">
                <a:solidFill>
                  <a:srgbClr val="000000"/>
                </a:solidFill>
              </a:rPr>
              <a:t>facilities.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348880"/>
            <a:ext cx="4966610" cy="373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84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11602</TotalTime>
  <Words>117</Words>
  <Application>Microsoft Macintosh PowerPoint</Application>
  <PresentationFormat>Bildspel på skärmen (4:3)</PresentationFormat>
  <Paragraphs>25</Paragraphs>
  <Slides>7</Slides>
  <Notes>0</Notes>
  <HiddenSlides>3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Calibri</vt:lpstr>
      <vt:lpstr>Arial</vt:lpstr>
      <vt:lpstr>ESS Core Powerpoint</vt:lpstr>
      <vt:lpstr>Introduction to the Swedish waste management system and its application at ESS </vt:lpstr>
      <vt:lpstr>Radioactive Waste Management</vt:lpstr>
      <vt:lpstr>Radioactive Waste Management</vt:lpstr>
      <vt:lpstr>Radioactive Waste Management</vt:lpstr>
      <vt:lpstr>Radioactive Waste Management</vt:lpstr>
      <vt:lpstr>Radioactive Waste Management</vt:lpstr>
      <vt:lpstr>Radioactive Waste Management</vt:lpstr>
    </vt:vector>
  </TitlesOfParts>
  <Company>ESS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Microsoft Office-användare</cp:lastModifiedBy>
  <cp:revision>177</cp:revision>
  <dcterms:created xsi:type="dcterms:W3CDTF">2013-10-29T16:05:10Z</dcterms:created>
  <dcterms:modified xsi:type="dcterms:W3CDTF">2018-02-04T22:42:11Z</dcterms:modified>
</cp:coreProperties>
</file>